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8" r:id="rId2"/>
    <p:sldMasterId id="2147483695" r:id="rId3"/>
  </p:sldMasterIdLst>
  <p:notesMasterIdLst>
    <p:notesMasterId r:id="rId15"/>
  </p:notesMasterIdLst>
  <p:handoutMasterIdLst>
    <p:handoutMasterId r:id="rId16"/>
  </p:handoutMasterIdLst>
  <p:sldIdLst>
    <p:sldId id="614" r:id="rId4"/>
    <p:sldId id="689" r:id="rId5"/>
    <p:sldId id="705" r:id="rId6"/>
    <p:sldId id="696" r:id="rId7"/>
    <p:sldId id="701" r:id="rId8"/>
    <p:sldId id="700" r:id="rId9"/>
    <p:sldId id="698" r:id="rId10"/>
    <p:sldId id="704" r:id="rId11"/>
    <p:sldId id="703" r:id="rId12"/>
    <p:sldId id="611" r:id="rId13"/>
    <p:sldId id="613" r:id="rId14"/>
  </p:sldIdLst>
  <p:sldSz cx="9144000" cy="6858000" type="screen4x3"/>
  <p:notesSz cx="6797675" cy="9926638"/>
  <p:embeddedFontLst>
    <p:embeddedFont>
      <p:font typeface="Franklin Gothic" panose="020B0604020202020204"/>
      <p:regular r:id="rId17"/>
    </p:embeddedFont>
    <p:embeddedFont>
      <p:font typeface="Franklin Gothic Book" panose="020B0503020102020204" pitchFamily="34" charset="0"/>
      <p:regular r:id="rId18"/>
      <p:italic r:id="rId19"/>
    </p:embeddedFont>
    <p:embeddedFont>
      <p:font typeface="Perpetua" panose="02020502060401020303" pitchFamily="18" charset="0"/>
      <p:regular r:id="rId20"/>
      <p:bold r:id="rId21"/>
      <p:italic r:id="rId22"/>
      <p:boldItalic r:id="rId23"/>
    </p:embeddedFont>
    <p:embeddedFont>
      <p:font typeface="Wingdings 2" panose="05020102010507070707" pitchFamily="18" charset="2"/>
      <p:regular r:id="rId24"/>
    </p:embeddedFont>
    <p:embeddedFont>
      <p:font typeface="Calibri" panose="020F0502020204030204" pitchFamily="34" charset="0"/>
      <p:regular r:id="rId25"/>
      <p:bold r:id="rId26"/>
      <p:italic r:id="rId27"/>
      <p:boldItalic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754" userDrawn="1">
          <p15:clr>
            <a:srgbClr val="A4A3A4"/>
          </p15:clr>
        </p15:guide>
        <p15:guide id="4" orient="horz" pos="4020" userDrawn="1">
          <p15:clr>
            <a:srgbClr val="A4A3A4"/>
          </p15:clr>
        </p15:guide>
        <p15:guide id="5" orient="horz" pos="1088">
          <p15:clr>
            <a:srgbClr val="A4A3A4"/>
          </p15:clr>
        </p15:guide>
        <p15:guide id="6" orient="horz" pos="659">
          <p15:clr>
            <a:srgbClr val="A4A3A4"/>
          </p15:clr>
        </p15:guide>
        <p15:guide id="7" orient="horz" pos="2166">
          <p15:clr>
            <a:srgbClr val="A4A3A4"/>
          </p15:clr>
        </p15:guide>
        <p15:guide id="8" orient="horz" pos="3793" userDrawn="1">
          <p15:clr>
            <a:srgbClr val="A4A3A4"/>
          </p15:clr>
        </p15:guide>
        <p15:guide id="9" pos="271">
          <p15:clr>
            <a:srgbClr val="A4A3A4"/>
          </p15:clr>
        </p15:guide>
        <p15:guide id="10" pos="5488">
          <p15:clr>
            <a:srgbClr val="A4A3A4"/>
          </p15:clr>
        </p15:guide>
        <p15:guide id="11" pos="497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h Crowell" initials="RC" lastIdx="6" clrIdx="0"/>
  <p:cmAuthor id="1" name="Jennifer Tan" initials="JT"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2C2"/>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818" autoAdjust="0"/>
  </p:normalViewPr>
  <p:slideViewPr>
    <p:cSldViewPr snapToGrid="0" showGuides="1">
      <p:cViewPr varScale="1">
        <p:scale>
          <a:sx n="58" d="100"/>
          <a:sy n="58" d="100"/>
        </p:scale>
        <p:origin x="1650" y="66"/>
      </p:cViewPr>
      <p:guideLst>
        <p:guide orient="horz" pos="2160"/>
        <p:guide pos="2880"/>
        <p:guide orient="horz" pos="754"/>
        <p:guide orient="horz" pos="4020"/>
        <p:guide orient="horz" pos="1088"/>
        <p:guide orient="horz" pos="659"/>
        <p:guide orient="horz" pos="2166"/>
        <p:guide orient="horz" pos="3793"/>
        <p:guide pos="271"/>
        <p:guide pos="5488"/>
        <p:guide pos="4977"/>
      </p:guideLst>
    </p:cSldViewPr>
  </p:slideViewPr>
  <p:notesTextViewPr>
    <p:cViewPr>
      <p:scale>
        <a:sx n="1" d="1"/>
        <a:sy n="1" d="1"/>
      </p:scale>
      <p:origin x="0" y="0"/>
    </p:cViewPr>
  </p:notesTextViewPr>
  <p:sorterViewPr>
    <p:cViewPr varScale="1">
      <p:scale>
        <a:sx n="1" d="1"/>
        <a:sy n="1" d="1"/>
      </p:scale>
      <p:origin x="0" y="5328"/>
    </p:cViewPr>
  </p:sorterViewPr>
  <p:notesViewPr>
    <p:cSldViewPr snapToGrid="0">
      <p:cViewPr varScale="1">
        <p:scale>
          <a:sx n="81" d="100"/>
          <a:sy n="81" d="100"/>
        </p:scale>
        <p:origin x="3996" y="90"/>
      </p:cViewPr>
      <p:guideLst>
        <p:guide orient="horz" pos="2928"/>
        <p:guide pos="2208"/>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FD3D2-4DD9-4418-A9F1-BAE88FE2524C}" type="doc">
      <dgm:prSet loTypeId="urn:microsoft.com/office/officeart/2005/8/layout/cycle8" loCatId="cycle" qsTypeId="urn:microsoft.com/office/officeart/2005/8/quickstyle/simple2" qsCatId="simple" csTypeId="urn:microsoft.com/office/officeart/2005/8/colors/accent2_2" csCatId="accent2" phldr="1"/>
      <dgm:spPr/>
    </dgm:pt>
    <dgm:pt modelId="{8D5F9E75-95E9-4967-A0B3-21E85AA38417}">
      <dgm:prSet phldrT="[Text]"/>
      <dgm:spPr/>
      <dgm:t>
        <a:bodyPr/>
        <a:lstStyle/>
        <a:p>
          <a:r>
            <a:rPr lang="en-GB" dirty="0" smtClean="0"/>
            <a:t>Clearing System</a:t>
          </a:r>
          <a:endParaRPr lang="en-GB" dirty="0"/>
        </a:p>
      </dgm:t>
    </dgm:pt>
    <dgm:pt modelId="{7A53BDA4-EB19-43D0-838B-A61EABAA9EB2}" type="parTrans" cxnId="{CC3C9D2F-D6C5-44E4-9982-347852825B94}">
      <dgm:prSet/>
      <dgm:spPr/>
      <dgm:t>
        <a:bodyPr/>
        <a:lstStyle/>
        <a:p>
          <a:endParaRPr lang="en-GB"/>
        </a:p>
      </dgm:t>
    </dgm:pt>
    <dgm:pt modelId="{766792AB-5158-4394-A746-C376FCD99986}" type="sibTrans" cxnId="{CC3C9D2F-D6C5-44E4-9982-347852825B94}">
      <dgm:prSet/>
      <dgm:spPr/>
      <dgm:t>
        <a:bodyPr/>
        <a:lstStyle/>
        <a:p>
          <a:endParaRPr lang="en-GB"/>
        </a:p>
      </dgm:t>
    </dgm:pt>
    <dgm:pt modelId="{8DE989E6-CF5C-407B-B2A1-B634319FC182}">
      <dgm:prSet phldrT="[Text]"/>
      <dgm:spPr/>
      <dgm:t>
        <a:bodyPr/>
        <a:lstStyle/>
        <a:p>
          <a:r>
            <a:rPr lang="en-GB" dirty="0" smtClean="0"/>
            <a:t>Benchmarks</a:t>
          </a:r>
          <a:endParaRPr lang="en-GB" dirty="0"/>
        </a:p>
      </dgm:t>
    </dgm:pt>
    <dgm:pt modelId="{08EBD3D5-C4AD-47D1-AEC8-946C9D56BF4C}" type="parTrans" cxnId="{DF7BE5D8-5A1F-4313-AD98-1DFAC4591C2C}">
      <dgm:prSet/>
      <dgm:spPr/>
      <dgm:t>
        <a:bodyPr/>
        <a:lstStyle/>
        <a:p>
          <a:endParaRPr lang="en-GB"/>
        </a:p>
      </dgm:t>
    </dgm:pt>
    <dgm:pt modelId="{7B6B4317-8EEB-45E6-9B74-82457D5BB111}" type="sibTrans" cxnId="{DF7BE5D8-5A1F-4313-AD98-1DFAC4591C2C}">
      <dgm:prSet/>
      <dgm:spPr/>
      <dgm:t>
        <a:bodyPr/>
        <a:lstStyle/>
        <a:p>
          <a:endParaRPr lang="en-GB"/>
        </a:p>
      </dgm:t>
    </dgm:pt>
    <dgm:pt modelId="{18119374-7A3A-4CEF-A626-A9F7074874B8}">
      <dgm:prSet phldrT="[Text]"/>
      <dgm:spPr/>
      <dgm:t>
        <a:bodyPr/>
        <a:lstStyle/>
        <a:p>
          <a:r>
            <a:rPr lang="en-GB" dirty="0" smtClean="0"/>
            <a:t>Metal Accounts</a:t>
          </a:r>
          <a:endParaRPr lang="en-GB" dirty="0"/>
        </a:p>
      </dgm:t>
    </dgm:pt>
    <dgm:pt modelId="{46AAA333-4620-4766-AF3A-F5FDB7CAFCC5}" type="parTrans" cxnId="{7499C50B-B77C-4530-8FEC-73066D88ED32}">
      <dgm:prSet/>
      <dgm:spPr/>
      <dgm:t>
        <a:bodyPr/>
        <a:lstStyle/>
        <a:p>
          <a:endParaRPr lang="en-GB"/>
        </a:p>
      </dgm:t>
    </dgm:pt>
    <dgm:pt modelId="{B50C5629-B70A-4EDF-B2FE-34B62C983F8D}" type="sibTrans" cxnId="{7499C50B-B77C-4530-8FEC-73066D88ED32}">
      <dgm:prSet/>
      <dgm:spPr/>
      <dgm:t>
        <a:bodyPr/>
        <a:lstStyle/>
        <a:p>
          <a:endParaRPr lang="en-GB"/>
        </a:p>
      </dgm:t>
    </dgm:pt>
    <dgm:pt modelId="{9AB0E6D3-8C83-4A02-B7FB-BC717F105B90}">
      <dgm:prSet phldrT="[Text]"/>
      <dgm:spPr/>
      <dgm:t>
        <a:bodyPr/>
        <a:lstStyle/>
        <a:p>
          <a:r>
            <a:rPr lang="en-GB" dirty="0" smtClean="0"/>
            <a:t>Vaulting Services</a:t>
          </a:r>
          <a:endParaRPr lang="en-GB" dirty="0"/>
        </a:p>
      </dgm:t>
    </dgm:pt>
    <dgm:pt modelId="{26B86916-CF5D-4FA7-9715-D1D3131849D2}" type="parTrans" cxnId="{0C155E34-AC0E-4FE1-98BF-4C96D740A9D6}">
      <dgm:prSet/>
      <dgm:spPr/>
      <dgm:t>
        <a:bodyPr/>
        <a:lstStyle/>
        <a:p>
          <a:endParaRPr lang="en-GB"/>
        </a:p>
      </dgm:t>
    </dgm:pt>
    <dgm:pt modelId="{32EF066A-F2ED-48E4-A2C0-43C228AA6D1E}" type="sibTrans" cxnId="{0C155E34-AC0E-4FE1-98BF-4C96D740A9D6}">
      <dgm:prSet/>
      <dgm:spPr/>
      <dgm:t>
        <a:bodyPr/>
        <a:lstStyle/>
        <a:p>
          <a:endParaRPr lang="en-GB"/>
        </a:p>
      </dgm:t>
    </dgm:pt>
    <dgm:pt modelId="{D51432BE-8E01-4B99-A7A5-7D3E5E03D1EF}">
      <dgm:prSet phldrT="[Text]"/>
      <dgm:spPr>
        <a:solidFill>
          <a:schemeClr val="accent4">
            <a:lumMod val="60000"/>
            <a:lumOff val="40000"/>
          </a:schemeClr>
        </a:solidFill>
      </dgm:spPr>
      <dgm:t>
        <a:bodyPr/>
        <a:lstStyle/>
        <a:p>
          <a:r>
            <a:rPr lang="en-GB" dirty="0" smtClean="0"/>
            <a:t>New Services</a:t>
          </a:r>
          <a:endParaRPr lang="en-GB" dirty="0"/>
        </a:p>
      </dgm:t>
    </dgm:pt>
    <dgm:pt modelId="{76077A2F-29CC-4840-968A-5C34D77FCD94}" type="parTrans" cxnId="{33280CC4-927B-4A8A-AA7A-0A470093659E}">
      <dgm:prSet/>
      <dgm:spPr/>
      <dgm:t>
        <a:bodyPr/>
        <a:lstStyle/>
        <a:p>
          <a:endParaRPr lang="en-GB"/>
        </a:p>
      </dgm:t>
    </dgm:pt>
    <dgm:pt modelId="{08F58093-F158-4811-87E4-CC7990C4722B}" type="sibTrans" cxnId="{33280CC4-927B-4A8A-AA7A-0A470093659E}">
      <dgm:prSet/>
      <dgm:spPr/>
      <dgm:t>
        <a:bodyPr/>
        <a:lstStyle/>
        <a:p>
          <a:endParaRPr lang="en-GB"/>
        </a:p>
      </dgm:t>
    </dgm:pt>
    <dgm:pt modelId="{73C294A5-4C9D-41F9-857A-B8AFA9B70FB9}">
      <dgm:prSet phldrT="[Text]"/>
      <dgm:spPr/>
      <dgm:t>
        <a:bodyPr/>
        <a:lstStyle/>
        <a:p>
          <a:r>
            <a:rPr lang="en-GB" dirty="0" smtClean="0"/>
            <a:t>Good Delivery</a:t>
          </a:r>
          <a:endParaRPr lang="en-GB" dirty="0"/>
        </a:p>
      </dgm:t>
    </dgm:pt>
    <dgm:pt modelId="{FA1B1BF9-2EA4-4BB1-9FA1-450F6E99C5F2}" type="parTrans" cxnId="{0E3055A9-65C7-4C3B-AFEE-C019F09DEA57}">
      <dgm:prSet/>
      <dgm:spPr/>
      <dgm:t>
        <a:bodyPr/>
        <a:lstStyle/>
        <a:p>
          <a:endParaRPr lang="en-GB"/>
        </a:p>
      </dgm:t>
    </dgm:pt>
    <dgm:pt modelId="{EBD12A68-73F0-49EF-AD56-1EBC398342DC}" type="sibTrans" cxnId="{0E3055A9-65C7-4C3B-AFEE-C019F09DEA57}">
      <dgm:prSet/>
      <dgm:spPr/>
      <dgm:t>
        <a:bodyPr/>
        <a:lstStyle/>
        <a:p>
          <a:endParaRPr lang="en-GB"/>
        </a:p>
      </dgm:t>
    </dgm:pt>
    <dgm:pt modelId="{DFCF2A4B-C04F-4ABE-B9A1-8A17DD029224}" type="pres">
      <dgm:prSet presAssocID="{933FD3D2-4DD9-4418-A9F1-BAE88FE2524C}" presName="compositeShape" presStyleCnt="0">
        <dgm:presLayoutVars>
          <dgm:chMax val="7"/>
          <dgm:dir/>
          <dgm:resizeHandles val="exact"/>
        </dgm:presLayoutVars>
      </dgm:prSet>
      <dgm:spPr/>
    </dgm:pt>
    <dgm:pt modelId="{00241439-7DAA-4CDC-A0BD-C1DC53C509A5}" type="pres">
      <dgm:prSet presAssocID="{933FD3D2-4DD9-4418-A9F1-BAE88FE2524C}" presName="wedge1" presStyleLbl="node1" presStyleIdx="0" presStyleCnt="6"/>
      <dgm:spPr/>
      <dgm:t>
        <a:bodyPr/>
        <a:lstStyle/>
        <a:p>
          <a:endParaRPr lang="en-GB"/>
        </a:p>
      </dgm:t>
    </dgm:pt>
    <dgm:pt modelId="{4D114EF5-35FA-43AC-AE3E-74D903299954}" type="pres">
      <dgm:prSet presAssocID="{933FD3D2-4DD9-4418-A9F1-BAE88FE2524C}" presName="dummy1a" presStyleCnt="0"/>
      <dgm:spPr/>
    </dgm:pt>
    <dgm:pt modelId="{43E6458F-61C3-470B-92CE-6989C4D5DCED}" type="pres">
      <dgm:prSet presAssocID="{933FD3D2-4DD9-4418-A9F1-BAE88FE2524C}" presName="dummy1b" presStyleCnt="0"/>
      <dgm:spPr/>
    </dgm:pt>
    <dgm:pt modelId="{B96E8C56-4645-483A-BBED-893441EB3C1F}" type="pres">
      <dgm:prSet presAssocID="{933FD3D2-4DD9-4418-A9F1-BAE88FE2524C}" presName="wedge1Tx" presStyleLbl="node1" presStyleIdx="0" presStyleCnt="6">
        <dgm:presLayoutVars>
          <dgm:chMax val="0"/>
          <dgm:chPref val="0"/>
          <dgm:bulletEnabled val="1"/>
        </dgm:presLayoutVars>
      </dgm:prSet>
      <dgm:spPr/>
      <dgm:t>
        <a:bodyPr/>
        <a:lstStyle/>
        <a:p>
          <a:endParaRPr lang="en-GB"/>
        </a:p>
      </dgm:t>
    </dgm:pt>
    <dgm:pt modelId="{98EFAA4D-614C-4D63-9EA1-0182B4B9FA9C}" type="pres">
      <dgm:prSet presAssocID="{933FD3D2-4DD9-4418-A9F1-BAE88FE2524C}" presName="wedge2" presStyleLbl="node1" presStyleIdx="1" presStyleCnt="6"/>
      <dgm:spPr/>
      <dgm:t>
        <a:bodyPr/>
        <a:lstStyle/>
        <a:p>
          <a:endParaRPr lang="en-GB"/>
        </a:p>
      </dgm:t>
    </dgm:pt>
    <dgm:pt modelId="{F2726DED-5218-4F81-8B00-84993462179E}" type="pres">
      <dgm:prSet presAssocID="{933FD3D2-4DD9-4418-A9F1-BAE88FE2524C}" presName="dummy2a" presStyleCnt="0"/>
      <dgm:spPr/>
    </dgm:pt>
    <dgm:pt modelId="{95663ADE-9EB5-4082-A3F5-D1F839BE980E}" type="pres">
      <dgm:prSet presAssocID="{933FD3D2-4DD9-4418-A9F1-BAE88FE2524C}" presName="dummy2b" presStyleCnt="0"/>
      <dgm:spPr/>
    </dgm:pt>
    <dgm:pt modelId="{C6BAB5A3-9A46-4AC0-9A23-215AAD0195F7}" type="pres">
      <dgm:prSet presAssocID="{933FD3D2-4DD9-4418-A9F1-BAE88FE2524C}" presName="wedge2Tx" presStyleLbl="node1" presStyleIdx="1" presStyleCnt="6">
        <dgm:presLayoutVars>
          <dgm:chMax val="0"/>
          <dgm:chPref val="0"/>
          <dgm:bulletEnabled val="1"/>
        </dgm:presLayoutVars>
      </dgm:prSet>
      <dgm:spPr/>
      <dgm:t>
        <a:bodyPr/>
        <a:lstStyle/>
        <a:p>
          <a:endParaRPr lang="en-GB"/>
        </a:p>
      </dgm:t>
    </dgm:pt>
    <dgm:pt modelId="{5704EAF4-7E7C-4988-AC16-62295E08456D}" type="pres">
      <dgm:prSet presAssocID="{933FD3D2-4DD9-4418-A9F1-BAE88FE2524C}" presName="wedge3" presStyleLbl="node1" presStyleIdx="2" presStyleCnt="6"/>
      <dgm:spPr/>
      <dgm:t>
        <a:bodyPr/>
        <a:lstStyle/>
        <a:p>
          <a:endParaRPr lang="en-GB"/>
        </a:p>
      </dgm:t>
    </dgm:pt>
    <dgm:pt modelId="{6341697C-9EC9-4FA5-A173-2024F3F5822C}" type="pres">
      <dgm:prSet presAssocID="{933FD3D2-4DD9-4418-A9F1-BAE88FE2524C}" presName="dummy3a" presStyleCnt="0"/>
      <dgm:spPr/>
    </dgm:pt>
    <dgm:pt modelId="{86014CF1-43D5-4B43-BD31-084BE66FDB80}" type="pres">
      <dgm:prSet presAssocID="{933FD3D2-4DD9-4418-A9F1-BAE88FE2524C}" presName="dummy3b" presStyleCnt="0"/>
      <dgm:spPr/>
    </dgm:pt>
    <dgm:pt modelId="{661A4A18-B078-4CA4-9D47-FC564019138D}" type="pres">
      <dgm:prSet presAssocID="{933FD3D2-4DD9-4418-A9F1-BAE88FE2524C}" presName="wedge3Tx" presStyleLbl="node1" presStyleIdx="2" presStyleCnt="6">
        <dgm:presLayoutVars>
          <dgm:chMax val="0"/>
          <dgm:chPref val="0"/>
          <dgm:bulletEnabled val="1"/>
        </dgm:presLayoutVars>
      </dgm:prSet>
      <dgm:spPr/>
      <dgm:t>
        <a:bodyPr/>
        <a:lstStyle/>
        <a:p>
          <a:endParaRPr lang="en-GB"/>
        </a:p>
      </dgm:t>
    </dgm:pt>
    <dgm:pt modelId="{2C1F0772-6EC0-443A-A6D0-F59CA6ED969F}" type="pres">
      <dgm:prSet presAssocID="{933FD3D2-4DD9-4418-A9F1-BAE88FE2524C}" presName="wedge4" presStyleLbl="node1" presStyleIdx="3" presStyleCnt="6"/>
      <dgm:spPr/>
      <dgm:t>
        <a:bodyPr/>
        <a:lstStyle/>
        <a:p>
          <a:endParaRPr lang="en-GB"/>
        </a:p>
      </dgm:t>
    </dgm:pt>
    <dgm:pt modelId="{1725B523-3912-4515-A470-ACF67BAB497F}" type="pres">
      <dgm:prSet presAssocID="{933FD3D2-4DD9-4418-A9F1-BAE88FE2524C}" presName="dummy4a" presStyleCnt="0"/>
      <dgm:spPr/>
    </dgm:pt>
    <dgm:pt modelId="{C5D1F0AE-7E1B-4318-B503-954236F8AA9C}" type="pres">
      <dgm:prSet presAssocID="{933FD3D2-4DD9-4418-A9F1-BAE88FE2524C}" presName="dummy4b" presStyleCnt="0"/>
      <dgm:spPr/>
    </dgm:pt>
    <dgm:pt modelId="{4CA061C0-29D2-4D79-B13B-B42550125F58}" type="pres">
      <dgm:prSet presAssocID="{933FD3D2-4DD9-4418-A9F1-BAE88FE2524C}" presName="wedge4Tx" presStyleLbl="node1" presStyleIdx="3" presStyleCnt="6">
        <dgm:presLayoutVars>
          <dgm:chMax val="0"/>
          <dgm:chPref val="0"/>
          <dgm:bulletEnabled val="1"/>
        </dgm:presLayoutVars>
      </dgm:prSet>
      <dgm:spPr/>
      <dgm:t>
        <a:bodyPr/>
        <a:lstStyle/>
        <a:p>
          <a:endParaRPr lang="en-GB"/>
        </a:p>
      </dgm:t>
    </dgm:pt>
    <dgm:pt modelId="{115A2ADF-AE61-4C45-86AD-55086676CBF1}" type="pres">
      <dgm:prSet presAssocID="{933FD3D2-4DD9-4418-A9F1-BAE88FE2524C}" presName="wedge5" presStyleLbl="node1" presStyleIdx="4" presStyleCnt="6"/>
      <dgm:spPr/>
      <dgm:t>
        <a:bodyPr/>
        <a:lstStyle/>
        <a:p>
          <a:endParaRPr lang="en-GB"/>
        </a:p>
      </dgm:t>
    </dgm:pt>
    <dgm:pt modelId="{5C31B410-5EFD-4388-AC2D-42AA2242FE1B}" type="pres">
      <dgm:prSet presAssocID="{933FD3D2-4DD9-4418-A9F1-BAE88FE2524C}" presName="dummy5a" presStyleCnt="0"/>
      <dgm:spPr/>
    </dgm:pt>
    <dgm:pt modelId="{B7A620D9-B3B7-4BBC-A45B-6C88F173E1C4}" type="pres">
      <dgm:prSet presAssocID="{933FD3D2-4DD9-4418-A9F1-BAE88FE2524C}" presName="dummy5b" presStyleCnt="0"/>
      <dgm:spPr/>
    </dgm:pt>
    <dgm:pt modelId="{4D25A070-E99F-48BF-BEEF-30BC42E43437}" type="pres">
      <dgm:prSet presAssocID="{933FD3D2-4DD9-4418-A9F1-BAE88FE2524C}" presName="wedge5Tx" presStyleLbl="node1" presStyleIdx="4" presStyleCnt="6">
        <dgm:presLayoutVars>
          <dgm:chMax val="0"/>
          <dgm:chPref val="0"/>
          <dgm:bulletEnabled val="1"/>
        </dgm:presLayoutVars>
      </dgm:prSet>
      <dgm:spPr/>
      <dgm:t>
        <a:bodyPr/>
        <a:lstStyle/>
        <a:p>
          <a:endParaRPr lang="en-GB"/>
        </a:p>
      </dgm:t>
    </dgm:pt>
    <dgm:pt modelId="{D885C526-6B4E-48C8-9301-1F66336C1E4C}" type="pres">
      <dgm:prSet presAssocID="{933FD3D2-4DD9-4418-A9F1-BAE88FE2524C}" presName="wedge6" presStyleLbl="node1" presStyleIdx="5" presStyleCnt="6"/>
      <dgm:spPr/>
      <dgm:t>
        <a:bodyPr/>
        <a:lstStyle/>
        <a:p>
          <a:endParaRPr lang="en-GB"/>
        </a:p>
      </dgm:t>
    </dgm:pt>
    <dgm:pt modelId="{E07E6996-1CAC-401D-976D-6AF23A31CF60}" type="pres">
      <dgm:prSet presAssocID="{933FD3D2-4DD9-4418-A9F1-BAE88FE2524C}" presName="dummy6a" presStyleCnt="0"/>
      <dgm:spPr/>
    </dgm:pt>
    <dgm:pt modelId="{F2D18F43-0640-46F2-9D01-103A73FAC7B0}" type="pres">
      <dgm:prSet presAssocID="{933FD3D2-4DD9-4418-A9F1-BAE88FE2524C}" presName="dummy6b" presStyleCnt="0"/>
      <dgm:spPr/>
    </dgm:pt>
    <dgm:pt modelId="{D4703985-0CAE-4E98-9A0F-A05EAC520C96}" type="pres">
      <dgm:prSet presAssocID="{933FD3D2-4DD9-4418-A9F1-BAE88FE2524C}" presName="wedge6Tx" presStyleLbl="node1" presStyleIdx="5" presStyleCnt="6">
        <dgm:presLayoutVars>
          <dgm:chMax val="0"/>
          <dgm:chPref val="0"/>
          <dgm:bulletEnabled val="1"/>
        </dgm:presLayoutVars>
      </dgm:prSet>
      <dgm:spPr/>
      <dgm:t>
        <a:bodyPr/>
        <a:lstStyle/>
        <a:p>
          <a:endParaRPr lang="en-GB"/>
        </a:p>
      </dgm:t>
    </dgm:pt>
    <dgm:pt modelId="{80BFABAF-90A1-4361-BC1A-99E977A3BC71}" type="pres">
      <dgm:prSet presAssocID="{08F58093-F158-4811-87E4-CC7990C4722B}" presName="arrowWedge1" presStyleLbl="fgSibTrans2D1" presStyleIdx="0" presStyleCnt="6"/>
      <dgm:spPr>
        <a:solidFill>
          <a:schemeClr val="accent4">
            <a:lumMod val="40000"/>
            <a:lumOff val="60000"/>
          </a:schemeClr>
        </a:solidFill>
      </dgm:spPr>
    </dgm:pt>
    <dgm:pt modelId="{E75F1AC0-D3B0-4ED8-8FEC-FC2A0B682339}" type="pres">
      <dgm:prSet presAssocID="{EBD12A68-73F0-49EF-AD56-1EBC398342DC}" presName="arrowWedge2" presStyleLbl="fgSibTrans2D1" presStyleIdx="1" presStyleCnt="6"/>
      <dgm:spPr>
        <a:solidFill>
          <a:schemeClr val="accent4">
            <a:lumMod val="40000"/>
            <a:lumOff val="60000"/>
          </a:schemeClr>
        </a:solidFill>
      </dgm:spPr>
    </dgm:pt>
    <dgm:pt modelId="{5C57AEDE-2461-4180-BA4D-3AAB653EA746}" type="pres">
      <dgm:prSet presAssocID="{B50C5629-B70A-4EDF-B2FE-34B62C983F8D}" presName="arrowWedge3" presStyleLbl="fgSibTrans2D1" presStyleIdx="2" presStyleCnt="6"/>
      <dgm:spPr>
        <a:solidFill>
          <a:schemeClr val="accent4">
            <a:lumMod val="40000"/>
            <a:lumOff val="60000"/>
          </a:schemeClr>
        </a:solidFill>
      </dgm:spPr>
    </dgm:pt>
    <dgm:pt modelId="{77F5C785-843E-4C9B-9613-CC5A94C03385}" type="pres">
      <dgm:prSet presAssocID="{7B6B4317-8EEB-45E6-9B74-82457D5BB111}" presName="arrowWedge4" presStyleLbl="fgSibTrans2D1" presStyleIdx="3" presStyleCnt="6"/>
      <dgm:spPr>
        <a:solidFill>
          <a:schemeClr val="accent4">
            <a:lumMod val="40000"/>
            <a:lumOff val="60000"/>
          </a:schemeClr>
        </a:solidFill>
      </dgm:spPr>
    </dgm:pt>
    <dgm:pt modelId="{7FAB4657-3832-4B33-808E-9620C5D15535}" type="pres">
      <dgm:prSet presAssocID="{766792AB-5158-4394-A746-C376FCD99986}" presName="arrowWedge5" presStyleLbl="fgSibTrans2D1" presStyleIdx="4" presStyleCnt="6"/>
      <dgm:spPr>
        <a:solidFill>
          <a:schemeClr val="accent4">
            <a:lumMod val="40000"/>
            <a:lumOff val="60000"/>
          </a:schemeClr>
        </a:solidFill>
      </dgm:spPr>
    </dgm:pt>
    <dgm:pt modelId="{C745ED11-192A-4198-979A-DC768AE92E34}" type="pres">
      <dgm:prSet presAssocID="{32EF066A-F2ED-48E4-A2C0-43C228AA6D1E}" presName="arrowWedge6" presStyleLbl="fgSibTrans2D1" presStyleIdx="5" presStyleCnt="6"/>
      <dgm:spPr>
        <a:solidFill>
          <a:schemeClr val="accent4">
            <a:lumMod val="40000"/>
            <a:lumOff val="60000"/>
          </a:schemeClr>
        </a:solidFill>
      </dgm:spPr>
    </dgm:pt>
  </dgm:ptLst>
  <dgm:cxnLst>
    <dgm:cxn modelId="{DF7BE5D8-5A1F-4313-AD98-1DFAC4591C2C}" srcId="{933FD3D2-4DD9-4418-A9F1-BAE88FE2524C}" destId="{8DE989E6-CF5C-407B-B2A1-B634319FC182}" srcOrd="3" destOrd="0" parTransId="{08EBD3D5-C4AD-47D1-AEC8-946C9D56BF4C}" sibTransId="{7B6B4317-8EEB-45E6-9B74-82457D5BB111}"/>
    <dgm:cxn modelId="{A78AD5D4-FC69-4C1E-93DD-CBBE30F6657E}" type="presOf" srcId="{8D5F9E75-95E9-4967-A0B3-21E85AA38417}" destId="{115A2ADF-AE61-4C45-86AD-55086676CBF1}" srcOrd="0" destOrd="0" presId="urn:microsoft.com/office/officeart/2005/8/layout/cycle8"/>
    <dgm:cxn modelId="{DB95E9D3-18E4-4D69-B744-9442AF775D98}" type="presOf" srcId="{18119374-7A3A-4CEF-A626-A9F7074874B8}" destId="{5704EAF4-7E7C-4988-AC16-62295E08456D}" srcOrd="0" destOrd="0" presId="urn:microsoft.com/office/officeart/2005/8/layout/cycle8"/>
    <dgm:cxn modelId="{340E560A-3B4C-47F3-AE67-467F78AD4078}" type="presOf" srcId="{9AB0E6D3-8C83-4A02-B7FB-BC717F105B90}" destId="{D885C526-6B4E-48C8-9301-1F66336C1E4C}" srcOrd="0" destOrd="0" presId="urn:microsoft.com/office/officeart/2005/8/layout/cycle8"/>
    <dgm:cxn modelId="{0E3055A9-65C7-4C3B-AFEE-C019F09DEA57}" srcId="{933FD3D2-4DD9-4418-A9F1-BAE88FE2524C}" destId="{73C294A5-4C9D-41F9-857A-B8AFA9B70FB9}" srcOrd="1" destOrd="0" parTransId="{FA1B1BF9-2EA4-4BB1-9FA1-450F6E99C5F2}" sibTransId="{EBD12A68-73F0-49EF-AD56-1EBC398342DC}"/>
    <dgm:cxn modelId="{0C155E34-AC0E-4FE1-98BF-4C96D740A9D6}" srcId="{933FD3D2-4DD9-4418-A9F1-BAE88FE2524C}" destId="{9AB0E6D3-8C83-4A02-B7FB-BC717F105B90}" srcOrd="5" destOrd="0" parTransId="{26B86916-CF5D-4FA7-9715-D1D3131849D2}" sibTransId="{32EF066A-F2ED-48E4-A2C0-43C228AA6D1E}"/>
    <dgm:cxn modelId="{33280CC4-927B-4A8A-AA7A-0A470093659E}" srcId="{933FD3D2-4DD9-4418-A9F1-BAE88FE2524C}" destId="{D51432BE-8E01-4B99-A7A5-7D3E5E03D1EF}" srcOrd="0" destOrd="0" parTransId="{76077A2F-29CC-4840-968A-5C34D77FCD94}" sibTransId="{08F58093-F158-4811-87E4-CC7990C4722B}"/>
    <dgm:cxn modelId="{05FA0F2E-61A8-4368-8420-5BA202F66F98}" type="presOf" srcId="{D51432BE-8E01-4B99-A7A5-7D3E5E03D1EF}" destId="{00241439-7DAA-4CDC-A0BD-C1DC53C509A5}" srcOrd="0" destOrd="0" presId="urn:microsoft.com/office/officeart/2005/8/layout/cycle8"/>
    <dgm:cxn modelId="{4FAD84BB-5707-4C4A-B730-944E4E3D0DE0}" type="presOf" srcId="{8DE989E6-CF5C-407B-B2A1-B634319FC182}" destId="{4CA061C0-29D2-4D79-B13B-B42550125F58}" srcOrd="1" destOrd="0" presId="urn:microsoft.com/office/officeart/2005/8/layout/cycle8"/>
    <dgm:cxn modelId="{40C84BA5-B919-4892-A449-27CC4D679049}" type="presOf" srcId="{73C294A5-4C9D-41F9-857A-B8AFA9B70FB9}" destId="{C6BAB5A3-9A46-4AC0-9A23-215AAD0195F7}" srcOrd="1" destOrd="0" presId="urn:microsoft.com/office/officeart/2005/8/layout/cycle8"/>
    <dgm:cxn modelId="{28703927-4407-417D-8527-B76A283485B6}" type="presOf" srcId="{18119374-7A3A-4CEF-A626-A9F7074874B8}" destId="{661A4A18-B078-4CA4-9D47-FC564019138D}" srcOrd="1" destOrd="0" presId="urn:microsoft.com/office/officeart/2005/8/layout/cycle8"/>
    <dgm:cxn modelId="{52D0123A-7B5F-4E28-9E1F-76E7DFC34B64}" type="presOf" srcId="{8D5F9E75-95E9-4967-A0B3-21E85AA38417}" destId="{4D25A070-E99F-48BF-BEEF-30BC42E43437}" srcOrd="1" destOrd="0" presId="urn:microsoft.com/office/officeart/2005/8/layout/cycle8"/>
    <dgm:cxn modelId="{08AB0A32-5C60-43D5-BE2D-0839DECE07C7}" type="presOf" srcId="{8DE989E6-CF5C-407B-B2A1-B634319FC182}" destId="{2C1F0772-6EC0-443A-A6D0-F59CA6ED969F}" srcOrd="0" destOrd="0" presId="urn:microsoft.com/office/officeart/2005/8/layout/cycle8"/>
    <dgm:cxn modelId="{7499C50B-B77C-4530-8FEC-73066D88ED32}" srcId="{933FD3D2-4DD9-4418-A9F1-BAE88FE2524C}" destId="{18119374-7A3A-4CEF-A626-A9F7074874B8}" srcOrd="2" destOrd="0" parTransId="{46AAA333-4620-4766-AF3A-F5FDB7CAFCC5}" sibTransId="{B50C5629-B70A-4EDF-B2FE-34B62C983F8D}"/>
    <dgm:cxn modelId="{9A04A91D-1878-426F-B2D1-F3ECDB6009EB}" type="presOf" srcId="{933FD3D2-4DD9-4418-A9F1-BAE88FE2524C}" destId="{DFCF2A4B-C04F-4ABE-B9A1-8A17DD029224}" srcOrd="0" destOrd="0" presId="urn:microsoft.com/office/officeart/2005/8/layout/cycle8"/>
    <dgm:cxn modelId="{3A762F42-53B7-465D-B689-9C7C6030F5C3}" type="presOf" srcId="{9AB0E6D3-8C83-4A02-B7FB-BC717F105B90}" destId="{D4703985-0CAE-4E98-9A0F-A05EAC520C96}" srcOrd="1" destOrd="0" presId="urn:microsoft.com/office/officeart/2005/8/layout/cycle8"/>
    <dgm:cxn modelId="{72CB57F8-BAF5-45A2-B19F-15CE6FA3A767}" type="presOf" srcId="{D51432BE-8E01-4B99-A7A5-7D3E5E03D1EF}" destId="{B96E8C56-4645-483A-BBED-893441EB3C1F}" srcOrd="1" destOrd="0" presId="urn:microsoft.com/office/officeart/2005/8/layout/cycle8"/>
    <dgm:cxn modelId="{788361FF-18D8-427F-845A-A15CED802712}" type="presOf" srcId="{73C294A5-4C9D-41F9-857A-B8AFA9B70FB9}" destId="{98EFAA4D-614C-4D63-9EA1-0182B4B9FA9C}" srcOrd="0" destOrd="0" presId="urn:microsoft.com/office/officeart/2005/8/layout/cycle8"/>
    <dgm:cxn modelId="{CC3C9D2F-D6C5-44E4-9982-347852825B94}" srcId="{933FD3D2-4DD9-4418-A9F1-BAE88FE2524C}" destId="{8D5F9E75-95E9-4967-A0B3-21E85AA38417}" srcOrd="4" destOrd="0" parTransId="{7A53BDA4-EB19-43D0-838B-A61EABAA9EB2}" sibTransId="{766792AB-5158-4394-A746-C376FCD99986}"/>
    <dgm:cxn modelId="{56F809F9-A147-488B-98CA-D9CFF0DE44E4}" type="presParOf" srcId="{DFCF2A4B-C04F-4ABE-B9A1-8A17DD029224}" destId="{00241439-7DAA-4CDC-A0BD-C1DC53C509A5}" srcOrd="0" destOrd="0" presId="urn:microsoft.com/office/officeart/2005/8/layout/cycle8"/>
    <dgm:cxn modelId="{1271667A-4EC6-48C9-BB0A-A6E7E17B3E7D}" type="presParOf" srcId="{DFCF2A4B-C04F-4ABE-B9A1-8A17DD029224}" destId="{4D114EF5-35FA-43AC-AE3E-74D903299954}" srcOrd="1" destOrd="0" presId="urn:microsoft.com/office/officeart/2005/8/layout/cycle8"/>
    <dgm:cxn modelId="{50A8561A-59EC-4044-B6E0-A0DA0EF31A83}" type="presParOf" srcId="{DFCF2A4B-C04F-4ABE-B9A1-8A17DD029224}" destId="{43E6458F-61C3-470B-92CE-6989C4D5DCED}" srcOrd="2" destOrd="0" presId="urn:microsoft.com/office/officeart/2005/8/layout/cycle8"/>
    <dgm:cxn modelId="{B2D5EE77-BAAA-4C88-83CE-A1EF1FF9FCD8}" type="presParOf" srcId="{DFCF2A4B-C04F-4ABE-B9A1-8A17DD029224}" destId="{B96E8C56-4645-483A-BBED-893441EB3C1F}" srcOrd="3" destOrd="0" presId="urn:microsoft.com/office/officeart/2005/8/layout/cycle8"/>
    <dgm:cxn modelId="{297B2C51-328D-413D-AFAC-A88E0C7B74A9}" type="presParOf" srcId="{DFCF2A4B-C04F-4ABE-B9A1-8A17DD029224}" destId="{98EFAA4D-614C-4D63-9EA1-0182B4B9FA9C}" srcOrd="4" destOrd="0" presId="urn:microsoft.com/office/officeart/2005/8/layout/cycle8"/>
    <dgm:cxn modelId="{2AD5E28F-F87F-43E1-9118-6FEB25F006F9}" type="presParOf" srcId="{DFCF2A4B-C04F-4ABE-B9A1-8A17DD029224}" destId="{F2726DED-5218-4F81-8B00-84993462179E}" srcOrd="5" destOrd="0" presId="urn:microsoft.com/office/officeart/2005/8/layout/cycle8"/>
    <dgm:cxn modelId="{51531742-84B9-4EBE-AC5E-F5E142BDDEAC}" type="presParOf" srcId="{DFCF2A4B-C04F-4ABE-B9A1-8A17DD029224}" destId="{95663ADE-9EB5-4082-A3F5-D1F839BE980E}" srcOrd="6" destOrd="0" presId="urn:microsoft.com/office/officeart/2005/8/layout/cycle8"/>
    <dgm:cxn modelId="{E4976A38-D248-4C97-A7BA-4401F1304E87}" type="presParOf" srcId="{DFCF2A4B-C04F-4ABE-B9A1-8A17DD029224}" destId="{C6BAB5A3-9A46-4AC0-9A23-215AAD0195F7}" srcOrd="7" destOrd="0" presId="urn:microsoft.com/office/officeart/2005/8/layout/cycle8"/>
    <dgm:cxn modelId="{10520422-8D80-4C25-90CB-1FD8580D2ED0}" type="presParOf" srcId="{DFCF2A4B-C04F-4ABE-B9A1-8A17DD029224}" destId="{5704EAF4-7E7C-4988-AC16-62295E08456D}" srcOrd="8" destOrd="0" presId="urn:microsoft.com/office/officeart/2005/8/layout/cycle8"/>
    <dgm:cxn modelId="{87B9C786-F7A2-44AC-BB87-EC63398563BA}" type="presParOf" srcId="{DFCF2A4B-C04F-4ABE-B9A1-8A17DD029224}" destId="{6341697C-9EC9-4FA5-A173-2024F3F5822C}" srcOrd="9" destOrd="0" presId="urn:microsoft.com/office/officeart/2005/8/layout/cycle8"/>
    <dgm:cxn modelId="{42023FE2-10D7-49F6-A12F-C603B6D3B1DA}" type="presParOf" srcId="{DFCF2A4B-C04F-4ABE-B9A1-8A17DD029224}" destId="{86014CF1-43D5-4B43-BD31-084BE66FDB80}" srcOrd="10" destOrd="0" presId="urn:microsoft.com/office/officeart/2005/8/layout/cycle8"/>
    <dgm:cxn modelId="{18341F85-47D2-4060-B1DF-3F955F78ACF3}" type="presParOf" srcId="{DFCF2A4B-C04F-4ABE-B9A1-8A17DD029224}" destId="{661A4A18-B078-4CA4-9D47-FC564019138D}" srcOrd="11" destOrd="0" presId="urn:microsoft.com/office/officeart/2005/8/layout/cycle8"/>
    <dgm:cxn modelId="{88946AA9-6FFB-44D4-B742-084981AB61CE}" type="presParOf" srcId="{DFCF2A4B-C04F-4ABE-B9A1-8A17DD029224}" destId="{2C1F0772-6EC0-443A-A6D0-F59CA6ED969F}" srcOrd="12" destOrd="0" presId="urn:microsoft.com/office/officeart/2005/8/layout/cycle8"/>
    <dgm:cxn modelId="{10F37CA7-3AFA-45E2-ACA3-5AC3F4A4D985}" type="presParOf" srcId="{DFCF2A4B-C04F-4ABE-B9A1-8A17DD029224}" destId="{1725B523-3912-4515-A470-ACF67BAB497F}" srcOrd="13" destOrd="0" presId="urn:microsoft.com/office/officeart/2005/8/layout/cycle8"/>
    <dgm:cxn modelId="{0100A516-4B5E-4BCB-8D48-C7FC69ACB817}" type="presParOf" srcId="{DFCF2A4B-C04F-4ABE-B9A1-8A17DD029224}" destId="{C5D1F0AE-7E1B-4318-B503-954236F8AA9C}" srcOrd="14" destOrd="0" presId="urn:microsoft.com/office/officeart/2005/8/layout/cycle8"/>
    <dgm:cxn modelId="{6F9C1546-1FE4-4172-A215-1EE7BF1622A3}" type="presParOf" srcId="{DFCF2A4B-C04F-4ABE-B9A1-8A17DD029224}" destId="{4CA061C0-29D2-4D79-B13B-B42550125F58}" srcOrd="15" destOrd="0" presId="urn:microsoft.com/office/officeart/2005/8/layout/cycle8"/>
    <dgm:cxn modelId="{C4698BCB-CEE2-4A15-8E76-E00D8D8EB44E}" type="presParOf" srcId="{DFCF2A4B-C04F-4ABE-B9A1-8A17DD029224}" destId="{115A2ADF-AE61-4C45-86AD-55086676CBF1}" srcOrd="16" destOrd="0" presId="urn:microsoft.com/office/officeart/2005/8/layout/cycle8"/>
    <dgm:cxn modelId="{58B27C06-6D1F-4F81-98D6-80ED8E269526}" type="presParOf" srcId="{DFCF2A4B-C04F-4ABE-B9A1-8A17DD029224}" destId="{5C31B410-5EFD-4388-AC2D-42AA2242FE1B}" srcOrd="17" destOrd="0" presId="urn:microsoft.com/office/officeart/2005/8/layout/cycle8"/>
    <dgm:cxn modelId="{97F8CCC9-04DF-4FD8-BED9-F8814D51BF4F}" type="presParOf" srcId="{DFCF2A4B-C04F-4ABE-B9A1-8A17DD029224}" destId="{B7A620D9-B3B7-4BBC-A45B-6C88F173E1C4}" srcOrd="18" destOrd="0" presId="urn:microsoft.com/office/officeart/2005/8/layout/cycle8"/>
    <dgm:cxn modelId="{8BFC85F0-D93E-4602-8EF4-F296F4889CB1}" type="presParOf" srcId="{DFCF2A4B-C04F-4ABE-B9A1-8A17DD029224}" destId="{4D25A070-E99F-48BF-BEEF-30BC42E43437}" srcOrd="19" destOrd="0" presId="urn:microsoft.com/office/officeart/2005/8/layout/cycle8"/>
    <dgm:cxn modelId="{975BC0A0-E348-479D-9389-F9FC736C0DCC}" type="presParOf" srcId="{DFCF2A4B-C04F-4ABE-B9A1-8A17DD029224}" destId="{D885C526-6B4E-48C8-9301-1F66336C1E4C}" srcOrd="20" destOrd="0" presId="urn:microsoft.com/office/officeart/2005/8/layout/cycle8"/>
    <dgm:cxn modelId="{64169C06-B70F-4FDE-8332-C66178D32845}" type="presParOf" srcId="{DFCF2A4B-C04F-4ABE-B9A1-8A17DD029224}" destId="{E07E6996-1CAC-401D-976D-6AF23A31CF60}" srcOrd="21" destOrd="0" presId="urn:microsoft.com/office/officeart/2005/8/layout/cycle8"/>
    <dgm:cxn modelId="{6041EED0-53C4-42DB-B982-3A7572F62E9D}" type="presParOf" srcId="{DFCF2A4B-C04F-4ABE-B9A1-8A17DD029224}" destId="{F2D18F43-0640-46F2-9D01-103A73FAC7B0}" srcOrd="22" destOrd="0" presId="urn:microsoft.com/office/officeart/2005/8/layout/cycle8"/>
    <dgm:cxn modelId="{FAC68D35-594C-419F-8F64-28ADDA4CF732}" type="presParOf" srcId="{DFCF2A4B-C04F-4ABE-B9A1-8A17DD029224}" destId="{D4703985-0CAE-4E98-9A0F-A05EAC520C96}" srcOrd="23" destOrd="0" presId="urn:microsoft.com/office/officeart/2005/8/layout/cycle8"/>
    <dgm:cxn modelId="{C241E710-B100-4A2B-BA55-A9EB1D5E4F10}" type="presParOf" srcId="{DFCF2A4B-C04F-4ABE-B9A1-8A17DD029224}" destId="{80BFABAF-90A1-4361-BC1A-99E977A3BC71}" srcOrd="24" destOrd="0" presId="urn:microsoft.com/office/officeart/2005/8/layout/cycle8"/>
    <dgm:cxn modelId="{158CB555-31AF-45EC-8DD2-FAC6CA8B50ED}" type="presParOf" srcId="{DFCF2A4B-C04F-4ABE-B9A1-8A17DD029224}" destId="{E75F1AC0-D3B0-4ED8-8FEC-FC2A0B682339}" srcOrd="25" destOrd="0" presId="urn:microsoft.com/office/officeart/2005/8/layout/cycle8"/>
    <dgm:cxn modelId="{412C858A-E3E7-420F-A812-446052013CFE}" type="presParOf" srcId="{DFCF2A4B-C04F-4ABE-B9A1-8A17DD029224}" destId="{5C57AEDE-2461-4180-BA4D-3AAB653EA746}" srcOrd="26" destOrd="0" presId="urn:microsoft.com/office/officeart/2005/8/layout/cycle8"/>
    <dgm:cxn modelId="{D42F4C0A-07BB-4A90-BCE6-4E1BE9CE0C7A}" type="presParOf" srcId="{DFCF2A4B-C04F-4ABE-B9A1-8A17DD029224}" destId="{77F5C785-843E-4C9B-9613-CC5A94C03385}" srcOrd="27" destOrd="0" presId="urn:microsoft.com/office/officeart/2005/8/layout/cycle8"/>
    <dgm:cxn modelId="{69448A24-9D0F-42A2-B249-6A2F89A7CC01}" type="presParOf" srcId="{DFCF2A4B-C04F-4ABE-B9A1-8A17DD029224}" destId="{7FAB4657-3832-4B33-808E-9620C5D15535}" srcOrd="28" destOrd="0" presId="urn:microsoft.com/office/officeart/2005/8/layout/cycle8"/>
    <dgm:cxn modelId="{B8DF8269-A50A-471E-8815-55405EBB8451}" type="presParOf" srcId="{DFCF2A4B-C04F-4ABE-B9A1-8A17DD029224}" destId="{C745ED11-192A-4198-979A-DC768AE92E34}" srcOrd="2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D605B-6EE3-430D-BF68-68E79868DA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3B5783D-CA1A-42DF-86DA-F9FC92FDFF2E}">
      <dgm:prSet/>
      <dgm:spPr/>
      <dgm:t>
        <a:bodyPr/>
        <a:lstStyle/>
        <a:p>
          <a:pPr rtl="0"/>
          <a:r>
            <a:rPr lang="en-GB" b="1" dirty="0" smtClean="0"/>
            <a:t>Auditors</a:t>
          </a:r>
          <a:endParaRPr lang="en-GB" dirty="0"/>
        </a:p>
      </dgm:t>
    </dgm:pt>
    <dgm:pt modelId="{D8AE5360-11A3-444B-86E7-7BD9F0D11E06}" type="parTrans" cxnId="{30D2858A-D923-4973-91C5-C6ABD45644A5}">
      <dgm:prSet/>
      <dgm:spPr/>
      <dgm:t>
        <a:bodyPr/>
        <a:lstStyle/>
        <a:p>
          <a:endParaRPr lang="en-US"/>
        </a:p>
      </dgm:t>
    </dgm:pt>
    <dgm:pt modelId="{B783CAF8-0A55-40CF-9DC9-E62229474460}" type="sibTrans" cxnId="{30D2858A-D923-4973-91C5-C6ABD45644A5}">
      <dgm:prSet/>
      <dgm:spPr/>
      <dgm:t>
        <a:bodyPr/>
        <a:lstStyle/>
        <a:p>
          <a:endParaRPr lang="en-US"/>
        </a:p>
      </dgm:t>
    </dgm:pt>
    <dgm:pt modelId="{F958BDD1-6962-4AD8-8626-A5C852D117D5}">
      <dgm:prSet/>
      <dgm:spPr/>
      <dgm:t>
        <a:bodyPr/>
        <a:lstStyle/>
        <a:p>
          <a:pPr rtl="0"/>
          <a:r>
            <a:rPr lang="en-GB" dirty="0" smtClean="0"/>
            <a:t>Review, approval and training of auditors. </a:t>
          </a:r>
          <a:endParaRPr lang="en-GB" dirty="0"/>
        </a:p>
      </dgm:t>
    </dgm:pt>
    <dgm:pt modelId="{633A9F8D-5FDF-4D20-9A68-0605ECC5061B}" type="parTrans" cxnId="{E5F6ADCA-33B6-4E08-ABDD-6A27A11A9B0D}">
      <dgm:prSet/>
      <dgm:spPr/>
      <dgm:t>
        <a:bodyPr/>
        <a:lstStyle/>
        <a:p>
          <a:endParaRPr lang="en-US"/>
        </a:p>
      </dgm:t>
    </dgm:pt>
    <dgm:pt modelId="{4E12CE24-3B18-4111-A8A4-03BA4EC5C432}" type="sibTrans" cxnId="{E5F6ADCA-33B6-4E08-ABDD-6A27A11A9B0D}">
      <dgm:prSet/>
      <dgm:spPr/>
      <dgm:t>
        <a:bodyPr/>
        <a:lstStyle/>
        <a:p>
          <a:endParaRPr lang="en-US"/>
        </a:p>
      </dgm:t>
    </dgm:pt>
    <dgm:pt modelId="{5173C78D-60DD-4BD8-8D43-8EF8FE53162F}">
      <dgm:prSet/>
      <dgm:spPr/>
      <dgm:t>
        <a:bodyPr/>
        <a:lstStyle/>
        <a:p>
          <a:pPr rtl="0"/>
          <a:r>
            <a:rPr lang="en-GB" b="1" dirty="0" smtClean="0"/>
            <a:t>Incident Management</a:t>
          </a:r>
          <a:endParaRPr lang="en-GB" dirty="0"/>
        </a:p>
      </dgm:t>
    </dgm:pt>
    <dgm:pt modelId="{F11D98A0-2AEC-4E89-ADA7-D173DBB55F95}" type="parTrans" cxnId="{EF30A689-D312-4A7F-9C32-902CD1AEB55D}">
      <dgm:prSet/>
      <dgm:spPr/>
      <dgm:t>
        <a:bodyPr/>
        <a:lstStyle/>
        <a:p>
          <a:endParaRPr lang="en-US"/>
        </a:p>
      </dgm:t>
    </dgm:pt>
    <dgm:pt modelId="{65C9649D-5F39-4F4E-8FE5-3EB18B8F83DB}" type="sibTrans" cxnId="{EF30A689-D312-4A7F-9C32-902CD1AEB55D}">
      <dgm:prSet/>
      <dgm:spPr/>
      <dgm:t>
        <a:bodyPr/>
        <a:lstStyle/>
        <a:p>
          <a:endParaRPr lang="en-US"/>
        </a:p>
      </dgm:t>
    </dgm:pt>
    <dgm:pt modelId="{BDECDFC0-8494-4D0A-84E0-FECEEA614317}">
      <dgm:prSet/>
      <dgm:spPr/>
      <dgm:t>
        <a:bodyPr/>
        <a:lstStyle/>
        <a:p>
          <a:pPr rtl="0"/>
          <a:r>
            <a:rPr lang="en-GB" dirty="0" smtClean="0"/>
            <a:t>Procedure in place for any incidents (media reports etc.) which occur outside of the regular RGG review cycle.</a:t>
          </a:r>
          <a:endParaRPr lang="en-GB" dirty="0"/>
        </a:p>
      </dgm:t>
    </dgm:pt>
    <dgm:pt modelId="{0DECDE0F-7C69-4B36-8820-5D699B6667FF}" type="parTrans" cxnId="{D5BBC742-7ADC-43BC-A518-C07B3631EDD8}">
      <dgm:prSet/>
      <dgm:spPr/>
      <dgm:t>
        <a:bodyPr/>
        <a:lstStyle/>
        <a:p>
          <a:endParaRPr lang="en-US"/>
        </a:p>
      </dgm:t>
    </dgm:pt>
    <dgm:pt modelId="{7A3CA8B7-F0E9-4679-985E-85CBDD7E09DF}" type="sibTrans" cxnId="{D5BBC742-7ADC-43BC-A518-C07B3631EDD8}">
      <dgm:prSet/>
      <dgm:spPr/>
      <dgm:t>
        <a:bodyPr/>
        <a:lstStyle/>
        <a:p>
          <a:endParaRPr lang="en-US"/>
        </a:p>
      </dgm:t>
    </dgm:pt>
    <dgm:pt modelId="{47F3365C-B80E-4D76-8F20-209CD5E5FB8F}">
      <dgm:prSet/>
      <dgm:spPr/>
      <dgm:t>
        <a:bodyPr/>
        <a:lstStyle/>
        <a:p>
          <a:pPr rtl="0"/>
          <a:r>
            <a:rPr lang="en-GB" dirty="0" smtClean="0"/>
            <a:t>This may involve the requirement for further conversation or assurance from auditors (11 Steps)</a:t>
          </a:r>
          <a:endParaRPr lang="en-GB" dirty="0"/>
        </a:p>
      </dgm:t>
    </dgm:pt>
    <dgm:pt modelId="{935DFA98-746A-417F-8876-AA1C65E72E65}" type="parTrans" cxnId="{60F9049B-EA6F-4337-9CB9-71C0F5F40A8E}">
      <dgm:prSet/>
      <dgm:spPr/>
      <dgm:t>
        <a:bodyPr/>
        <a:lstStyle/>
        <a:p>
          <a:endParaRPr lang="en-US"/>
        </a:p>
      </dgm:t>
    </dgm:pt>
    <dgm:pt modelId="{06235303-CFFE-45CA-9335-6A4F5A6C6639}" type="sibTrans" cxnId="{60F9049B-EA6F-4337-9CB9-71C0F5F40A8E}">
      <dgm:prSet/>
      <dgm:spPr/>
      <dgm:t>
        <a:bodyPr/>
        <a:lstStyle/>
        <a:p>
          <a:endParaRPr lang="en-US"/>
        </a:p>
      </dgm:t>
    </dgm:pt>
    <dgm:pt modelId="{AE6E364F-188F-4A61-B813-4817CAE5F111}">
      <dgm:prSet/>
      <dgm:spPr/>
      <dgm:t>
        <a:bodyPr/>
        <a:lstStyle/>
        <a:p>
          <a:pPr rtl="0"/>
          <a:r>
            <a:rPr lang="en-GB" b="1" dirty="0" smtClean="0"/>
            <a:t>Report reviews &amp; Corrective Actions</a:t>
          </a:r>
          <a:endParaRPr lang="en-GB" dirty="0"/>
        </a:p>
      </dgm:t>
    </dgm:pt>
    <dgm:pt modelId="{C62980BF-1076-4425-A0CB-3BF456779489}" type="parTrans" cxnId="{D0AB720C-794B-4F45-8E02-7D9103B8AAF6}">
      <dgm:prSet/>
      <dgm:spPr/>
      <dgm:t>
        <a:bodyPr/>
        <a:lstStyle/>
        <a:p>
          <a:endParaRPr lang="en-US"/>
        </a:p>
      </dgm:t>
    </dgm:pt>
    <dgm:pt modelId="{8E0AF227-F045-4A9C-A4A8-B5D0F13A284A}" type="sibTrans" cxnId="{D0AB720C-794B-4F45-8E02-7D9103B8AAF6}">
      <dgm:prSet/>
      <dgm:spPr/>
      <dgm:t>
        <a:bodyPr/>
        <a:lstStyle/>
        <a:p>
          <a:endParaRPr lang="en-US"/>
        </a:p>
      </dgm:t>
    </dgm:pt>
    <dgm:pt modelId="{875227C9-B7BB-42CB-B884-620846BE5BE2}">
      <dgm:prSet/>
      <dgm:spPr/>
      <dgm:t>
        <a:bodyPr/>
        <a:lstStyle/>
        <a:p>
          <a:pPr rtl="0"/>
          <a:r>
            <a:rPr lang="en-GB" dirty="0" smtClean="0"/>
            <a:t>Reports which may require complex decision making are referred to the Audit Review Panel</a:t>
          </a:r>
          <a:endParaRPr lang="en-GB" dirty="0"/>
        </a:p>
      </dgm:t>
    </dgm:pt>
    <dgm:pt modelId="{E415CF3C-F1C2-4358-B281-C91A4B9DBC31}" type="parTrans" cxnId="{3F9AACD1-E63E-4975-8B06-A2A3FD2C7519}">
      <dgm:prSet/>
      <dgm:spPr/>
      <dgm:t>
        <a:bodyPr/>
        <a:lstStyle/>
        <a:p>
          <a:endParaRPr lang="en-US"/>
        </a:p>
      </dgm:t>
    </dgm:pt>
    <dgm:pt modelId="{34CD3AF6-5299-48CD-B75C-474BCB67F25C}" type="sibTrans" cxnId="{3F9AACD1-E63E-4975-8B06-A2A3FD2C7519}">
      <dgm:prSet/>
      <dgm:spPr/>
      <dgm:t>
        <a:bodyPr/>
        <a:lstStyle/>
        <a:p>
          <a:endParaRPr lang="en-US"/>
        </a:p>
      </dgm:t>
    </dgm:pt>
    <dgm:pt modelId="{CAC925B3-D702-436B-A7E9-720A68FFD2FE}">
      <dgm:prSet/>
      <dgm:spPr/>
      <dgm:t>
        <a:bodyPr/>
        <a:lstStyle/>
        <a:p>
          <a:pPr rtl="0"/>
          <a:endParaRPr lang="en-GB" dirty="0"/>
        </a:p>
      </dgm:t>
    </dgm:pt>
    <dgm:pt modelId="{B63CE8D5-1C7E-4532-B5B7-0B61E5A23EA4}" type="parTrans" cxnId="{82F015C6-2950-42AE-84EF-6E94AF79B089}">
      <dgm:prSet/>
      <dgm:spPr/>
      <dgm:t>
        <a:bodyPr/>
        <a:lstStyle/>
        <a:p>
          <a:endParaRPr lang="en-US"/>
        </a:p>
      </dgm:t>
    </dgm:pt>
    <dgm:pt modelId="{CAF4968E-94D9-49D8-9DA7-E359D1413FFF}" type="sibTrans" cxnId="{82F015C6-2950-42AE-84EF-6E94AF79B089}">
      <dgm:prSet/>
      <dgm:spPr/>
      <dgm:t>
        <a:bodyPr/>
        <a:lstStyle/>
        <a:p>
          <a:endParaRPr lang="en-US"/>
        </a:p>
      </dgm:t>
    </dgm:pt>
    <dgm:pt modelId="{3B547547-37ED-48E8-88F4-4A19D8A9EA0D}">
      <dgm:prSet/>
      <dgm:spPr/>
      <dgm:t>
        <a:bodyPr/>
        <a:lstStyle/>
        <a:p>
          <a:pPr rtl="0"/>
          <a:r>
            <a:rPr lang="en-GB" dirty="0" smtClean="0"/>
            <a:t>From initial application, to annual review the ‘fitness to practice’ of auditors is always in focus.</a:t>
          </a:r>
          <a:endParaRPr lang="en-GB" dirty="0"/>
        </a:p>
      </dgm:t>
    </dgm:pt>
    <dgm:pt modelId="{0C50A7BE-1337-4367-933D-17596DB9B208}" type="parTrans" cxnId="{72A1C99B-443C-4598-9206-8B9E509AA8E0}">
      <dgm:prSet/>
      <dgm:spPr/>
      <dgm:t>
        <a:bodyPr/>
        <a:lstStyle/>
        <a:p>
          <a:endParaRPr lang="en-US"/>
        </a:p>
      </dgm:t>
    </dgm:pt>
    <dgm:pt modelId="{E6EBB74C-41B0-44B7-A878-1F16152B875A}" type="sibTrans" cxnId="{72A1C99B-443C-4598-9206-8B9E509AA8E0}">
      <dgm:prSet/>
      <dgm:spPr/>
      <dgm:t>
        <a:bodyPr/>
        <a:lstStyle/>
        <a:p>
          <a:endParaRPr lang="en-US"/>
        </a:p>
      </dgm:t>
    </dgm:pt>
    <dgm:pt modelId="{07E261CD-6616-4FA9-B8F0-EF9A47592F99}">
      <dgm:prSet/>
      <dgm:spPr/>
      <dgm:t>
        <a:bodyPr/>
        <a:lstStyle/>
        <a:p>
          <a:pPr rtl="0"/>
          <a:endParaRPr lang="en-GB" dirty="0"/>
        </a:p>
      </dgm:t>
    </dgm:pt>
    <dgm:pt modelId="{FE5BEC1C-A4A5-44FD-8D48-8ECCCF3E8F81}" type="parTrans" cxnId="{2CEE9A5E-E26A-4F05-B192-2A9E97DB208A}">
      <dgm:prSet/>
      <dgm:spPr/>
      <dgm:t>
        <a:bodyPr/>
        <a:lstStyle/>
        <a:p>
          <a:endParaRPr lang="en-US"/>
        </a:p>
      </dgm:t>
    </dgm:pt>
    <dgm:pt modelId="{2667EE5B-43DC-47DB-B21C-E336BB2612A0}" type="sibTrans" cxnId="{2CEE9A5E-E26A-4F05-B192-2A9E97DB208A}">
      <dgm:prSet/>
      <dgm:spPr/>
      <dgm:t>
        <a:bodyPr/>
        <a:lstStyle/>
        <a:p>
          <a:endParaRPr lang="en-US"/>
        </a:p>
      </dgm:t>
    </dgm:pt>
    <dgm:pt modelId="{3C3382CC-5207-4220-A067-A65222FC8A42}">
      <dgm:prSet/>
      <dgm:spPr/>
      <dgm:t>
        <a:bodyPr/>
        <a:lstStyle/>
        <a:p>
          <a:pPr rtl="0"/>
          <a:r>
            <a:rPr lang="en-GB" dirty="0" smtClean="0"/>
            <a:t>Reports are reviewed to ensure enough detail is provided to allow LBMA to make an informed approval decision</a:t>
          </a:r>
          <a:endParaRPr lang="en-GB" dirty="0"/>
        </a:p>
      </dgm:t>
    </dgm:pt>
    <dgm:pt modelId="{DD4E1548-5C94-4D36-A7AB-DEB85F6935C0}" type="parTrans" cxnId="{043F329A-F9B8-4CEA-828B-F902E6897506}">
      <dgm:prSet/>
      <dgm:spPr/>
      <dgm:t>
        <a:bodyPr/>
        <a:lstStyle/>
        <a:p>
          <a:endParaRPr lang="en-US"/>
        </a:p>
      </dgm:t>
    </dgm:pt>
    <dgm:pt modelId="{4FE605BA-A3A3-4B27-97C1-1D216329E347}" type="sibTrans" cxnId="{043F329A-F9B8-4CEA-828B-F902E6897506}">
      <dgm:prSet/>
      <dgm:spPr/>
      <dgm:t>
        <a:bodyPr/>
        <a:lstStyle/>
        <a:p>
          <a:endParaRPr lang="en-US"/>
        </a:p>
      </dgm:t>
    </dgm:pt>
    <dgm:pt modelId="{0C88C538-CBF7-4446-AC64-7B2F08A6C439}">
      <dgm:prSet/>
      <dgm:spPr/>
      <dgm:t>
        <a:bodyPr/>
        <a:lstStyle/>
        <a:p>
          <a:pPr rtl="0"/>
          <a:endParaRPr lang="en-GB" dirty="0"/>
        </a:p>
      </dgm:t>
    </dgm:pt>
    <dgm:pt modelId="{A84B41C2-588A-49C4-AA3D-990F02EFC82B}" type="parTrans" cxnId="{0DED5708-B4AF-4BA4-A29E-848E6FF73643}">
      <dgm:prSet/>
      <dgm:spPr/>
      <dgm:t>
        <a:bodyPr/>
        <a:lstStyle/>
        <a:p>
          <a:endParaRPr lang="en-US"/>
        </a:p>
      </dgm:t>
    </dgm:pt>
    <dgm:pt modelId="{F51B8999-71C2-448E-9461-AF54DDCA8011}" type="sibTrans" cxnId="{0DED5708-B4AF-4BA4-A29E-848E6FF73643}">
      <dgm:prSet/>
      <dgm:spPr/>
      <dgm:t>
        <a:bodyPr/>
        <a:lstStyle/>
        <a:p>
          <a:endParaRPr lang="en-US"/>
        </a:p>
      </dgm:t>
    </dgm:pt>
    <dgm:pt modelId="{94E532BF-2CE5-4D67-874A-FE85244F194E}" type="pres">
      <dgm:prSet presAssocID="{97BD605B-6EE3-430D-BF68-68E79868DADE}" presName="Name0" presStyleCnt="0">
        <dgm:presLayoutVars>
          <dgm:dir/>
          <dgm:animLvl val="lvl"/>
          <dgm:resizeHandles val="exact"/>
        </dgm:presLayoutVars>
      </dgm:prSet>
      <dgm:spPr/>
      <dgm:t>
        <a:bodyPr/>
        <a:lstStyle/>
        <a:p>
          <a:endParaRPr lang="en-US"/>
        </a:p>
      </dgm:t>
    </dgm:pt>
    <dgm:pt modelId="{74B3E7B4-2F21-4326-BFE2-8F345415219D}" type="pres">
      <dgm:prSet presAssocID="{D3B5783D-CA1A-42DF-86DA-F9FC92FDFF2E}" presName="composite" presStyleCnt="0"/>
      <dgm:spPr/>
    </dgm:pt>
    <dgm:pt modelId="{203E4AAE-5956-4633-89A1-DC42320146F2}" type="pres">
      <dgm:prSet presAssocID="{D3B5783D-CA1A-42DF-86DA-F9FC92FDFF2E}" presName="parTx" presStyleLbl="alignNode1" presStyleIdx="0" presStyleCnt="3">
        <dgm:presLayoutVars>
          <dgm:chMax val="0"/>
          <dgm:chPref val="0"/>
          <dgm:bulletEnabled val="1"/>
        </dgm:presLayoutVars>
      </dgm:prSet>
      <dgm:spPr/>
      <dgm:t>
        <a:bodyPr/>
        <a:lstStyle/>
        <a:p>
          <a:endParaRPr lang="en-US"/>
        </a:p>
      </dgm:t>
    </dgm:pt>
    <dgm:pt modelId="{01D750A8-E0AF-4C61-96DC-D68F26EB7F69}" type="pres">
      <dgm:prSet presAssocID="{D3B5783D-CA1A-42DF-86DA-F9FC92FDFF2E}" presName="desTx" presStyleLbl="alignAccFollowNode1" presStyleIdx="0" presStyleCnt="3">
        <dgm:presLayoutVars>
          <dgm:bulletEnabled val="1"/>
        </dgm:presLayoutVars>
      </dgm:prSet>
      <dgm:spPr/>
      <dgm:t>
        <a:bodyPr/>
        <a:lstStyle/>
        <a:p>
          <a:endParaRPr lang="en-US"/>
        </a:p>
      </dgm:t>
    </dgm:pt>
    <dgm:pt modelId="{C139603C-700D-4334-ACC7-F4BB517716CA}" type="pres">
      <dgm:prSet presAssocID="{B783CAF8-0A55-40CF-9DC9-E62229474460}" presName="space" presStyleCnt="0"/>
      <dgm:spPr/>
    </dgm:pt>
    <dgm:pt modelId="{BD426C5D-6D5F-4999-95FE-8F6B621CC152}" type="pres">
      <dgm:prSet presAssocID="{5173C78D-60DD-4BD8-8D43-8EF8FE53162F}" presName="composite" presStyleCnt="0"/>
      <dgm:spPr/>
    </dgm:pt>
    <dgm:pt modelId="{A2938DF9-19D9-47D1-B9DC-2F37D07AA07F}" type="pres">
      <dgm:prSet presAssocID="{5173C78D-60DD-4BD8-8D43-8EF8FE53162F}" presName="parTx" presStyleLbl="alignNode1" presStyleIdx="1" presStyleCnt="3">
        <dgm:presLayoutVars>
          <dgm:chMax val="0"/>
          <dgm:chPref val="0"/>
          <dgm:bulletEnabled val="1"/>
        </dgm:presLayoutVars>
      </dgm:prSet>
      <dgm:spPr/>
      <dgm:t>
        <a:bodyPr/>
        <a:lstStyle/>
        <a:p>
          <a:endParaRPr lang="en-US"/>
        </a:p>
      </dgm:t>
    </dgm:pt>
    <dgm:pt modelId="{A9074920-862B-447C-86E4-6F21A9E4E383}" type="pres">
      <dgm:prSet presAssocID="{5173C78D-60DD-4BD8-8D43-8EF8FE53162F}" presName="desTx" presStyleLbl="alignAccFollowNode1" presStyleIdx="1" presStyleCnt="3">
        <dgm:presLayoutVars>
          <dgm:bulletEnabled val="1"/>
        </dgm:presLayoutVars>
      </dgm:prSet>
      <dgm:spPr/>
      <dgm:t>
        <a:bodyPr/>
        <a:lstStyle/>
        <a:p>
          <a:endParaRPr lang="en-US"/>
        </a:p>
      </dgm:t>
    </dgm:pt>
    <dgm:pt modelId="{FC4875B4-0F49-473C-944F-4EBE5CE95D69}" type="pres">
      <dgm:prSet presAssocID="{65C9649D-5F39-4F4E-8FE5-3EB18B8F83DB}" presName="space" presStyleCnt="0"/>
      <dgm:spPr/>
    </dgm:pt>
    <dgm:pt modelId="{598D033A-39AD-4273-900E-2E72CDDDE508}" type="pres">
      <dgm:prSet presAssocID="{AE6E364F-188F-4A61-B813-4817CAE5F111}" presName="composite" presStyleCnt="0"/>
      <dgm:spPr/>
    </dgm:pt>
    <dgm:pt modelId="{6CDA59DE-2B86-494D-B920-D6A9C82B852C}" type="pres">
      <dgm:prSet presAssocID="{AE6E364F-188F-4A61-B813-4817CAE5F111}" presName="parTx" presStyleLbl="alignNode1" presStyleIdx="2" presStyleCnt="3">
        <dgm:presLayoutVars>
          <dgm:chMax val="0"/>
          <dgm:chPref val="0"/>
          <dgm:bulletEnabled val="1"/>
        </dgm:presLayoutVars>
      </dgm:prSet>
      <dgm:spPr/>
      <dgm:t>
        <a:bodyPr/>
        <a:lstStyle/>
        <a:p>
          <a:endParaRPr lang="en-US"/>
        </a:p>
      </dgm:t>
    </dgm:pt>
    <dgm:pt modelId="{ED5B2646-482F-457A-9ACB-05F58BA83C06}" type="pres">
      <dgm:prSet presAssocID="{AE6E364F-188F-4A61-B813-4817CAE5F111}" presName="desTx" presStyleLbl="alignAccFollowNode1" presStyleIdx="2" presStyleCnt="3">
        <dgm:presLayoutVars>
          <dgm:bulletEnabled val="1"/>
        </dgm:presLayoutVars>
      </dgm:prSet>
      <dgm:spPr/>
      <dgm:t>
        <a:bodyPr/>
        <a:lstStyle/>
        <a:p>
          <a:endParaRPr lang="en-US"/>
        </a:p>
      </dgm:t>
    </dgm:pt>
  </dgm:ptLst>
  <dgm:cxnLst>
    <dgm:cxn modelId="{72A1C99B-443C-4598-9206-8B9E509AA8E0}" srcId="{D3B5783D-CA1A-42DF-86DA-F9FC92FDFF2E}" destId="{3B547547-37ED-48E8-88F4-4A19D8A9EA0D}" srcOrd="2" destOrd="0" parTransId="{0C50A7BE-1337-4367-933D-17596DB9B208}" sibTransId="{E6EBB74C-41B0-44B7-A878-1F16152B875A}"/>
    <dgm:cxn modelId="{D5BBC742-7ADC-43BC-A518-C07B3631EDD8}" srcId="{5173C78D-60DD-4BD8-8D43-8EF8FE53162F}" destId="{BDECDFC0-8494-4D0A-84E0-FECEEA614317}" srcOrd="0" destOrd="0" parTransId="{0DECDE0F-7C69-4B36-8820-5D699B6667FF}" sibTransId="{7A3CA8B7-F0E9-4679-985E-85CBDD7E09DF}"/>
    <dgm:cxn modelId="{928D6CDD-35DC-4DFD-8BC9-03A2CC98865A}" type="presOf" srcId="{D3B5783D-CA1A-42DF-86DA-F9FC92FDFF2E}" destId="{203E4AAE-5956-4633-89A1-DC42320146F2}" srcOrd="0" destOrd="0" presId="urn:microsoft.com/office/officeart/2005/8/layout/hList1"/>
    <dgm:cxn modelId="{0C254B13-89B0-4336-8400-2C912FF44507}" type="presOf" srcId="{875227C9-B7BB-42CB-B884-620846BE5BE2}" destId="{ED5B2646-482F-457A-9ACB-05F58BA83C06}" srcOrd="0" destOrd="0" presId="urn:microsoft.com/office/officeart/2005/8/layout/hList1"/>
    <dgm:cxn modelId="{D0AB720C-794B-4F45-8E02-7D9103B8AAF6}" srcId="{97BD605B-6EE3-430D-BF68-68E79868DADE}" destId="{AE6E364F-188F-4A61-B813-4817CAE5F111}" srcOrd="2" destOrd="0" parTransId="{C62980BF-1076-4425-A0CB-3BF456779489}" sibTransId="{8E0AF227-F045-4A9C-A4A8-B5D0F13A284A}"/>
    <dgm:cxn modelId="{41157D0C-C002-46C6-A7E4-5FFD34ADDF11}" type="presOf" srcId="{0C88C538-CBF7-4446-AC64-7B2F08A6C439}" destId="{ED5B2646-482F-457A-9ACB-05F58BA83C06}" srcOrd="0" destOrd="1" presId="urn:microsoft.com/office/officeart/2005/8/layout/hList1"/>
    <dgm:cxn modelId="{B8435814-DAEF-4EA6-86DD-712841CC813A}" type="presOf" srcId="{F958BDD1-6962-4AD8-8626-A5C852D117D5}" destId="{01D750A8-E0AF-4C61-96DC-D68F26EB7F69}" srcOrd="0" destOrd="0" presId="urn:microsoft.com/office/officeart/2005/8/layout/hList1"/>
    <dgm:cxn modelId="{043F329A-F9B8-4CEA-828B-F902E6897506}" srcId="{AE6E364F-188F-4A61-B813-4817CAE5F111}" destId="{3C3382CC-5207-4220-A067-A65222FC8A42}" srcOrd="2" destOrd="0" parTransId="{DD4E1548-5C94-4D36-A7AB-DEB85F6935C0}" sibTransId="{4FE605BA-A3A3-4B27-97C1-1D216329E347}"/>
    <dgm:cxn modelId="{1B9E9471-3742-48F0-A4B4-F909B1F93DF6}" type="presOf" srcId="{47F3365C-B80E-4D76-8F20-209CD5E5FB8F}" destId="{A9074920-862B-447C-86E4-6F21A9E4E383}" srcOrd="0" destOrd="2" presId="urn:microsoft.com/office/officeart/2005/8/layout/hList1"/>
    <dgm:cxn modelId="{7D8F0FB1-4443-4C52-A89B-0C4619365733}" type="presOf" srcId="{07E261CD-6616-4FA9-B8F0-EF9A47592F99}" destId="{01D750A8-E0AF-4C61-96DC-D68F26EB7F69}" srcOrd="0" destOrd="1" presId="urn:microsoft.com/office/officeart/2005/8/layout/hList1"/>
    <dgm:cxn modelId="{3F9AACD1-E63E-4975-8B06-A2A3FD2C7519}" srcId="{AE6E364F-188F-4A61-B813-4817CAE5F111}" destId="{875227C9-B7BB-42CB-B884-620846BE5BE2}" srcOrd="0" destOrd="0" parTransId="{E415CF3C-F1C2-4358-B281-C91A4B9DBC31}" sibTransId="{34CD3AF6-5299-48CD-B75C-474BCB67F25C}"/>
    <dgm:cxn modelId="{EF30A689-D312-4A7F-9C32-902CD1AEB55D}" srcId="{97BD605B-6EE3-430D-BF68-68E79868DADE}" destId="{5173C78D-60DD-4BD8-8D43-8EF8FE53162F}" srcOrd="1" destOrd="0" parTransId="{F11D98A0-2AEC-4E89-ADA7-D173DBB55F95}" sibTransId="{65C9649D-5F39-4F4E-8FE5-3EB18B8F83DB}"/>
    <dgm:cxn modelId="{7810A65A-C640-479F-B41C-E5A8C00E597A}" type="presOf" srcId="{97BD605B-6EE3-430D-BF68-68E79868DADE}" destId="{94E532BF-2CE5-4D67-874A-FE85244F194E}" srcOrd="0" destOrd="0" presId="urn:microsoft.com/office/officeart/2005/8/layout/hList1"/>
    <dgm:cxn modelId="{1440F9FD-7E2D-44DD-9A89-8755406D6831}" type="presOf" srcId="{3B547547-37ED-48E8-88F4-4A19D8A9EA0D}" destId="{01D750A8-E0AF-4C61-96DC-D68F26EB7F69}" srcOrd="0" destOrd="2" presId="urn:microsoft.com/office/officeart/2005/8/layout/hList1"/>
    <dgm:cxn modelId="{30D2858A-D923-4973-91C5-C6ABD45644A5}" srcId="{97BD605B-6EE3-430D-BF68-68E79868DADE}" destId="{D3B5783D-CA1A-42DF-86DA-F9FC92FDFF2E}" srcOrd="0" destOrd="0" parTransId="{D8AE5360-11A3-444B-86E7-7BD9F0D11E06}" sibTransId="{B783CAF8-0A55-40CF-9DC9-E62229474460}"/>
    <dgm:cxn modelId="{FF957F06-5F72-4E85-92AE-88DE0FD9953C}" type="presOf" srcId="{AE6E364F-188F-4A61-B813-4817CAE5F111}" destId="{6CDA59DE-2B86-494D-B920-D6A9C82B852C}" srcOrd="0" destOrd="0" presId="urn:microsoft.com/office/officeart/2005/8/layout/hList1"/>
    <dgm:cxn modelId="{0A7D4E43-000D-406A-8915-966AFFB9033C}" type="presOf" srcId="{BDECDFC0-8494-4D0A-84E0-FECEEA614317}" destId="{A9074920-862B-447C-86E4-6F21A9E4E383}" srcOrd="0" destOrd="0" presId="urn:microsoft.com/office/officeart/2005/8/layout/hList1"/>
    <dgm:cxn modelId="{60F9049B-EA6F-4337-9CB9-71C0F5F40A8E}" srcId="{5173C78D-60DD-4BD8-8D43-8EF8FE53162F}" destId="{47F3365C-B80E-4D76-8F20-209CD5E5FB8F}" srcOrd="2" destOrd="0" parTransId="{935DFA98-746A-417F-8876-AA1C65E72E65}" sibTransId="{06235303-CFFE-45CA-9335-6A4F5A6C6639}"/>
    <dgm:cxn modelId="{F5FAA41E-7E25-4A15-B441-E80884AADC40}" type="presOf" srcId="{3C3382CC-5207-4220-A067-A65222FC8A42}" destId="{ED5B2646-482F-457A-9ACB-05F58BA83C06}" srcOrd="0" destOrd="2" presId="urn:microsoft.com/office/officeart/2005/8/layout/hList1"/>
    <dgm:cxn modelId="{82F015C6-2950-42AE-84EF-6E94AF79B089}" srcId="{5173C78D-60DD-4BD8-8D43-8EF8FE53162F}" destId="{CAC925B3-D702-436B-A7E9-720A68FFD2FE}" srcOrd="1" destOrd="0" parTransId="{B63CE8D5-1C7E-4532-B5B7-0B61E5A23EA4}" sibTransId="{CAF4968E-94D9-49D8-9DA7-E359D1413FFF}"/>
    <dgm:cxn modelId="{0DED5708-B4AF-4BA4-A29E-848E6FF73643}" srcId="{AE6E364F-188F-4A61-B813-4817CAE5F111}" destId="{0C88C538-CBF7-4446-AC64-7B2F08A6C439}" srcOrd="1" destOrd="0" parTransId="{A84B41C2-588A-49C4-AA3D-990F02EFC82B}" sibTransId="{F51B8999-71C2-448E-9461-AF54DDCA8011}"/>
    <dgm:cxn modelId="{3F058764-AFAA-4188-AC40-DF5BE4EAB5B2}" type="presOf" srcId="{CAC925B3-D702-436B-A7E9-720A68FFD2FE}" destId="{A9074920-862B-447C-86E4-6F21A9E4E383}" srcOrd="0" destOrd="1" presId="urn:microsoft.com/office/officeart/2005/8/layout/hList1"/>
    <dgm:cxn modelId="{B1CA0CEF-ADDF-4E7B-953A-9BE8F43356EA}" type="presOf" srcId="{5173C78D-60DD-4BD8-8D43-8EF8FE53162F}" destId="{A2938DF9-19D9-47D1-B9DC-2F37D07AA07F}" srcOrd="0" destOrd="0" presId="urn:microsoft.com/office/officeart/2005/8/layout/hList1"/>
    <dgm:cxn modelId="{E5F6ADCA-33B6-4E08-ABDD-6A27A11A9B0D}" srcId="{D3B5783D-CA1A-42DF-86DA-F9FC92FDFF2E}" destId="{F958BDD1-6962-4AD8-8626-A5C852D117D5}" srcOrd="0" destOrd="0" parTransId="{633A9F8D-5FDF-4D20-9A68-0605ECC5061B}" sibTransId="{4E12CE24-3B18-4111-A8A4-03BA4EC5C432}"/>
    <dgm:cxn modelId="{2CEE9A5E-E26A-4F05-B192-2A9E97DB208A}" srcId="{D3B5783D-CA1A-42DF-86DA-F9FC92FDFF2E}" destId="{07E261CD-6616-4FA9-B8F0-EF9A47592F99}" srcOrd="1" destOrd="0" parTransId="{FE5BEC1C-A4A5-44FD-8D48-8ECCCF3E8F81}" sibTransId="{2667EE5B-43DC-47DB-B21C-E336BB2612A0}"/>
    <dgm:cxn modelId="{FD7264CF-C8CA-47A1-A5DC-F63A642D7739}" type="presParOf" srcId="{94E532BF-2CE5-4D67-874A-FE85244F194E}" destId="{74B3E7B4-2F21-4326-BFE2-8F345415219D}" srcOrd="0" destOrd="0" presId="urn:microsoft.com/office/officeart/2005/8/layout/hList1"/>
    <dgm:cxn modelId="{EF077F3E-E593-4A00-9134-93295787C9F0}" type="presParOf" srcId="{74B3E7B4-2F21-4326-BFE2-8F345415219D}" destId="{203E4AAE-5956-4633-89A1-DC42320146F2}" srcOrd="0" destOrd="0" presId="urn:microsoft.com/office/officeart/2005/8/layout/hList1"/>
    <dgm:cxn modelId="{86B69103-B491-499B-8CFD-CB28841AF4BF}" type="presParOf" srcId="{74B3E7B4-2F21-4326-BFE2-8F345415219D}" destId="{01D750A8-E0AF-4C61-96DC-D68F26EB7F69}" srcOrd="1" destOrd="0" presId="urn:microsoft.com/office/officeart/2005/8/layout/hList1"/>
    <dgm:cxn modelId="{B730FE67-A3BF-4E64-B89B-494961AC2FAB}" type="presParOf" srcId="{94E532BF-2CE5-4D67-874A-FE85244F194E}" destId="{C139603C-700D-4334-ACC7-F4BB517716CA}" srcOrd="1" destOrd="0" presId="urn:microsoft.com/office/officeart/2005/8/layout/hList1"/>
    <dgm:cxn modelId="{DC71C431-F611-4C91-9351-9E96CC162459}" type="presParOf" srcId="{94E532BF-2CE5-4D67-874A-FE85244F194E}" destId="{BD426C5D-6D5F-4999-95FE-8F6B621CC152}" srcOrd="2" destOrd="0" presId="urn:microsoft.com/office/officeart/2005/8/layout/hList1"/>
    <dgm:cxn modelId="{79AC9316-9E37-4066-A6EC-61124A62FFBF}" type="presParOf" srcId="{BD426C5D-6D5F-4999-95FE-8F6B621CC152}" destId="{A2938DF9-19D9-47D1-B9DC-2F37D07AA07F}" srcOrd="0" destOrd="0" presId="urn:microsoft.com/office/officeart/2005/8/layout/hList1"/>
    <dgm:cxn modelId="{918F801E-7FD2-4F70-B30F-60F3D2CBCF06}" type="presParOf" srcId="{BD426C5D-6D5F-4999-95FE-8F6B621CC152}" destId="{A9074920-862B-447C-86E4-6F21A9E4E383}" srcOrd="1" destOrd="0" presId="urn:microsoft.com/office/officeart/2005/8/layout/hList1"/>
    <dgm:cxn modelId="{04CB7658-1BC3-47B8-B9F6-C2DA2D7A1B11}" type="presParOf" srcId="{94E532BF-2CE5-4D67-874A-FE85244F194E}" destId="{FC4875B4-0F49-473C-944F-4EBE5CE95D69}" srcOrd="3" destOrd="0" presId="urn:microsoft.com/office/officeart/2005/8/layout/hList1"/>
    <dgm:cxn modelId="{6F235C02-F6B7-42D3-BB2B-F9B65B9B64A3}" type="presParOf" srcId="{94E532BF-2CE5-4D67-874A-FE85244F194E}" destId="{598D033A-39AD-4273-900E-2E72CDDDE508}" srcOrd="4" destOrd="0" presId="urn:microsoft.com/office/officeart/2005/8/layout/hList1"/>
    <dgm:cxn modelId="{142032AC-A0C2-4332-8851-7FAEE83627F5}" type="presParOf" srcId="{598D033A-39AD-4273-900E-2E72CDDDE508}" destId="{6CDA59DE-2B86-494D-B920-D6A9C82B852C}" srcOrd="0" destOrd="0" presId="urn:microsoft.com/office/officeart/2005/8/layout/hList1"/>
    <dgm:cxn modelId="{EB8D49AA-F619-4C44-B9B8-7EE24FEF7788}" type="presParOf" srcId="{598D033A-39AD-4273-900E-2E72CDDDE508}" destId="{ED5B2646-482F-457A-9ACB-05F58BA83C0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1B385B-6C80-4145-88C8-D29A443F91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CF7F12-770C-4826-B4E2-C93CC2C58900}">
      <dgm:prSet phldrT="[Text]"/>
      <dgm:spPr/>
      <dgm:t>
        <a:bodyPr/>
        <a:lstStyle/>
        <a:p>
          <a:r>
            <a:rPr lang="en-GB" dirty="0" smtClean="0"/>
            <a:t>1. Receipt/Logging of Complaint/Issue</a:t>
          </a:r>
          <a:endParaRPr lang="en-GB" dirty="0"/>
        </a:p>
      </dgm:t>
    </dgm:pt>
    <dgm:pt modelId="{54BAD54F-7F09-45CB-AE9E-F9ABE8E4B7FE}" type="parTrans" cxnId="{77A15264-AEB2-4B45-9A5B-54EDDABB6389}">
      <dgm:prSet/>
      <dgm:spPr/>
      <dgm:t>
        <a:bodyPr/>
        <a:lstStyle/>
        <a:p>
          <a:endParaRPr lang="en-GB"/>
        </a:p>
      </dgm:t>
    </dgm:pt>
    <dgm:pt modelId="{A6264C55-7859-41D4-B814-01E91DEE505E}" type="sibTrans" cxnId="{77A15264-AEB2-4B45-9A5B-54EDDABB6389}">
      <dgm:prSet/>
      <dgm:spPr/>
      <dgm:t>
        <a:bodyPr/>
        <a:lstStyle/>
        <a:p>
          <a:endParaRPr lang="en-GB"/>
        </a:p>
      </dgm:t>
    </dgm:pt>
    <dgm:pt modelId="{CD47FD1F-C4E0-465D-8DD4-3C52AE39667F}">
      <dgm:prSet phldrT="[Text]"/>
      <dgm:spPr/>
      <dgm:t>
        <a:bodyPr/>
        <a:lstStyle/>
        <a:p>
          <a:r>
            <a:rPr lang="en-GB" dirty="0" smtClean="0"/>
            <a:t>2. Media and Market Review</a:t>
          </a:r>
          <a:endParaRPr lang="en-GB" dirty="0"/>
        </a:p>
      </dgm:t>
    </dgm:pt>
    <dgm:pt modelId="{908EA12A-B356-44DA-B8B3-84F58BCD3BAD}" type="parTrans" cxnId="{BFF310A8-853F-42E3-BD23-D192E87B265C}">
      <dgm:prSet/>
      <dgm:spPr/>
      <dgm:t>
        <a:bodyPr/>
        <a:lstStyle/>
        <a:p>
          <a:endParaRPr lang="en-GB"/>
        </a:p>
      </dgm:t>
    </dgm:pt>
    <dgm:pt modelId="{9D6A2C82-5898-475F-A21A-88ECA5E06AEB}" type="sibTrans" cxnId="{BFF310A8-853F-42E3-BD23-D192E87B265C}">
      <dgm:prSet/>
      <dgm:spPr/>
      <dgm:t>
        <a:bodyPr/>
        <a:lstStyle/>
        <a:p>
          <a:endParaRPr lang="en-GB"/>
        </a:p>
      </dgm:t>
    </dgm:pt>
    <dgm:pt modelId="{A3C1751C-7B39-4212-8BEC-7E47AE8DCE1B}">
      <dgm:prSet phldrT="[Text]"/>
      <dgm:spPr/>
      <dgm:t>
        <a:bodyPr/>
        <a:lstStyle/>
        <a:p>
          <a:r>
            <a:rPr lang="en-GB" dirty="0" smtClean="0"/>
            <a:t>3. RGG Audit (or equivalent) Review</a:t>
          </a:r>
          <a:endParaRPr lang="en-GB" dirty="0"/>
        </a:p>
      </dgm:t>
    </dgm:pt>
    <dgm:pt modelId="{A2242531-8E0C-4349-AE8A-16B7E9DD07DA}" type="parTrans" cxnId="{765D48CE-345B-44D7-89E6-80FB7A9CDEDA}">
      <dgm:prSet/>
      <dgm:spPr/>
      <dgm:t>
        <a:bodyPr/>
        <a:lstStyle/>
        <a:p>
          <a:endParaRPr lang="en-GB"/>
        </a:p>
      </dgm:t>
    </dgm:pt>
    <dgm:pt modelId="{DCE5A694-E11C-4163-9B3C-C5740F14E2B6}" type="sibTrans" cxnId="{765D48CE-345B-44D7-89E6-80FB7A9CDEDA}">
      <dgm:prSet/>
      <dgm:spPr/>
      <dgm:t>
        <a:bodyPr/>
        <a:lstStyle/>
        <a:p>
          <a:endParaRPr lang="en-GB"/>
        </a:p>
      </dgm:t>
    </dgm:pt>
    <dgm:pt modelId="{0EB1EFB6-0C6B-4629-A25F-AAFECD5AD34B}">
      <dgm:prSet/>
      <dgm:spPr/>
      <dgm:t>
        <a:bodyPr/>
        <a:lstStyle/>
        <a:p>
          <a:r>
            <a:rPr lang="en-GB" dirty="0" smtClean="0"/>
            <a:t>4. Auditor Review and Interaction</a:t>
          </a:r>
          <a:endParaRPr lang="en-GB" dirty="0"/>
        </a:p>
      </dgm:t>
    </dgm:pt>
    <dgm:pt modelId="{87AA8A9F-B7E2-4CB2-A405-7F09CDC423DA}" type="parTrans" cxnId="{FD729BDB-D569-4AEA-AA7C-659FE923FB75}">
      <dgm:prSet/>
      <dgm:spPr/>
      <dgm:t>
        <a:bodyPr/>
        <a:lstStyle/>
        <a:p>
          <a:endParaRPr lang="en-GB"/>
        </a:p>
      </dgm:t>
    </dgm:pt>
    <dgm:pt modelId="{148B9420-32E5-4AC5-8094-9B2F19C82A2A}" type="sibTrans" cxnId="{FD729BDB-D569-4AEA-AA7C-659FE923FB75}">
      <dgm:prSet/>
      <dgm:spPr/>
      <dgm:t>
        <a:bodyPr/>
        <a:lstStyle/>
        <a:p>
          <a:endParaRPr lang="en-GB"/>
        </a:p>
      </dgm:t>
    </dgm:pt>
    <dgm:pt modelId="{9E288237-B2B7-4CEA-92B5-0C9589F712C1}">
      <dgm:prSet/>
      <dgm:spPr/>
      <dgm:t>
        <a:bodyPr/>
        <a:lstStyle/>
        <a:p>
          <a:r>
            <a:rPr lang="en-GB" dirty="0" smtClean="0"/>
            <a:t>5. Legal Review</a:t>
          </a:r>
          <a:endParaRPr lang="en-GB" dirty="0"/>
        </a:p>
      </dgm:t>
    </dgm:pt>
    <dgm:pt modelId="{91399597-727B-4E93-8655-EA3B647E70B0}" type="parTrans" cxnId="{EF9169B5-C493-4035-A8EA-0818BCE0C966}">
      <dgm:prSet/>
      <dgm:spPr/>
      <dgm:t>
        <a:bodyPr/>
        <a:lstStyle/>
        <a:p>
          <a:endParaRPr lang="en-GB"/>
        </a:p>
      </dgm:t>
    </dgm:pt>
    <dgm:pt modelId="{FEC626A8-1B8B-45F9-938F-4BB7DF7842AA}" type="sibTrans" cxnId="{EF9169B5-C493-4035-A8EA-0818BCE0C966}">
      <dgm:prSet/>
      <dgm:spPr/>
      <dgm:t>
        <a:bodyPr/>
        <a:lstStyle/>
        <a:p>
          <a:endParaRPr lang="en-GB"/>
        </a:p>
      </dgm:t>
    </dgm:pt>
    <dgm:pt modelId="{1FE4DE15-601B-4290-AB17-232090CAFBE1}">
      <dgm:prSet/>
      <dgm:spPr/>
      <dgm:t>
        <a:bodyPr/>
        <a:lstStyle/>
        <a:p>
          <a:r>
            <a:rPr lang="en-GB" dirty="0" smtClean="0"/>
            <a:t>6. Refiner Contact</a:t>
          </a:r>
          <a:endParaRPr lang="en-GB" dirty="0"/>
        </a:p>
      </dgm:t>
    </dgm:pt>
    <dgm:pt modelId="{0BE3E518-A100-4D62-A366-C9BE83F75D49}" type="parTrans" cxnId="{E50906CF-A074-492A-874A-96FC8FAB1514}">
      <dgm:prSet/>
      <dgm:spPr/>
      <dgm:t>
        <a:bodyPr/>
        <a:lstStyle/>
        <a:p>
          <a:endParaRPr lang="en-GB"/>
        </a:p>
      </dgm:t>
    </dgm:pt>
    <dgm:pt modelId="{22B4382A-3DA3-47C3-833B-0A730404324C}" type="sibTrans" cxnId="{E50906CF-A074-492A-874A-96FC8FAB1514}">
      <dgm:prSet/>
      <dgm:spPr/>
      <dgm:t>
        <a:bodyPr/>
        <a:lstStyle/>
        <a:p>
          <a:endParaRPr lang="en-GB"/>
        </a:p>
      </dgm:t>
    </dgm:pt>
    <dgm:pt modelId="{942EEBFF-E499-4E83-83A5-2BEF9DD1118C}">
      <dgm:prSet/>
      <dgm:spPr/>
      <dgm:t>
        <a:bodyPr/>
        <a:lstStyle/>
        <a:p>
          <a:r>
            <a:rPr lang="en-GB" dirty="0" smtClean="0"/>
            <a:t>7. Physical Committee Reporting and Escalation and/or Legal Consultation</a:t>
          </a:r>
          <a:endParaRPr lang="en-GB" dirty="0"/>
        </a:p>
      </dgm:t>
    </dgm:pt>
    <dgm:pt modelId="{0672F17F-A1CC-4D81-943B-EF7B7E55A1D3}" type="parTrans" cxnId="{1E6BFB9B-FC81-4D63-B2F6-AA445C3324B7}">
      <dgm:prSet/>
      <dgm:spPr/>
      <dgm:t>
        <a:bodyPr/>
        <a:lstStyle/>
        <a:p>
          <a:endParaRPr lang="en-GB"/>
        </a:p>
      </dgm:t>
    </dgm:pt>
    <dgm:pt modelId="{EAA1173F-66A9-4D58-A260-972D1FFF7CBC}" type="sibTrans" cxnId="{1E6BFB9B-FC81-4D63-B2F6-AA445C3324B7}">
      <dgm:prSet/>
      <dgm:spPr/>
      <dgm:t>
        <a:bodyPr/>
        <a:lstStyle/>
        <a:p>
          <a:endParaRPr lang="en-GB"/>
        </a:p>
      </dgm:t>
    </dgm:pt>
    <dgm:pt modelId="{EAC32ABF-0D47-456D-8979-7E86E0906C47}">
      <dgm:prSet/>
      <dgm:spPr/>
      <dgm:t>
        <a:bodyPr/>
        <a:lstStyle/>
        <a:p>
          <a:r>
            <a:rPr lang="en-GB" dirty="0" smtClean="0"/>
            <a:t>8. Action/Sanction</a:t>
          </a:r>
          <a:endParaRPr lang="en-GB" dirty="0"/>
        </a:p>
      </dgm:t>
    </dgm:pt>
    <dgm:pt modelId="{2D4AA6CC-D675-409B-A35B-C94AEFCE17CC}" type="parTrans" cxnId="{B0B663B3-EF39-4CFA-83A7-A71E45E5D614}">
      <dgm:prSet/>
      <dgm:spPr/>
      <dgm:t>
        <a:bodyPr/>
        <a:lstStyle/>
        <a:p>
          <a:endParaRPr lang="en-GB"/>
        </a:p>
      </dgm:t>
    </dgm:pt>
    <dgm:pt modelId="{DA88FC23-97D8-4E49-B756-DFB1889064E7}" type="sibTrans" cxnId="{B0B663B3-EF39-4CFA-83A7-A71E45E5D614}">
      <dgm:prSet/>
      <dgm:spPr/>
      <dgm:t>
        <a:bodyPr/>
        <a:lstStyle/>
        <a:p>
          <a:endParaRPr lang="en-GB"/>
        </a:p>
      </dgm:t>
    </dgm:pt>
    <dgm:pt modelId="{A51B40FA-4D81-4190-A386-BB198E2560B6}">
      <dgm:prSet/>
      <dgm:spPr/>
      <dgm:t>
        <a:bodyPr/>
        <a:lstStyle/>
        <a:p>
          <a:r>
            <a:rPr lang="en-GB" dirty="0" smtClean="0"/>
            <a:t>9. Public Disclosure</a:t>
          </a:r>
          <a:endParaRPr lang="en-GB" dirty="0"/>
        </a:p>
      </dgm:t>
    </dgm:pt>
    <dgm:pt modelId="{9D8D3029-B6CD-4D1F-934A-672B7F88CBB2}" type="parTrans" cxnId="{683DB8DB-A990-46DA-9075-6B28A5230B7E}">
      <dgm:prSet/>
      <dgm:spPr/>
      <dgm:t>
        <a:bodyPr/>
        <a:lstStyle/>
        <a:p>
          <a:endParaRPr lang="en-GB"/>
        </a:p>
      </dgm:t>
    </dgm:pt>
    <dgm:pt modelId="{7D01400D-68DB-49BC-B358-9EE458AB89E2}" type="sibTrans" cxnId="{683DB8DB-A990-46DA-9075-6B28A5230B7E}">
      <dgm:prSet/>
      <dgm:spPr/>
      <dgm:t>
        <a:bodyPr/>
        <a:lstStyle/>
        <a:p>
          <a:endParaRPr lang="en-GB"/>
        </a:p>
      </dgm:t>
    </dgm:pt>
    <dgm:pt modelId="{16F02AF0-0D11-4563-BEEC-1040ADD73C2E}">
      <dgm:prSet/>
      <dgm:spPr/>
      <dgm:t>
        <a:bodyPr/>
        <a:lstStyle/>
        <a:p>
          <a:r>
            <a:rPr lang="en-GB" dirty="0" smtClean="0"/>
            <a:t>10. Lessons Learnt</a:t>
          </a:r>
          <a:endParaRPr lang="en-GB" dirty="0"/>
        </a:p>
      </dgm:t>
    </dgm:pt>
    <dgm:pt modelId="{8AE3827C-1D1E-413C-BFEB-D3BAD7473D15}" type="parTrans" cxnId="{C1725CD9-CC71-4DB1-8A7F-5E2BFF49AC92}">
      <dgm:prSet/>
      <dgm:spPr/>
      <dgm:t>
        <a:bodyPr/>
        <a:lstStyle/>
        <a:p>
          <a:endParaRPr lang="en-GB"/>
        </a:p>
      </dgm:t>
    </dgm:pt>
    <dgm:pt modelId="{B9B28CDC-75FB-4D35-A5E6-7E183B6AA0A8}" type="sibTrans" cxnId="{C1725CD9-CC71-4DB1-8A7F-5E2BFF49AC92}">
      <dgm:prSet/>
      <dgm:spPr/>
      <dgm:t>
        <a:bodyPr/>
        <a:lstStyle/>
        <a:p>
          <a:endParaRPr lang="en-GB"/>
        </a:p>
      </dgm:t>
    </dgm:pt>
    <dgm:pt modelId="{CC6936CA-E90E-48B3-AAD8-4377FD9BED34}">
      <dgm:prSet/>
      <dgm:spPr/>
      <dgm:t>
        <a:bodyPr/>
        <a:lstStyle/>
        <a:p>
          <a:r>
            <a:rPr lang="en-GB" dirty="0" smtClean="0"/>
            <a:t>11. LBMA Communication</a:t>
          </a:r>
          <a:endParaRPr lang="en-GB" dirty="0"/>
        </a:p>
      </dgm:t>
    </dgm:pt>
    <dgm:pt modelId="{7569B49D-EDA5-44F6-88FA-8299F5C40E68}" type="parTrans" cxnId="{9D7F84A9-55B4-42CE-88BD-A177B357AB16}">
      <dgm:prSet/>
      <dgm:spPr/>
      <dgm:t>
        <a:bodyPr/>
        <a:lstStyle/>
        <a:p>
          <a:endParaRPr lang="en-GB"/>
        </a:p>
      </dgm:t>
    </dgm:pt>
    <dgm:pt modelId="{2881C8B5-F55C-4C70-9AF1-FE6E84E76FD4}" type="sibTrans" cxnId="{9D7F84A9-55B4-42CE-88BD-A177B357AB16}">
      <dgm:prSet/>
      <dgm:spPr/>
      <dgm:t>
        <a:bodyPr/>
        <a:lstStyle/>
        <a:p>
          <a:endParaRPr lang="en-GB"/>
        </a:p>
      </dgm:t>
    </dgm:pt>
    <dgm:pt modelId="{E44A3CE1-6F40-4E1D-92F2-E685D62A82A7}" type="pres">
      <dgm:prSet presAssocID="{821B385B-6C80-4145-88C8-D29A443F91AD}" presName="Name0" presStyleCnt="0">
        <dgm:presLayoutVars>
          <dgm:dir/>
          <dgm:animLvl val="lvl"/>
          <dgm:resizeHandles val="exact"/>
        </dgm:presLayoutVars>
      </dgm:prSet>
      <dgm:spPr/>
      <dgm:t>
        <a:bodyPr/>
        <a:lstStyle/>
        <a:p>
          <a:endParaRPr lang="en-GB"/>
        </a:p>
      </dgm:t>
    </dgm:pt>
    <dgm:pt modelId="{A28A8745-CEF9-46B7-A4D7-98298CE9773B}" type="pres">
      <dgm:prSet presAssocID="{45CF7F12-770C-4826-B4E2-C93CC2C58900}" presName="linNode" presStyleCnt="0"/>
      <dgm:spPr/>
      <dgm:t>
        <a:bodyPr/>
        <a:lstStyle/>
        <a:p>
          <a:endParaRPr lang="en-US"/>
        </a:p>
      </dgm:t>
    </dgm:pt>
    <dgm:pt modelId="{A86956B3-59ED-4577-B1B5-740502983606}" type="pres">
      <dgm:prSet presAssocID="{45CF7F12-770C-4826-B4E2-C93CC2C58900}" presName="parentText" presStyleLbl="node1" presStyleIdx="0" presStyleCnt="11">
        <dgm:presLayoutVars>
          <dgm:chMax val="1"/>
          <dgm:bulletEnabled val="1"/>
        </dgm:presLayoutVars>
      </dgm:prSet>
      <dgm:spPr/>
      <dgm:t>
        <a:bodyPr/>
        <a:lstStyle/>
        <a:p>
          <a:endParaRPr lang="en-GB"/>
        </a:p>
      </dgm:t>
    </dgm:pt>
    <dgm:pt modelId="{597FF8F7-2241-4917-91FE-515D45D40373}" type="pres">
      <dgm:prSet presAssocID="{A6264C55-7859-41D4-B814-01E91DEE505E}" presName="sp" presStyleCnt="0"/>
      <dgm:spPr/>
      <dgm:t>
        <a:bodyPr/>
        <a:lstStyle/>
        <a:p>
          <a:endParaRPr lang="en-US"/>
        </a:p>
      </dgm:t>
    </dgm:pt>
    <dgm:pt modelId="{8C7CF9F2-8AD7-4004-8582-8697A4940049}" type="pres">
      <dgm:prSet presAssocID="{CD47FD1F-C4E0-465D-8DD4-3C52AE39667F}" presName="linNode" presStyleCnt="0"/>
      <dgm:spPr/>
      <dgm:t>
        <a:bodyPr/>
        <a:lstStyle/>
        <a:p>
          <a:endParaRPr lang="en-US"/>
        </a:p>
      </dgm:t>
    </dgm:pt>
    <dgm:pt modelId="{79CF0C04-1C33-40F6-9CD4-B1FA26DDB1DB}" type="pres">
      <dgm:prSet presAssocID="{CD47FD1F-C4E0-465D-8DD4-3C52AE39667F}" presName="parentText" presStyleLbl="node1" presStyleIdx="1" presStyleCnt="11">
        <dgm:presLayoutVars>
          <dgm:chMax val="1"/>
          <dgm:bulletEnabled val="1"/>
        </dgm:presLayoutVars>
      </dgm:prSet>
      <dgm:spPr/>
      <dgm:t>
        <a:bodyPr/>
        <a:lstStyle/>
        <a:p>
          <a:endParaRPr lang="en-GB"/>
        </a:p>
      </dgm:t>
    </dgm:pt>
    <dgm:pt modelId="{486E6FDD-1391-423C-8A68-E948B1BC7083}" type="pres">
      <dgm:prSet presAssocID="{9D6A2C82-5898-475F-A21A-88ECA5E06AEB}" presName="sp" presStyleCnt="0"/>
      <dgm:spPr/>
      <dgm:t>
        <a:bodyPr/>
        <a:lstStyle/>
        <a:p>
          <a:endParaRPr lang="en-US"/>
        </a:p>
      </dgm:t>
    </dgm:pt>
    <dgm:pt modelId="{721BDD1E-F06C-4EA5-9D76-334803DF52B4}" type="pres">
      <dgm:prSet presAssocID="{A3C1751C-7B39-4212-8BEC-7E47AE8DCE1B}" presName="linNode" presStyleCnt="0"/>
      <dgm:spPr/>
      <dgm:t>
        <a:bodyPr/>
        <a:lstStyle/>
        <a:p>
          <a:endParaRPr lang="en-US"/>
        </a:p>
      </dgm:t>
    </dgm:pt>
    <dgm:pt modelId="{8F169358-8E33-4B2F-BBA7-7CB223541AEE}" type="pres">
      <dgm:prSet presAssocID="{A3C1751C-7B39-4212-8BEC-7E47AE8DCE1B}" presName="parentText" presStyleLbl="node1" presStyleIdx="2" presStyleCnt="11">
        <dgm:presLayoutVars>
          <dgm:chMax val="1"/>
          <dgm:bulletEnabled val="1"/>
        </dgm:presLayoutVars>
      </dgm:prSet>
      <dgm:spPr/>
      <dgm:t>
        <a:bodyPr/>
        <a:lstStyle/>
        <a:p>
          <a:endParaRPr lang="en-GB"/>
        </a:p>
      </dgm:t>
    </dgm:pt>
    <dgm:pt modelId="{F8AA8917-DA9B-49F9-B6C6-9BFAEEF551CC}" type="pres">
      <dgm:prSet presAssocID="{DCE5A694-E11C-4163-9B3C-C5740F14E2B6}" presName="sp" presStyleCnt="0"/>
      <dgm:spPr/>
      <dgm:t>
        <a:bodyPr/>
        <a:lstStyle/>
        <a:p>
          <a:endParaRPr lang="en-US"/>
        </a:p>
      </dgm:t>
    </dgm:pt>
    <dgm:pt modelId="{15E4424A-D60B-42A1-933D-C4E8A48711F6}" type="pres">
      <dgm:prSet presAssocID="{0EB1EFB6-0C6B-4629-A25F-AAFECD5AD34B}" presName="linNode" presStyleCnt="0"/>
      <dgm:spPr/>
      <dgm:t>
        <a:bodyPr/>
        <a:lstStyle/>
        <a:p>
          <a:endParaRPr lang="en-US"/>
        </a:p>
      </dgm:t>
    </dgm:pt>
    <dgm:pt modelId="{E2C0AFEF-5F49-4257-B152-82E0D8E7947B}" type="pres">
      <dgm:prSet presAssocID="{0EB1EFB6-0C6B-4629-A25F-AAFECD5AD34B}" presName="parentText" presStyleLbl="node1" presStyleIdx="3" presStyleCnt="11">
        <dgm:presLayoutVars>
          <dgm:chMax val="1"/>
          <dgm:bulletEnabled val="1"/>
        </dgm:presLayoutVars>
      </dgm:prSet>
      <dgm:spPr/>
      <dgm:t>
        <a:bodyPr/>
        <a:lstStyle/>
        <a:p>
          <a:endParaRPr lang="en-GB"/>
        </a:p>
      </dgm:t>
    </dgm:pt>
    <dgm:pt modelId="{0221B7F3-CF33-4A5C-AE11-BEC183FA3631}" type="pres">
      <dgm:prSet presAssocID="{148B9420-32E5-4AC5-8094-9B2F19C82A2A}" presName="sp" presStyleCnt="0"/>
      <dgm:spPr/>
      <dgm:t>
        <a:bodyPr/>
        <a:lstStyle/>
        <a:p>
          <a:endParaRPr lang="en-US"/>
        </a:p>
      </dgm:t>
    </dgm:pt>
    <dgm:pt modelId="{2977AB60-5181-461C-A478-F653F398DB0B}" type="pres">
      <dgm:prSet presAssocID="{9E288237-B2B7-4CEA-92B5-0C9589F712C1}" presName="linNode" presStyleCnt="0"/>
      <dgm:spPr/>
      <dgm:t>
        <a:bodyPr/>
        <a:lstStyle/>
        <a:p>
          <a:endParaRPr lang="en-US"/>
        </a:p>
      </dgm:t>
    </dgm:pt>
    <dgm:pt modelId="{0D11AA9B-7D90-40E4-945E-3FACEE3D2D42}" type="pres">
      <dgm:prSet presAssocID="{9E288237-B2B7-4CEA-92B5-0C9589F712C1}" presName="parentText" presStyleLbl="node1" presStyleIdx="4" presStyleCnt="11">
        <dgm:presLayoutVars>
          <dgm:chMax val="1"/>
          <dgm:bulletEnabled val="1"/>
        </dgm:presLayoutVars>
      </dgm:prSet>
      <dgm:spPr/>
      <dgm:t>
        <a:bodyPr/>
        <a:lstStyle/>
        <a:p>
          <a:endParaRPr lang="en-GB"/>
        </a:p>
      </dgm:t>
    </dgm:pt>
    <dgm:pt modelId="{CF7C5186-5CE7-43B4-BA26-9B62C70DD14F}" type="pres">
      <dgm:prSet presAssocID="{FEC626A8-1B8B-45F9-938F-4BB7DF7842AA}" presName="sp" presStyleCnt="0"/>
      <dgm:spPr/>
      <dgm:t>
        <a:bodyPr/>
        <a:lstStyle/>
        <a:p>
          <a:endParaRPr lang="en-US"/>
        </a:p>
      </dgm:t>
    </dgm:pt>
    <dgm:pt modelId="{DEE64EBD-6B3E-46FD-BF6F-88B2C9F10E6C}" type="pres">
      <dgm:prSet presAssocID="{1FE4DE15-601B-4290-AB17-232090CAFBE1}" presName="linNode" presStyleCnt="0"/>
      <dgm:spPr/>
      <dgm:t>
        <a:bodyPr/>
        <a:lstStyle/>
        <a:p>
          <a:endParaRPr lang="en-US"/>
        </a:p>
      </dgm:t>
    </dgm:pt>
    <dgm:pt modelId="{C5DC5D70-F6D0-4254-B3E9-9388060A8394}" type="pres">
      <dgm:prSet presAssocID="{1FE4DE15-601B-4290-AB17-232090CAFBE1}" presName="parentText" presStyleLbl="node1" presStyleIdx="5" presStyleCnt="11">
        <dgm:presLayoutVars>
          <dgm:chMax val="1"/>
          <dgm:bulletEnabled val="1"/>
        </dgm:presLayoutVars>
      </dgm:prSet>
      <dgm:spPr/>
      <dgm:t>
        <a:bodyPr/>
        <a:lstStyle/>
        <a:p>
          <a:endParaRPr lang="en-GB"/>
        </a:p>
      </dgm:t>
    </dgm:pt>
    <dgm:pt modelId="{8ACA6B3F-C0DE-4A72-BC16-77B1BEC76AEB}" type="pres">
      <dgm:prSet presAssocID="{22B4382A-3DA3-47C3-833B-0A730404324C}" presName="sp" presStyleCnt="0"/>
      <dgm:spPr/>
      <dgm:t>
        <a:bodyPr/>
        <a:lstStyle/>
        <a:p>
          <a:endParaRPr lang="en-US"/>
        </a:p>
      </dgm:t>
    </dgm:pt>
    <dgm:pt modelId="{10D8BB4E-3AA7-436D-A9CE-3C0726A485E2}" type="pres">
      <dgm:prSet presAssocID="{942EEBFF-E499-4E83-83A5-2BEF9DD1118C}" presName="linNode" presStyleCnt="0"/>
      <dgm:spPr/>
      <dgm:t>
        <a:bodyPr/>
        <a:lstStyle/>
        <a:p>
          <a:endParaRPr lang="en-US"/>
        </a:p>
      </dgm:t>
    </dgm:pt>
    <dgm:pt modelId="{7057E58D-4633-439D-B10E-6DCDBFE13EEB}" type="pres">
      <dgm:prSet presAssocID="{942EEBFF-E499-4E83-83A5-2BEF9DD1118C}" presName="parentText" presStyleLbl="node1" presStyleIdx="6" presStyleCnt="11">
        <dgm:presLayoutVars>
          <dgm:chMax val="1"/>
          <dgm:bulletEnabled val="1"/>
        </dgm:presLayoutVars>
      </dgm:prSet>
      <dgm:spPr/>
      <dgm:t>
        <a:bodyPr/>
        <a:lstStyle/>
        <a:p>
          <a:endParaRPr lang="en-GB"/>
        </a:p>
      </dgm:t>
    </dgm:pt>
    <dgm:pt modelId="{E3C9F94C-1F3B-469B-95AB-CA100F495430}" type="pres">
      <dgm:prSet presAssocID="{EAA1173F-66A9-4D58-A260-972D1FFF7CBC}" presName="sp" presStyleCnt="0"/>
      <dgm:spPr/>
      <dgm:t>
        <a:bodyPr/>
        <a:lstStyle/>
        <a:p>
          <a:endParaRPr lang="en-US"/>
        </a:p>
      </dgm:t>
    </dgm:pt>
    <dgm:pt modelId="{D1FCF470-B2CE-431D-BCE5-A6B87EA9C7AF}" type="pres">
      <dgm:prSet presAssocID="{EAC32ABF-0D47-456D-8979-7E86E0906C47}" presName="linNode" presStyleCnt="0"/>
      <dgm:spPr/>
      <dgm:t>
        <a:bodyPr/>
        <a:lstStyle/>
        <a:p>
          <a:endParaRPr lang="en-US"/>
        </a:p>
      </dgm:t>
    </dgm:pt>
    <dgm:pt modelId="{12BAED3C-C7B0-46FB-9208-E58095C14778}" type="pres">
      <dgm:prSet presAssocID="{EAC32ABF-0D47-456D-8979-7E86E0906C47}" presName="parentText" presStyleLbl="node1" presStyleIdx="7" presStyleCnt="11">
        <dgm:presLayoutVars>
          <dgm:chMax val="1"/>
          <dgm:bulletEnabled val="1"/>
        </dgm:presLayoutVars>
      </dgm:prSet>
      <dgm:spPr/>
      <dgm:t>
        <a:bodyPr/>
        <a:lstStyle/>
        <a:p>
          <a:endParaRPr lang="en-GB"/>
        </a:p>
      </dgm:t>
    </dgm:pt>
    <dgm:pt modelId="{E7E8C84A-DAF2-429D-A173-D1C70D49E89C}" type="pres">
      <dgm:prSet presAssocID="{DA88FC23-97D8-4E49-B756-DFB1889064E7}" presName="sp" presStyleCnt="0"/>
      <dgm:spPr/>
      <dgm:t>
        <a:bodyPr/>
        <a:lstStyle/>
        <a:p>
          <a:endParaRPr lang="en-US"/>
        </a:p>
      </dgm:t>
    </dgm:pt>
    <dgm:pt modelId="{32136751-F825-4845-A8BB-C24CD03FFACA}" type="pres">
      <dgm:prSet presAssocID="{A51B40FA-4D81-4190-A386-BB198E2560B6}" presName="linNode" presStyleCnt="0"/>
      <dgm:spPr/>
      <dgm:t>
        <a:bodyPr/>
        <a:lstStyle/>
        <a:p>
          <a:endParaRPr lang="en-US"/>
        </a:p>
      </dgm:t>
    </dgm:pt>
    <dgm:pt modelId="{6912D0E2-6AC1-4232-ADA5-9341789D174D}" type="pres">
      <dgm:prSet presAssocID="{A51B40FA-4D81-4190-A386-BB198E2560B6}" presName="parentText" presStyleLbl="node1" presStyleIdx="8" presStyleCnt="11">
        <dgm:presLayoutVars>
          <dgm:chMax val="1"/>
          <dgm:bulletEnabled val="1"/>
        </dgm:presLayoutVars>
      </dgm:prSet>
      <dgm:spPr/>
      <dgm:t>
        <a:bodyPr/>
        <a:lstStyle/>
        <a:p>
          <a:endParaRPr lang="en-GB"/>
        </a:p>
      </dgm:t>
    </dgm:pt>
    <dgm:pt modelId="{D96DFA82-C6DA-410C-9A8A-47C671282140}" type="pres">
      <dgm:prSet presAssocID="{7D01400D-68DB-49BC-B358-9EE458AB89E2}" presName="sp" presStyleCnt="0"/>
      <dgm:spPr/>
      <dgm:t>
        <a:bodyPr/>
        <a:lstStyle/>
        <a:p>
          <a:endParaRPr lang="en-US"/>
        </a:p>
      </dgm:t>
    </dgm:pt>
    <dgm:pt modelId="{80E15AC5-17C1-4DA9-8014-3F9F0C202980}" type="pres">
      <dgm:prSet presAssocID="{16F02AF0-0D11-4563-BEEC-1040ADD73C2E}" presName="linNode" presStyleCnt="0"/>
      <dgm:spPr/>
      <dgm:t>
        <a:bodyPr/>
        <a:lstStyle/>
        <a:p>
          <a:endParaRPr lang="en-US"/>
        </a:p>
      </dgm:t>
    </dgm:pt>
    <dgm:pt modelId="{B724797D-D28C-4063-A810-9C60E5D71854}" type="pres">
      <dgm:prSet presAssocID="{16F02AF0-0D11-4563-BEEC-1040ADD73C2E}" presName="parentText" presStyleLbl="node1" presStyleIdx="9" presStyleCnt="11">
        <dgm:presLayoutVars>
          <dgm:chMax val="1"/>
          <dgm:bulletEnabled val="1"/>
        </dgm:presLayoutVars>
      </dgm:prSet>
      <dgm:spPr/>
      <dgm:t>
        <a:bodyPr/>
        <a:lstStyle/>
        <a:p>
          <a:endParaRPr lang="en-GB"/>
        </a:p>
      </dgm:t>
    </dgm:pt>
    <dgm:pt modelId="{50DA6234-B5CC-431D-80A3-4DE667003CB9}" type="pres">
      <dgm:prSet presAssocID="{B9B28CDC-75FB-4D35-A5E6-7E183B6AA0A8}" presName="sp" presStyleCnt="0"/>
      <dgm:spPr/>
      <dgm:t>
        <a:bodyPr/>
        <a:lstStyle/>
        <a:p>
          <a:endParaRPr lang="en-US"/>
        </a:p>
      </dgm:t>
    </dgm:pt>
    <dgm:pt modelId="{FA61A245-E665-4972-9B14-D44975FBC610}" type="pres">
      <dgm:prSet presAssocID="{CC6936CA-E90E-48B3-AAD8-4377FD9BED34}" presName="linNode" presStyleCnt="0"/>
      <dgm:spPr/>
      <dgm:t>
        <a:bodyPr/>
        <a:lstStyle/>
        <a:p>
          <a:endParaRPr lang="en-US"/>
        </a:p>
      </dgm:t>
    </dgm:pt>
    <dgm:pt modelId="{3D2D7AC4-A795-4BAC-A051-64937F48ACE9}" type="pres">
      <dgm:prSet presAssocID="{CC6936CA-E90E-48B3-AAD8-4377FD9BED34}" presName="parentText" presStyleLbl="node1" presStyleIdx="10" presStyleCnt="11">
        <dgm:presLayoutVars>
          <dgm:chMax val="1"/>
          <dgm:bulletEnabled val="1"/>
        </dgm:presLayoutVars>
      </dgm:prSet>
      <dgm:spPr/>
      <dgm:t>
        <a:bodyPr/>
        <a:lstStyle/>
        <a:p>
          <a:endParaRPr lang="en-GB"/>
        </a:p>
      </dgm:t>
    </dgm:pt>
  </dgm:ptLst>
  <dgm:cxnLst>
    <dgm:cxn modelId="{E50906CF-A074-492A-874A-96FC8FAB1514}" srcId="{821B385B-6C80-4145-88C8-D29A443F91AD}" destId="{1FE4DE15-601B-4290-AB17-232090CAFBE1}" srcOrd="5" destOrd="0" parTransId="{0BE3E518-A100-4D62-A366-C9BE83F75D49}" sibTransId="{22B4382A-3DA3-47C3-833B-0A730404324C}"/>
    <dgm:cxn modelId="{683DB8DB-A990-46DA-9075-6B28A5230B7E}" srcId="{821B385B-6C80-4145-88C8-D29A443F91AD}" destId="{A51B40FA-4D81-4190-A386-BB198E2560B6}" srcOrd="8" destOrd="0" parTransId="{9D8D3029-B6CD-4D1F-934A-672B7F88CBB2}" sibTransId="{7D01400D-68DB-49BC-B358-9EE458AB89E2}"/>
    <dgm:cxn modelId="{77A15264-AEB2-4B45-9A5B-54EDDABB6389}" srcId="{821B385B-6C80-4145-88C8-D29A443F91AD}" destId="{45CF7F12-770C-4826-B4E2-C93CC2C58900}" srcOrd="0" destOrd="0" parTransId="{54BAD54F-7F09-45CB-AE9E-F9ABE8E4B7FE}" sibTransId="{A6264C55-7859-41D4-B814-01E91DEE505E}"/>
    <dgm:cxn modelId="{50190D81-A762-4029-97F3-51ACBB2311E2}" type="presOf" srcId="{A51B40FA-4D81-4190-A386-BB198E2560B6}" destId="{6912D0E2-6AC1-4232-ADA5-9341789D174D}" srcOrd="0" destOrd="0" presId="urn:microsoft.com/office/officeart/2005/8/layout/vList5"/>
    <dgm:cxn modelId="{01EB1419-998C-4893-A753-ACC5EDF241DC}" type="presOf" srcId="{45CF7F12-770C-4826-B4E2-C93CC2C58900}" destId="{A86956B3-59ED-4577-B1B5-740502983606}" srcOrd="0" destOrd="0" presId="urn:microsoft.com/office/officeart/2005/8/layout/vList5"/>
    <dgm:cxn modelId="{8654429E-5BE1-41D7-AD17-83E97D2393DF}" type="presOf" srcId="{1FE4DE15-601B-4290-AB17-232090CAFBE1}" destId="{C5DC5D70-F6D0-4254-B3E9-9388060A8394}" srcOrd="0" destOrd="0" presId="urn:microsoft.com/office/officeart/2005/8/layout/vList5"/>
    <dgm:cxn modelId="{1E6BFB9B-FC81-4D63-B2F6-AA445C3324B7}" srcId="{821B385B-6C80-4145-88C8-D29A443F91AD}" destId="{942EEBFF-E499-4E83-83A5-2BEF9DD1118C}" srcOrd="6" destOrd="0" parTransId="{0672F17F-A1CC-4D81-943B-EF7B7E55A1D3}" sibTransId="{EAA1173F-66A9-4D58-A260-972D1FFF7CBC}"/>
    <dgm:cxn modelId="{C1725CD9-CC71-4DB1-8A7F-5E2BFF49AC92}" srcId="{821B385B-6C80-4145-88C8-D29A443F91AD}" destId="{16F02AF0-0D11-4563-BEEC-1040ADD73C2E}" srcOrd="9" destOrd="0" parTransId="{8AE3827C-1D1E-413C-BFEB-D3BAD7473D15}" sibTransId="{B9B28CDC-75FB-4D35-A5E6-7E183B6AA0A8}"/>
    <dgm:cxn modelId="{BFF310A8-853F-42E3-BD23-D192E87B265C}" srcId="{821B385B-6C80-4145-88C8-D29A443F91AD}" destId="{CD47FD1F-C4E0-465D-8DD4-3C52AE39667F}" srcOrd="1" destOrd="0" parTransId="{908EA12A-B356-44DA-B8B3-84F58BCD3BAD}" sibTransId="{9D6A2C82-5898-475F-A21A-88ECA5E06AEB}"/>
    <dgm:cxn modelId="{5E5048FE-B729-4A7B-8A5F-E31142723350}" type="presOf" srcId="{A3C1751C-7B39-4212-8BEC-7E47AE8DCE1B}" destId="{8F169358-8E33-4B2F-BBA7-7CB223541AEE}" srcOrd="0" destOrd="0" presId="urn:microsoft.com/office/officeart/2005/8/layout/vList5"/>
    <dgm:cxn modelId="{752E6CB0-6BD0-4AB5-BBDC-603C97D804E5}" type="presOf" srcId="{CD47FD1F-C4E0-465D-8DD4-3C52AE39667F}" destId="{79CF0C04-1C33-40F6-9CD4-B1FA26DDB1DB}" srcOrd="0" destOrd="0" presId="urn:microsoft.com/office/officeart/2005/8/layout/vList5"/>
    <dgm:cxn modelId="{FD729BDB-D569-4AEA-AA7C-659FE923FB75}" srcId="{821B385B-6C80-4145-88C8-D29A443F91AD}" destId="{0EB1EFB6-0C6B-4629-A25F-AAFECD5AD34B}" srcOrd="3" destOrd="0" parTransId="{87AA8A9F-B7E2-4CB2-A405-7F09CDC423DA}" sibTransId="{148B9420-32E5-4AC5-8094-9B2F19C82A2A}"/>
    <dgm:cxn modelId="{E37D44B7-ACBB-45F8-9487-6E334D930F4B}" type="presOf" srcId="{942EEBFF-E499-4E83-83A5-2BEF9DD1118C}" destId="{7057E58D-4633-439D-B10E-6DCDBFE13EEB}" srcOrd="0" destOrd="0" presId="urn:microsoft.com/office/officeart/2005/8/layout/vList5"/>
    <dgm:cxn modelId="{EF9169B5-C493-4035-A8EA-0818BCE0C966}" srcId="{821B385B-6C80-4145-88C8-D29A443F91AD}" destId="{9E288237-B2B7-4CEA-92B5-0C9589F712C1}" srcOrd="4" destOrd="0" parTransId="{91399597-727B-4E93-8655-EA3B647E70B0}" sibTransId="{FEC626A8-1B8B-45F9-938F-4BB7DF7842AA}"/>
    <dgm:cxn modelId="{E74E6A5D-4E96-4917-9B56-560DC08FEC6C}" type="presOf" srcId="{16F02AF0-0D11-4563-BEEC-1040ADD73C2E}" destId="{B724797D-D28C-4063-A810-9C60E5D71854}" srcOrd="0" destOrd="0" presId="urn:microsoft.com/office/officeart/2005/8/layout/vList5"/>
    <dgm:cxn modelId="{028B9A7F-BB40-457E-85FB-B419C37CC3C4}" type="presOf" srcId="{EAC32ABF-0D47-456D-8979-7E86E0906C47}" destId="{12BAED3C-C7B0-46FB-9208-E58095C14778}" srcOrd="0" destOrd="0" presId="urn:microsoft.com/office/officeart/2005/8/layout/vList5"/>
    <dgm:cxn modelId="{58CA031C-2FAA-4143-AC5E-E4021BFC176C}" type="presOf" srcId="{0EB1EFB6-0C6B-4629-A25F-AAFECD5AD34B}" destId="{E2C0AFEF-5F49-4257-B152-82E0D8E7947B}" srcOrd="0" destOrd="0" presId="urn:microsoft.com/office/officeart/2005/8/layout/vList5"/>
    <dgm:cxn modelId="{A90A3434-03A5-4297-8E00-C56A5F18A3F9}" type="presOf" srcId="{821B385B-6C80-4145-88C8-D29A443F91AD}" destId="{E44A3CE1-6F40-4E1D-92F2-E685D62A82A7}" srcOrd="0" destOrd="0" presId="urn:microsoft.com/office/officeart/2005/8/layout/vList5"/>
    <dgm:cxn modelId="{916A3913-3F03-46A4-AC4B-E727F73E0394}" type="presOf" srcId="{9E288237-B2B7-4CEA-92B5-0C9589F712C1}" destId="{0D11AA9B-7D90-40E4-945E-3FACEE3D2D42}" srcOrd="0" destOrd="0" presId="urn:microsoft.com/office/officeart/2005/8/layout/vList5"/>
    <dgm:cxn modelId="{765D48CE-345B-44D7-89E6-80FB7A9CDEDA}" srcId="{821B385B-6C80-4145-88C8-D29A443F91AD}" destId="{A3C1751C-7B39-4212-8BEC-7E47AE8DCE1B}" srcOrd="2" destOrd="0" parTransId="{A2242531-8E0C-4349-AE8A-16B7E9DD07DA}" sibTransId="{DCE5A694-E11C-4163-9B3C-C5740F14E2B6}"/>
    <dgm:cxn modelId="{DE9A4131-FEC0-43F1-8495-942B4815727C}" type="presOf" srcId="{CC6936CA-E90E-48B3-AAD8-4377FD9BED34}" destId="{3D2D7AC4-A795-4BAC-A051-64937F48ACE9}" srcOrd="0" destOrd="0" presId="urn:microsoft.com/office/officeart/2005/8/layout/vList5"/>
    <dgm:cxn modelId="{9D7F84A9-55B4-42CE-88BD-A177B357AB16}" srcId="{821B385B-6C80-4145-88C8-D29A443F91AD}" destId="{CC6936CA-E90E-48B3-AAD8-4377FD9BED34}" srcOrd="10" destOrd="0" parTransId="{7569B49D-EDA5-44F6-88FA-8299F5C40E68}" sibTransId="{2881C8B5-F55C-4C70-9AF1-FE6E84E76FD4}"/>
    <dgm:cxn modelId="{B0B663B3-EF39-4CFA-83A7-A71E45E5D614}" srcId="{821B385B-6C80-4145-88C8-D29A443F91AD}" destId="{EAC32ABF-0D47-456D-8979-7E86E0906C47}" srcOrd="7" destOrd="0" parTransId="{2D4AA6CC-D675-409B-A35B-C94AEFCE17CC}" sibTransId="{DA88FC23-97D8-4E49-B756-DFB1889064E7}"/>
    <dgm:cxn modelId="{08E9C4F1-448F-4AD3-8746-E8F2D993D70A}" type="presParOf" srcId="{E44A3CE1-6F40-4E1D-92F2-E685D62A82A7}" destId="{A28A8745-CEF9-46B7-A4D7-98298CE9773B}" srcOrd="0" destOrd="0" presId="urn:microsoft.com/office/officeart/2005/8/layout/vList5"/>
    <dgm:cxn modelId="{7B80B9E6-8CE5-4567-B1C3-D7D1D0A76B12}" type="presParOf" srcId="{A28A8745-CEF9-46B7-A4D7-98298CE9773B}" destId="{A86956B3-59ED-4577-B1B5-740502983606}" srcOrd="0" destOrd="0" presId="urn:microsoft.com/office/officeart/2005/8/layout/vList5"/>
    <dgm:cxn modelId="{EF92F200-3B44-4330-823E-359BEDBB93F9}" type="presParOf" srcId="{E44A3CE1-6F40-4E1D-92F2-E685D62A82A7}" destId="{597FF8F7-2241-4917-91FE-515D45D40373}" srcOrd="1" destOrd="0" presId="urn:microsoft.com/office/officeart/2005/8/layout/vList5"/>
    <dgm:cxn modelId="{51460515-3433-427A-86F0-6C4F0909E3A7}" type="presParOf" srcId="{E44A3CE1-6F40-4E1D-92F2-E685D62A82A7}" destId="{8C7CF9F2-8AD7-4004-8582-8697A4940049}" srcOrd="2" destOrd="0" presId="urn:microsoft.com/office/officeart/2005/8/layout/vList5"/>
    <dgm:cxn modelId="{4708842A-03B8-4899-B19B-97E938A2AFA0}" type="presParOf" srcId="{8C7CF9F2-8AD7-4004-8582-8697A4940049}" destId="{79CF0C04-1C33-40F6-9CD4-B1FA26DDB1DB}" srcOrd="0" destOrd="0" presId="urn:microsoft.com/office/officeart/2005/8/layout/vList5"/>
    <dgm:cxn modelId="{F2182621-F2F0-4A98-869F-E5B34B1FF686}" type="presParOf" srcId="{E44A3CE1-6F40-4E1D-92F2-E685D62A82A7}" destId="{486E6FDD-1391-423C-8A68-E948B1BC7083}" srcOrd="3" destOrd="0" presId="urn:microsoft.com/office/officeart/2005/8/layout/vList5"/>
    <dgm:cxn modelId="{85C71F1F-5C7B-4223-AF26-35DC2063E5DB}" type="presParOf" srcId="{E44A3CE1-6F40-4E1D-92F2-E685D62A82A7}" destId="{721BDD1E-F06C-4EA5-9D76-334803DF52B4}" srcOrd="4" destOrd="0" presId="urn:microsoft.com/office/officeart/2005/8/layout/vList5"/>
    <dgm:cxn modelId="{E5BA978A-FF67-438B-921E-1A3ED0D3340A}" type="presParOf" srcId="{721BDD1E-F06C-4EA5-9D76-334803DF52B4}" destId="{8F169358-8E33-4B2F-BBA7-7CB223541AEE}" srcOrd="0" destOrd="0" presId="urn:microsoft.com/office/officeart/2005/8/layout/vList5"/>
    <dgm:cxn modelId="{7A1317E6-4922-4C7A-B5AA-566EC91897FD}" type="presParOf" srcId="{E44A3CE1-6F40-4E1D-92F2-E685D62A82A7}" destId="{F8AA8917-DA9B-49F9-B6C6-9BFAEEF551CC}" srcOrd="5" destOrd="0" presId="urn:microsoft.com/office/officeart/2005/8/layout/vList5"/>
    <dgm:cxn modelId="{259D6E87-E94E-4FD4-8893-956C75D95C78}" type="presParOf" srcId="{E44A3CE1-6F40-4E1D-92F2-E685D62A82A7}" destId="{15E4424A-D60B-42A1-933D-C4E8A48711F6}" srcOrd="6" destOrd="0" presId="urn:microsoft.com/office/officeart/2005/8/layout/vList5"/>
    <dgm:cxn modelId="{BC34B532-C12F-4F31-AC7A-E4E62CA821C0}" type="presParOf" srcId="{15E4424A-D60B-42A1-933D-C4E8A48711F6}" destId="{E2C0AFEF-5F49-4257-B152-82E0D8E7947B}" srcOrd="0" destOrd="0" presId="urn:microsoft.com/office/officeart/2005/8/layout/vList5"/>
    <dgm:cxn modelId="{2D1191BE-7C65-4273-9816-0DC1BB3D3516}" type="presParOf" srcId="{E44A3CE1-6F40-4E1D-92F2-E685D62A82A7}" destId="{0221B7F3-CF33-4A5C-AE11-BEC183FA3631}" srcOrd="7" destOrd="0" presId="urn:microsoft.com/office/officeart/2005/8/layout/vList5"/>
    <dgm:cxn modelId="{2D22425A-BFC3-4B92-B6B1-799022CB541B}" type="presParOf" srcId="{E44A3CE1-6F40-4E1D-92F2-E685D62A82A7}" destId="{2977AB60-5181-461C-A478-F653F398DB0B}" srcOrd="8" destOrd="0" presId="urn:microsoft.com/office/officeart/2005/8/layout/vList5"/>
    <dgm:cxn modelId="{F37FAABA-C8D1-4DFB-A400-6CE7258937F3}" type="presParOf" srcId="{2977AB60-5181-461C-A478-F653F398DB0B}" destId="{0D11AA9B-7D90-40E4-945E-3FACEE3D2D42}" srcOrd="0" destOrd="0" presId="urn:microsoft.com/office/officeart/2005/8/layout/vList5"/>
    <dgm:cxn modelId="{5D3D2156-897F-4075-B6AE-46DBED952E12}" type="presParOf" srcId="{E44A3CE1-6F40-4E1D-92F2-E685D62A82A7}" destId="{CF7C5186-5CE7-43B4-BA26-9B62C70DD14F}" srcOrd="9" destOrd="0" presId="urn:microsoft.com/office/officeart/2005/8/layout/vList5"/>
    <dgm:cxn modelId="{CB163825-6AAD-4F10-B1C3-139E17745C46}" type="presParOf" srcId="{E44A3CE1-6F40-4E1D-92F2-E685D62A82A7}" destId="{DEE64EBD-6B3E-46FD-BF6F-88B2C9F10E6C}" srcOrd="10" destOrd="0" presId="urn:microsoft.com/office/officeart/2005/8/layout/vList5"/>
    <dgm:cxn modelId="{CD4C398F-19BE-4F0D-94B5-C89D1A667C9B}" type="presParOf" srcId="{DEE64EBD-6B3E-46FD-BF6F-88B2C9F10E6C}" destId="{C5DC5D70-F6D0-4254-B3E9-9388060A8394}" srcOrd="0" destOrd="0" presId="urn:microsoft.com/office/officeart/2005/8/layout/vList5"/>
    <dgm:cxn modelId="{C878A383-3DBF-472A-AD2B-281CAA306431}" type="presParOf" srcId="{E44A3CE1-6F40-4E1D-92F2-E685D62A82A7}" destId="{8ACA6B3F-C0DE-4A72-BC16-77B1BEC76AEB}" srcOrd="11" destOrd="0" presId="urn:microsoft.com/office/officeart/2005/8/layout/vList5"/>
    <dgm:cxn modelId="{B7DC3CF1-EFFD-450A-8B70-00BB38D92E9B}" type="presParOf" srcId="{E44A3CE1-6F40-4E1D-92F2-E685D62A82A7}" destId="{10D8BB4E-3AA7-436D-A9CE-3C0726A485E2}" srcOrd="12" destOrd="0" presId="urn:microsoft.com/office/officeart/2005/8/layout/vList5"/>
    <dgm:cxn modelId="{6F750833-6AA1-4BF5-8A04-08991B769312}" type="presParOf" srcId="{10D8BB4E-3AA7-436D-A9CE-3C0726A485E2}" destId="{7057E58D-4633-439D-B10E-6DCDBFE13EEB}" srcOrd="0" destOrd="0" presId="urn:microsoft.com/office/officeart/2005/8/layout/vList5"/>
    <dgm:cxn modelId="{4965701F-B3E3-43D5-87BC-924760DB7377}" type="presParOf" srcId="{E44A3CE1-6F40-4E1D-92F2-E685D62A82A7}" destId="{E3C9F94C-1F3B-469B-95AB-CA100F495430}" srcOrd="13" destOrd="0" presId="urn:microsoft.com/office/officeart/2005/8/layout/vList5"/>
    <dgm:cxn modelId="{8B9A9240-78E6-4DC0-8B41-F992DF954061}" type="presParOf" srcId="{E44A3CE1-6F40-4E1D-92F2-E685D62A82A7}" destId="{D1FCF470-B2CE-431D-BCE5-A6B87EA9C7AF}" srcOrd="14" destOrd="0" presId="urn:microsoft.com/office/officeart/2005/8/layout/vList5"/>
    <dgm:cxn modelId="{F8D62A77-CEDC-49E2-A5BB-49F77AF85AA5}" type="presParOf" srcId="{D1FCF470-B2CE-431D-BCE5-A6B87EA9C7AF}" destId="{12BAED3C-C7B0-46FB-9208-E58095C14778}" srcOrd="0" destOrd="0" presId="urn:microsoft.com/office/officeart/2005/8/layout/vList5"/>
    <dgm:cxn modelId="{039BAD68-E2FC-4BF0-98DE-DEB81383507D}" type="presParOf" srcId="{E44A3CE1-6F40-4E1D-92F2-E685D62A82A7}" destId="{E7E8C84A-DAF2-429D-A173-D1C70D49E89C}" srcOrd="15" destOrd="0" presId="urn:microsoft.com/office/officeart/2005/8/layout/vList5"/>
    <dgm:cxn modelId="{D65C17FA-42BD-41F2-805B-621AE98BFA51}" type="presParOf" srcId="{E44A3CE1-6F40-4E1D-92F2-E685D62A82A7}" destId="{32136751-F825-4845-A8BB-C24CD03FFACA}" srcOrd="16" destOrd="0" presId="urn:microsoft.com/office/officeart/2005/8/layout/vList5"/>
    <dgm:cxn modelId="{A62A0076-7490-4FA8-B89E-21098F560FC7}" type="presParOf" srcId="{32136751-F825-4845-A8BB-C24CD03FFACA}" destId="{6912D0E2-6AC1-4232-ADA5-9341789D174D}" srcOrd="0" destOrd="0" presId="urn:microsoft.com/office/officeart/2005/8/layout/vList5"/>
    <dgm:cxn modelId="{40FD4B95-CBA8-4E14-A22C-40E8FACFA470}" type="presParOf" srcId="{E44A3CE1-6F40-4E1D-92F2-E685D62A82A7}" destId="{D96DFA82-C6DA-410C-9A8A-47C671282140}" srcOrd="17" destOrd="0" presId="urn:microsoft.com/office/officeart/2005/8/layout/vList5"/>
    <dgm:cxn modelId="{8751D21C-6F4A-44CE-90BF-869BBF8B59A3}" type="presParOf" srcId="{E44A3CE1-6F40-4E1D-92F2-E685D62A82A7}" destId="{80E15AC5-17C1-4DA9-8014-3F9F0C202980}" srcOrd="18" destOrd="0" presId="urn:microsoft.com/office/officeart/2005/8/layout/vList5"/>
    <dgm:cxn modelId="{C33B0FF4-D717-407D-B5FD-D317EFB058EA}" type="presParOf" srcId="{80E15AC5-17C1-4DA9-8014-3F9F0C202980}" destId="{B724797D-D28C-4063-A810-9C60E5D71854}" srcOrd="0" destOrd="0" presId="urn:microsoft.com/office/officeart/2005/8/layout/vList5"/>
    <dgm:cxn modelId="{68180AF4-BCB6-4C5E-AB8F-22582154B0A2}" type="presParOf" srcId="{E44A3CE1-6F40-4E1D-92F2-E685D62A82A7}" destId="{50DA6234-B5CC-431D-80A3-4DE667003CB9}" srcOrd="19" destOrd="0" presId="urn:microsoft.com/office/officeart/2005/8/layout/vList5"/>
    <dgm:cxn modelId="{8B95AFB8-DB9F-457F-BB1D-24FD8DE85504}" type="presParOf" srcId="{E44A3CE1-6F40-4E1D-92F2-E685D62A82A7}" destId="{FA61A245-E665-4972-9B14-D44975FBC610}" srcOrd="20" destOrd="0" presId="urn:microsoft.com/office/officeart/2005/8/layout/vList5"/>
    <dgm:cxn modelId="{2A6811B6-170E-4A4A-B98C-EE3491926A5C}" type="presParOf" srcId="{FA61A245-E665-4972-9B14-D44975FBC610}" destId="{3D2D7AC4-A795-4BAC-A051-64937F48ACE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FDF089-49CD-4C12-B7F2-608ECCCE1DCD}"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GB"/>
        </a:p>
      </dgm:t>
    </dgm:pt>
    <dgm:pt modelId="{3EC14D71-1CF0-42B8-BA2D-4DBED9CFDA98}" type="pres">
      <dgm:prSet presAssocID="{8DFDF089-49CD-4C12-B7F2-608ECCCE1DCD}" presName="diagram" presStyleCnt="0">
        <dgm:presLayoutVars>
          <dgm:chPref val="1"/>
          <dgm:dir/>
          <dgm:animOne val="branch"/>
          <dgm:animLvl val="lvl"/>
          <dgm:resizeHandles/>
        </dgm:presLayoutVars>
      </dgm:prSet>
      <dgm:spPr/>
      <dgm:t>
        <a:bodyPr/>
        <a:lstStyle/>
        <a:p>
          <a:endParaRPr lang="en-GB"/>
        </a:p>
      </dgm:t>
    </dgm:pt>
  </dgm:ptLst>
  <dgm:cxnLst>
    <dgm:cxn modelId="{EFE1ED22-865C-43AB-AD9E-245E942AA13C}" type="presOf" srcId="{8DFDF089-49CD-4C12-B7F2-608ECCCE1DCD}" destId="{3EC14D71-1CF0-42B8-BA2D-4DBED9CFDA9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41439-7DAA-4CDC-A0BD-C1DC53C509A5}">
      <dsp:nvSpPr>
        <dsp:cNvPr id="0" name=""/>
        <dsp:cNvSpPr/>
      </dsp:nvSpPr>
      <dsp:spPr>
        <a:xfrm>
          <a:off x="672170" y="196705"/>
          <a:ext cx="2876441" cy="2876441"/>
        </a:xfrm>
        <a:prstGeom prst="pie">
          <a:avLst>
            <a:gd name="adj1" fmla="val 16200000"/>
            <a:gd name="adj2" fmla="val 19800000"/>
          </a:avLst>
        </a:prstGeom>
        <a:solidFill>
          <a:schemeClr val="accent4">
            <a:lumMod val="60000"/>
            <a:lumOff val="4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New Services</a:t>
          </a:r>
          <a:endParaRPr lang="en-GB" sz="900" kern="1200" dirty="0"/>
        </a:p>
      </dsp:txBody>
      <dsp:txXfrm>
        <a:off x="2178878" y="564136"/>
        <a:ext cx="753353" cy="582136"/>
      </dsp:txXfrm>
    </dsp:sp>
    <dsp:sp modelId="{98EFAA4D-614C-4D63-9EA1-0182B4B9FA9C}">
      <dsp:nvSpPr>
        <dsp:cNvPr id="0" name=""/>
        <dsp:cNvSpPr/>
      </dsp:nvSpPr>
      <dsp:spPr>
        <a:xfrm>
          <a:off x="706413" y="255946"/>
          <a:ext cx="2876441" cy="2876441"/>
        </a:xfrm>
        <a:prstGeom prst="pie">
          <a:avLst>
            <a:gd name="adj1" fmla="val 19800000"/>
            <a:gd name="adj2" fmla="val 18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Good Delivery</a:t>
          </a:r>
          <a:endParaRPr lang="en-GB" sz="900" kern="1200" dirty="0"/>
        </a:p>
      </dsp:txBody>
      <dsp:txXfrm>
        <a:off x="2658284" y="1420220"/>
        <a:ext cx="787597" cy="565015"/>
      </dsp:txXfrm>
    </dsp:sp>
    <dsp:sp modelId="{5704EAF4-7E7C-4988-AC16-62295E08456D}">
      <dsp:nvSpPr>
        <dsp:cNvPr id="0" name=""/>
        <dsp:cNvSpPr/>
      </dsp:nvSpPr>
      <dsp:spPr>
        <a:xfrm>
          <a:off x="672170" y="315187"/>
          <a:ext cx="2876441" cy="2876441"/>
        </a:xfrm>
        <a:prstGeom prst="pie">
          <a:avLst>
            <a:gd name="adj1" fmla="val 1800000"/>
            <a:gd name="adj2" fmla="val 54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Metal Accounts</a:t>
          </a:r>
          <a:endParaRPr lang="en-GB" sz="900" kern="1200" dirty="0"/>
        </a:p>
      </dsp:txBody>
      <dsp:txXfrm>
        <a:off x="2178878" y="2259182"/>
        <a:ext cx="753353" cy="582136"/>
      </dsp:txXfrm>
    </dsp:sp>
    <dsp:sp modelId="{2C1F0772-6EC0-443A-A6D0-F59CA6ED969F}">
      <dsp:nvSpPr>
        <dsp:cNvPr id="0" name=""/>
        <dsp:cNvSpPr/>
      </dsp:nvSpPr>
      <dsp:spPr>
        <a:xfrm>
          <a:off x="603683" y="315187"/>
          <a:ext cx="2876441" cy="2876441"/>
        </a:xfrm>
        <a:prstGeom prst="pie">
          <a:avLst>
            <a:gd name="adj1" fmla="val 5400000"/>
            <a:gd name="adj2" fmla="val 90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Benchmarks</a:t>
          </a:r>
          <a:endParaRPr lang="en-GB" sz="900" kern="1200" dirty="0"/>
        </a:p>
      </dsp:txBody>
      <dsp:txXfrm>
        <a:off x="1220064" y="2259182"/>
        <a:ext cx="753353" cy="582136"/>
      </dsp:txXfrm>
    </dsp:sp>
    <dsp:sp modelId="{115A2ADF-AE61-4C45-86AD-55086676CBF1}">
      <dsp:nvSpPr>
        <dsp:cNvPr id="0" name=""/>
        <dsp:cNvSpPr/>
      </dsp:nvSpPr>
      <dsp:spPr>
        <a:xfrm>
          <a:off x="569440" y="255946"/>
          <a:ext cx="2876441" cy="2876441"/>
        </a:xfrm>
        <a:prstGeom prst="pie">
          <a:avLst>
            <a:gd name="adj1" fmla="val 9000000"/>
            <a:gd name="adj2" fmla="val 126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Clearing System</a:t>
          </a:r>
          <a:endParaRPr lang="en-GB" sz="900" kern="1200" dirty="0"/>
        </a:p>
      </dsp:txBody>
      <dsp:txXfrm>
        <a:off x="706414" y="1420220"/>
        <a:ext cx="787597" cy="565015"/>
      </dsp:txXfrm>
    </dsp:sp>
    <dsp:sp modelId="{D885C526-6B4E-48C8-9301-1F66336C1E4C}">
      <dsp:nvSpPr>
        <dsp:cNvPr id="0" name=""/>
        <dsp:cNvSpPr/>
      </dsp:nvSpPr>
      <dsp:spPr>
        <a:xfrm>
          <a:off x="603683" y="196705"/>
          <a:ext cx="2876441" cy="2876441"/>
        </a:xfrm>
        <a:prstGeom prst="pie">
          <a:avLst>
            <a:gd name="adj1" fmla="val 126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Vaulting Services</a:t>
          </a:r>
          <a:endParaRPr lang="en-GB" sz="900" kern="1200" dirty="0"/>
        </a:p>
      </dsp:txBody>
      <dsp:txXfrm>
        <a:off x="1220064" y="564136"/>
        <a:ext cx="753353" cy="582136"/>
      </dsp:txXfrm>
    </dsp:sp>
    <dsp:sp modelId="{80BFABAF-90A1-4361-BC1A-99E977A3BC71}">
      <dsp:nvSpPr>
        <dsp:cNvPr id="0" name=""/>
        <dsp:cNvSpPr/>
      </dsp:nvSpPr>
      <dsp:spPr>
        <a:xfrm>
          <a:off x="494000" y="18640"/>
          <a:ext cx="3232572" cy="3232572"/>
        </a:xfrm>
        <a:prstGeom prst="circularArrow">
          <a:avLst>
            <a:gd name="adj1" fmla="val 5085"/>
            <a:gd name="adj2" fmla="val 327528"/>
            <a:gd name="adj3" fmla="val 19472472"/>
            <a:gd name="adj4" fmla="val 16200251"/>
            <a:gd name="adj5" fmla="val 5932"/>
          </a:avLst>
        </a:prstGeom>
        <a:solidFill>
          <a:schemeClr val="accent4">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sp>
    <dsp:sp modelId="{E75F1AC0-D3B0-4ED8-8FEC-FC2A0B682339}">
      <dsp:nvSpPr>
        <dsp:cNvPr id="0" name=""/>
        <dsp:cNvSpPr/>
      </dsp:nvSpPr>
      <dsp:spPr>
        <a:xfrm>
          <a:off x="528243" y="77881"/>
          <a:ext cx="3232572" cy="3232572"/>
        </a:xfrm>
        <a:prstGeom prst="circularArrow">
          <a:avLst>
            <a:gd name="adj1" fmla="val 5085"/>
            <a:gd name="adj2" fmla="val 327528"/>
            <a:gd name="adj3" fmla="val 1472472"/>
            <a:gd name="adj4" fmla="val 19800000"/>
            <a:gd name="adj5" fmla="val 5932"/>
          </a:avLst>
        </a:prstGeom>
        <a:solidFill>
          <a:schemeClr val="accent4">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sp>
    <dsp:sp modelId="{5C57AEDE-2461-4180-BA4D-3AAB653EA746}">
      <dsp:nvSpPr>
        <dsp:cNvPr id="0" name=""/>
        <dsp:cNvSpPr/>
      </dsp:nvSpPr>
      <dsp:spPr>
        <a:xfrm>
          <a:off x="494000" y="137122"/>
          <a:ext cx="3232572" cy="3232572"/>
        </a:xfrm>
        <a:prstGeom prst="circularArrow">
          <a:avLst>
            <a:gd name="adj1" fmla="val 5085"/>
            <a:gd name="adj2" fmla="val 327528"/>
            <a:gd name="adj3" fmla="val 5072221"/>
            <a:gd name="adj4" fmla="val 1800000"/>
            <a:gd name="adj5" fmla="val 5932"/>
          </a:avLst>
        </a:prstGeom>
        <a:solidFill>
          <a:schemeClr val="accent4">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sp>
    <dsp:sp modelId="{77F5C785-843E-4C9B-9613-CC5A94C03385}">
      <dsp:nvSpPr>
        <dsp:cNvPr id="0" name=""/>
        <dsp:cNvSpPr/>
      </dsp:nvSpPr>
      <dsp:spPr>
        <a:xfrm>
          <a:off x="425723" y="137122"/>
          <a:ext cx="3232572" cy="3232572"/>
        </a:xfrm>
        <a:prstGeom prst="circularArrow">
          <a:avLst>
            <a:gd name="adj1" fmla="val 5085"/>
            <a:gd name="adj2" fmla="val 327528"/>
            <a:gd name="adj3" fmla="val 8672472"/>
            <a:gd name="adj4" fmla="val 5400251"/>
            <a:gd name="adj5" fmla="val 5932"/>
          </a:avLst>
        </a:prstGeom>
        <a:solidFill>
          <a:schemeClr val="accent4">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sp>
    <dsp:sp modelId="{7FAB4657-3832-4B33-808E-9620C5D15535}">
      <dsp:nvSpPr>
        <dsp:cNvPr id="0" name=""/>
        <dsp:cNvSpPr/>
      </dsp:nvSpPr>
      <dsp:spPr>
        <a:xfrm>
          <a:off x="391480" y="77881"/>
          <a:ext cx="3232572" cy="3232572"/>
        </a:xfrm>
        <a:prstGeom prst="circularArrow">
          <a:avLst>
            <a:gd name="adj1" fmla="val 5085"/>
            <a:gd name="adj2" fmla="val 327528"/>
            <a:gd name="adj3" fmla="val 12272472"/>
            <a:gd name="adj4" fmla="val 9000000"/>
            <a:gd name="adj5" fmla="val 5932"/>
          </a:avLst>
        </a:prstGeom>
        <a:solidFill>
          <a:schemeClr val="accent4">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sp>
    <dsp:sp modelId="{C745ED11-192A-4198-979A-DC768AE92E34}">
      <dsp:nvSpPr>
        <dsp:cNvPr id="0" name=""/>
        <dsp:cNvSpPr/>
      </dsp:nvSpPr>
      <dsp:spPr>
        <a:xfrm>
          <a:off x="425723" y="18640"/>
          <a:ext cx="3232572" cy="3232572"/>
        </a:xfrm>
        <a:prstGeom prst="circularArrow">
          <a:avLst>
            <a:gd name="adj1" fmla="val 5085"/>
            <a:gd name="adj2" fmla="val 327528"/>
            <a:gd name="adj3" fmla="val 15872221"/>
            <a:gd name="adj4" fmla="val 12600000"/>
            <a:gd name="adj5" fmla="val 5932"/>
          </a:avLst>
        </a:prstGeom>
        <a:solidFill>
          <a:schemeClr val="accent4">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E4AAE-5956-4633-89A1-DC42320146F2}">
      <dsp:nvSpPr>
        <dsp:cNvPr id="0" name=""/>
        <dsp:cNvSpPr/>
      </dsp:nvSpPr>
      <dsp:spPr>
        <a:xfrm>
          <a:off x="2400" y="216890"/>
          <a:ext cx="2340714" cy="5738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GB" sz="1500" b="1" kern="1200" dirty="0" smtClean="0"/>
            <a:t>Auditors</a:t>
          </a:r>
          <a:endParaRPr lang="en-GB" sz="1500" kern="1200" dirty="0"/>
        </a:p>
      </dsp:txBody>
      <dsp:txXfrm>
        <a:off x="2400" y="216890"/>
        <a:ext cx="2340714" cy="573830"/>
      </dsp:txXfrm>
    </dsp:sp>
    <dsp:sp modelId="{01D750A8-E0AF-4C61-96DC-D68F26EB7F69}">
      <dsp:nvSpPr>
        <dsp:cNvPr id="0" name=""/>
        <dsp:cNvSpPr/>
      </dsp:nvSpPr>
      <dsp:spPr>
        <a:xfrm>
          <a:off x="2400" y="790721"/>
          <a:ext cx="2340714" cy="29594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GB" sz="1500" kern="1200" dirty="0" smtClean="0"/>
            <a:t>Review, approval and training of auditors. </a:t>
          </a:r>
          <a:endParaRPr lang="en-GB" sz="1500" kern="1200" dirty="0"/>
        </a:p>
        <a:p>
          <a:pPr marL="114300" lvl="1" indent="-114300" algn="l" defTabSz="666750" rtl="0">
            <a:lnSpc>
              <a:spcPct val="90000"/>
            </a:lnSpc>
            <a:spcBef>
              <a:spcPct val="0"/>
            </a:spcBef>
            <a:spcAft>
              <a:spcPct val="15000"/>
            </a:spcAft>
            <a:buChar char="••"/>
          </a:pPr>
          <a:endParaRPr lang="en-GB" sz="1500" kern="1200" dirty="0"/>
        </a:p>
        <a:p>
          <a:pPr marL="114300" lvl="1" indent="-114300" algn="l" defTabSz="666750" rtl="0">
            <a:lnSpc>
              <a:spcPct val="90000"/>
            </a:lnSpc>
            <a:spcBef>
              <a:spcPct val="0"/>
            </a:spcBef>
            <a:spcAft>
              <a:spcPct val="15000"/>
            </a:spcAft>
            <a:buChar char="••"/>
          </a:pPr>
          <a:r>
            <a:rPr lang="en-GB" sz="1500" kern="1200" dirty="0" smtClean="0"/>
            <a:t>From initial application, to annual review the ‘fitness to practice’ of auditors is always in focus.</a:t>
          </a:r>
          <a:endParaRPr lang="en-GB" sz="1500" kern="1200" dirty="0"/>
        </a:p>
      </dsp:txBody>
      <dsp:txXfrm>
        <a:off x="2400" y="790721"/>
        <a:ext cx="2340714" cy="2959453"/>
      </dsp:txXfrm>
    </dsp:sp>
    <dsp:sp modelId="{A2938DF9-19D9-47D1-B9DC-2F37D07AA07F}">
      <dsp:nvSpPr>
        <dsp:cNvPr id="0" name=""/>
        <dsp:cNvSpPr/>
      </dsp:nvSpPr>
      <dsp:spPr>
        <a:xfrm>
          <a:off x="2670814" y="216890"/>
          <a:ext cx="2340714" cy="5738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GB" sz="1500" b="1" kern="1200" dirty="0" smtClean="0"/>
            <a:t>Incident Management</a:t>
          </a:r>
          <a:endParaRPr lang="en-GB" sz="1500" kern="1200" dirty="0"/>
        </a:p>
      </dsp:txBody>
      <dsp:txXfrm>
        <a:off x="2670814" y="216890"/>
        <a:ext cx="2340714" cy="573830"/>
      </dsp:txXfrm>
    </dsp:sp>
    <dsp:sp modelId="{A9074920-862B-447C-86E4-6F21A9E4E383}">
      <dsp:nvSpPr>
        <dsp:cNvPr id="0" name=""/>
        <dsp:cNvSpPr/>
      </dsp:nvSpPr>
      <dsp:spPr>
        <a:xfrm>
          <a:off x="2670814" y="790721"/>
          <a:ext cx="2340714" cy="29594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GB" sz="1500" kern="1200" dirty="0" smtClean="0"/>
            <a:t>Procedure in place for any incidents (media reports etc.) which occur outside of the regular RGG review cycle.</a:t>
          </a:r>
          <a:endParaRPr lang="en-GB" sz="1500" kern="1200" dirty="0"/>
        </a:p>
        <a:p>
          <a:pPr marL="114300" lvl="1" indent="-114300" algn="l" defTabSz="666750" rtl="0">
            <a:lnSpc>
              <a:spcPct val="90000"/>
            </a:lnSpc>
            <a:spcBef>
              <a:spcPct val="0"/>
            </a:spcBef>
            <a:spcAft>
              <a:spcPct val="15000"/>
            </a:spcAft>
            <a:buChar char="••"/>
          </a:pPr>
          <a:endParaRPr lang="en-GB" sz="1500" kern="1200" dirty="0"/>
        </a:p>
        <a:p>
          <a:pPr marL="114300" lvl="1" indent="-114300" algn="l" defTabSz="666750" rtl="0">
            <a:lnSpc>
              <a:spcPct val="90000"/>
            </a:lnSpc>
            <a:spcBef>
              <a:spcPct val="0"/>
            </a:spcBef>
            <a:spcAft>
              <a:spcPct val="15000"/>
            </a:spcAft>
            <a:buChar char="••"/>
          </a:pPr>
          <a:r>
            <a:rPr lang="en-GB" sz="1500" kern="1200" dirty="0" smtClean="0"/>
            <a:t>This may involve the requirement for further conversation or assurance from auditors (11 Steps)</a:t>
          </a:r>
          <a:endParaRPr lang="en-GB" sz="1500" kern="1200" dirty="0"/>
        </a:p>
      </dsp:txBody>
      <dsp:txXfrm>
        <a:off x="2670814" y="790721"/>
        <a:ext cx="2340714" cy="2959453"/>
      </dsp:txXfrm>
    </dsp:sp>
    <dsp:sp modelId="{6CDA59DE-2B86-494D-B920-D6A9C82B852C}">
      <dsp:nvSpPr>
        <dsp:cNvPr id="0" name=""/>
        <dsp:cNvSpPr/>
      </dsp:nvSpPr>
      <dsp:spPr>
        <a:xfrm>
          <a:off x="5339229" y="216890"/>
          <a:ext cx="2340714" cy="5738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GB" sz="1500" b="1" kern="1200" dirty="0" smtClean="0"/>
            <a:t>Report reviews &amp; Corrective Actions</a:t>
          </a:r>
          <a:endParaRPr lang="en-GB" sz="1500" kern="1200" dirty="0"/>
        </a:p>
      </dsp:txBody>
      <dsp:txXfrm>
        <a:off x="5339229" y="216890"/>
        <a:ext cx="2340714" cy="573830"/>
      </dsp:txXfrm>
    </dsp:sp>
    <dsp:sp modelId="{ED5B2646-482F-457A-9ACB-05F58BA83C06}">
      <dsp:nvSpPr>
        <dsp:cNvPr id="0" name=""/>
        <dsp:cNvSpPr/>
      </dsp:nvSpPr>
      <dsp:spPr>
        <a:xfrm>
          <a:off x="5339229" y="790721"/>
          <a:ext cx="2340714" cy="29594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GB" sz="1500" kern="1200" dirty="0" smtClean="0"/>
            <a:t>Reports which may require complex decision making are referred to the Audit Review Panel</a:t>
          </a:r>
          <a:endParaRPr lang="en-GB" sz="1500" kern="1200" dirty="0"/>
        </a:p>
        <a:p>
          <a:pPr marL="114300" lvl="1" indent="-114300" algn="l" defTabSz="666750" rtl="0">
            <a:lnSpc>
              <a:spcPct val="90000"/>
            </a:lnSpc>
            <a:spcBef>
              <a:spcPct val="0"/>
            </a:spcBef>
            <a:spcAft>
              <a:spcPct val="15000"/>
            </a:spcAft>
            <a:buChar char="••"/>
          </a:pPr>
          <a:endParaRPr lang="en-GB" sz="1500" kern="1200" dirty="0"/>
        </a:p>
        <a:p>
          <a:pPr marL="114300" lvl="1" indent="-114300" algn="l" defTabSz="666750" rtl="0">
            <a:lnSpc>
              <a:spcPct val="90000"/>
            </a:lnSpc>
            <a:spcBef>
              <a:spcPct val="0"/>
            </a:spcBef>
            <a:spcAft>
              <a:spcPct val="15000"/>
            </a:spcAft>
            <a:buChar char="••"/>
          </a:pPr>
          <a:r>
            <a:rPr lang="en-GB" sz="1500" kern="1200" dirty="0" smtClean="0"/>
            <a:t>Reports are reviewed to ensure enough detail is provided to allow LBMA to make an informed approval decision</a:t>
          </a:r>
          <a:endParaRPr lang="en-GB" sz="1500" kern="1200" dirty="0"/>
        </a:p>
      </dsp:txBody>
      <dsp:txXfrm>
        <a:off x="5339229" y="790721"/>
        <a:ext cx="2340714" cy="2959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956B3-59ED-4577-B1B5-740502983606}">
      <dsp:nvSpPr>
        <dsp:cNvPr id="0" name=""/>
        <dsp:cNvSpPr/>
      </dsp:nvSpPr>
      <dsp:spPr>
        <a:xfrm>
          <a:off x="2650235" y="1087"/>
          <a:ext cx="2981515" cy="387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GB" sz="1000" kern="1200" dirty="0" smtClean="0"/>
            <a:t>1. Receipt/Logging of Complaint/Issue</a:t>
          </a:r>
          <a:endParaRPr lang="en-GB" sz="1000" kern="1200" dirty="0"/>
        </a:p>
      </dsp:txBody>
      <dsp:txXfrm>
        <a:off x="2669141" y="19993"/>
        <a:ext cx="2943703" cy="349486"/>
      </dsp:txXfrm>
    </dsp:sp>
    <dsp:sp modelId="{79CF0C04-1C33-40F6-9CD4-B1FA26DDB1DB}">
      <dsp:nvSpPr>
        <dsp:cNvPr id="0" name=""/>
        <dsp:cNvSpPr/>
      </dsp:nvSpPr>
      <dsp:spPr>
        <a:xfrm>
          <a:off x="2650235" y="407751"/>
          <a:ext cx="2981515" cy="387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GB" sz="1000" kern="1200" dirty="0" smtClean="0"/>
            <a:t>2. Media and Market Review</a:t>
          </a:r>
          <a:endParaRPr lang="en-GB" sz="1000" kern="1200" dirty="0"/>
        </a:p>
      </dsp:txBody>
      <dsp:txXfrm>
        <a:off x="2669141" y="426657"/>
        <a:ext cx="2943703" cy="349486"/>
      </dsp:txXfrm>
    </dsp:sp>
    <dsp:sp modelId="{8F169358-8E33-4B2F-BBA7-7CB223541AEE}">
      <dsp:nvSpPr>
        <dsp:cNvPr id="0" name=""/>
        <dsp:cNvSpPr/>
      </dsp:nvSpPr>
      <dsp:spPr>
        <a:xfrm>
          <a:off x="2650235" y="814415"/>
          <a:ext cx="2981515" cy="387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GB" sz="1000" kern="1200" dirty="0" smtClean="0"/>
            <a:t>3. RGG Audit (or equivalent) Review</a:t>
          </a:r>
          <a:endParaRPr lang="en-GB" sz="1000" kern="1200" dirty="0"/>
        </a:p>
      </dsp:txBody>
      <dsp:txXfrm>
        <a:off x="2669141" y="833321"/>
        <a:ext cx="2943703" cy="349486"/>
      </dsp:txXfrm>
    </dsp:sp>
    <dsp:sp modelId="{E2C0AFEF-5F49-4257-B152-82E0D8E7947B}">
      <dsp:nvSpPr>
        <dsp:cNvPr id="0" name=""/>
        <dsp:cNvSpPr/>
      </dsp:nvSpPr>
      <dsp:spPr>
        <a:xfrm>
          <a:off x="2650235" y="1221079"/>
          <a:ext cx="2981515" cy="387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GB" sz="1000" kern="1200" dirty="0" smtClean="0"/>
            <a:t>4. Auditor Review and Interaction</a:t>
          </a:r>
          <a:endParaRPr lang="en-GB" sz="1000" kern="1200" dirty="0"/>
        </a:p>
      </dsp:txBody>
      <dsp:txXfrm>
        <a:off x="2669141" y="1239985"/>
        <a:ext cx="2943703" cy="349486"/>
      </dsp:txXfrm>
    </dsp:sp>
    <dsp:sp modelId="{0D11AA9B-7D90-40E4-945E-3FACEE3D2D42}">
      <dsp:nvSpPr>
        <dsp:cNvPr id="0" name=""/>
        <dsp:cNvSpPr/>
      </dsp:nvSpPr>
      <dsp:spPr>
        <a:xfrm>
          <a:off x="2650235" y="1627743"/>
          <a:ext cx="2981515" cy="387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GB" sz="1000" kern="1200" dirty="0" smtClean="0"/>
            <a:t>5. Legal Review</a:t>
          </a:r>
          <a:endParaRPr lang="en-GB" sz="1000" kern="1200" dirty="0"/>
        </a:p>
      </dsp:txBody>
      <dsp:txXfrm>
        <a:off x="2669141" y="1646649"/>
        <a:ext cx="2943703" cy="349486"/>
      </dsp:txXfrm>
    </dsp:sp>
    <dsp:sp modelId="{C5DC5D70-F6D0-4254-B3E9-9388060A8394}">
      <dsp:nvSpPr>
        <dsp:cNvPr id="0" name=""/>
        <dsp:cNvSpPr/>
      </dsp:nvSpPr>
      <dsp:spPr>
        <a:xfrm>
          <a:off x="2650235" y="2034407"/>
          <a:ext cx="2981515" cy="387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GB" sz="1000" kern="1200" dirty="0" smtClean="0"/>
            <a:t>6. Refiner Contact</a:t>
          </a:r>
          <a:endParaRPr lang="en-GB" sz="1000" kern="1200" dirty="0"/>
        </a:p>
      </dsp:txBody>
      <dsp:txXfrm>
        <a:off x="2669141" y="2053313"/>
        <a:ext cx="2943703" cy="349486"/>
      </dsp:txXfrm>
    </dsp:sp>
    <dsp:sp modelId="{7057E58D-4633-439D-B10E-6DCDBFE13EEB}">
      <dsp:nvSpPr>
        <dsp:cNvPr id="0" name=""/>
        <dsp:cNvSpPr/>
      </dsp:nvSpPr>
      <dsp:spPr>
        <a:xfrm>
          <a:off x="2650235" y="2441070"/>
          <a:ext cx="2981515" cy="387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GB" sz="1000" kern="1200" dirty="0" smtClean="0"/>
            <a:t>7. Physical Committee Reporting and Escalation and/or Legal Consultation</a:t>
          </a:r>
          <a:endParaRPr lang="en-GB" sz="1000" kern="1200" dirty="0"/>
        </a:p>
      </dsp:txBody>
      <dsp:txXfrm>
        <a:off x="2669141" y="2459976"/>
        <a:ext cx="2943703" cy="349486"/>
      </dsp:txXfrm>
    </dsp:sp>
    <dsp:sp modelId="{12BAED3C-C7B0-46FB-9208-E58095C14778}">
      <dsp:nvSpPr>
        <dsp:cNvPr id="0" name=""/>
        <dsp:cNvSpPr/>
      </dsp:nvSpPr>
      <dsp:spPr>
        <a:xfrm>
          <a:off x="2650235" y="2847734"/>
          <a:ext cx="2981515" cy="387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GB" sz="1000" kern="1200" dirty="0" smtClean="0"/>
            <a:t>8. Action/Sanction</a:t>
          </a:r>
          <a:endParaRPr lang="en-GB" sz="1000" kern="1200" dirty="0"/>
        </a:p>
      </dsp:txBody>
      <dsp:txXfrm>
        <a:off x="2669141" y="2866640"/>
        <a:ext cx="2943703" cy="349486"/>
      </dsp:txXfrm>
    </dsp:sp>
    <dsp:sp modelId="{6912D0E2-6AC1-4232-ADA5-9341789D174D}">
      <dsp:nvSpPr>
        <dsp:cNvPr id="0" name=""/>
        <dsp:cNvSpPr/>
      </dsp:nvSpPr>
      <dsp:spPr>
        <a:xfrm>
          <a:off x="2650235" y="3254398"/>
          <a:ext cx="2981515" cy="387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GB" sz="1000" kern="1200" dirty="0" smtClean="0"/>
            <a:t>9. Public Disclosure</a:t>
          </a:r>
          <a:endParaRPr lang="en-GB" sz="1000" kern="1200" dirty="0"/>
        </a:p>
      </dsp:txBody>
      <dsp:txXfrm>
        <a:off x="2669141" y="3273304"/>
        <a:ext cx="2943703" cy="349486"/>
      </dsp:txXfrm>
    </dsp:sp>
    <dsp:sp modelId="{B724797D-D28C-4063-A810-9C60E5D71854}">
      <dsp:nvSpPr>
        <dsp:cNvPr id="0" name=""/>
        <dsp:cNvSpPr/>
      </dsp:nvSpPr>
      <dsp:spPr>
        <a:xfrm>
          <a:off x="2650235" y="3661062"/>
          <a:ext cx="2981515" cy="387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GB" sz="1000" kern="1200" dirty="0" smtClean="0"/>
            <a:t>10. Lessons Learnt</a:t>
          </a:r>
          <a:endParaRPr lang="en-GB" sz="1000" kern="1200" dirty="0"/>
        </a:p>
      </dsp:txBody>
      <dsp:txXfrm>
        <a:off x="2669141" y="3679968"/>
        <a:ext cx="2943703" cy="349486"/>
      </dsp:txXfrm>
    </dsp:sp>
    <dsp:sp modelId="{3D2D7AC4-A795-4BAC-A051-64937F48ACE9}">
      <dsp:nvSpPr>
        <dsp:cNvPr id="0" name=""/>
        <dsp:cNvSpPr/>
      </dsp:nvSpPr>
      <dsp:spPr>
        <a:xfrm>
          <a:off x="2650235" y="4067726"/>
          <a:ext cx="2981515" cy="387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GB" sz="1000" kern="1200" dirty="0" smtClean="0"/>
            <a:t>11. LBMA Communication</a:t>
          </a:r>
          <a:endParaRPr lang="en-GB" sz="1000" kern="1200" dirty="0"/>
        </a:p>
      </dsp:txBody>
      <dsp:txXfrm>
        <a:off x="2669141" y="4086632"/>
        <a:ext cx="2943703" cy="349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862" y="0"/>
            <a:ext cx="2946275" cy="496671"/>
          </a:xfrm>
          <a:prstGeom prst="rect">
            <a:avLst/>
          </a:prstGeom>
        </p:spPr>
        <p:txBody>
          <a:bodyPr vert="horz" lIns="91440" tIns="45720" rIns="91440" bIns="45720" rtlCol="0"/>
          <a:lstStyle>
            <a:lvl1pPr algn="r">
              <a:defRPr sz="1200"/>
            </a:lvl1pPr>
          </a:lstStyle>
          <a:p>
            <a:fld id="{E4F1EFB6-E48F-4E75-8AFB-0FF71F1D6C43}" type="datetimeFigureOut">
              <a:rPr lang="en-GB" smtClean="0"/>
              <a:t>10/08/2017</a:t>
            </a:fld>
            <a:endParaRPr lang="en-GB" dirty="0"/>
          </a:p>
        </p:txBody>
      </p:sp>
      <p:sp>
        <p:nvSpPr>
          <p:cNvPr id="4" name="Footer Placeholder 3"/>
          <p:cNvSpPr>
            <a:spLocks noGrp="1"/>
          </p:cNvSpPr>
          <p:nvPr>
            <p:ph type="ftr" sz="quarter" idx="2"/>
          </p:nvPr>
        </p:nvSpPr>
        <p:spPr>
          <a:xfrm>
            <a:off x="0" y="9428272"/>
            <a:ext cx="2946275" cy="49667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862" y="9428272"/>
            <a:ext cx="2946275" cy="496671"/>
          </a:xfrm>
          <a:prstGeom prst="rect">
            <a:avLst/>
          </a:prstGeom>
        </p:spPr>
        <p:txBody>
          <a:bodyPr vert="horz" lIns="91440" tIns="45720" rIns="91440" bIns="45720" rtlCol="0" anchor="b"/>
          <a:lstStyle>
            <a:lvl1pPr algn="r">
              <a:defRPr sz="1200"/>
            </a:lvl1pPr>
          </a:lstStyle>
          <a:p>
            <a:fld id="{4C9F7E8C-8100-418A-BD38-242EE4563826}" type="slidenum">
              <a:rPr lang="en-GB" smtClean="0"/>
              <a:t>‹#›</a:t>
            </a:fld>
            <a:endParaRPr lang="en-GB" dirty="0"/>
          </a:p>
        </p:txBody>
      </p:sp>
    </p:spTree>
    <p:extLst>
      <p:ext uri="{BB962C8B-B14F-4D97-AF65-F5344CB8AC3E}">
        <p14:creationId xmlns:p14="http://schemas.microsoft.com/office/powerpoint/2010/main" val="306550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4BD088-393B-409C-BF8D-663BE2E35862}" type="datetimeFigureOut">
              <a:rPr lang="en-GB" smtClean="0"/>
              <a:pPr/>
              <a:t>10/08/2017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6E5B11D-B2DA-44FF-A894-4435044720BA}" type="slidenum">
              <a:rPr lang="en-GB" smtClean="0"/>
              <a:pPr/>
              <a:t>‹#›</a:t>
            </a:fld>
            <a:endParaRPr lang="en-GB" dirty="0"/>
          </a:p>
        </p:txBody>
      </p:sp>
    </p:spTree>
    <p:extLst>
      <p:ext uri="{BB962C8B-B14F-4D97-AF65-F5344CB8AC3E}">
        <p14:creationId xmlns:p14="http://schemas.microsoft.com/office/powerpoint/2010/main" val="63701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5B11D-B2DA-44FF-A894-4435044720BA}" type="slidenum">
              <a:rPr lang="en-GB" smtClean="0"/>
              <a:pPr/>
              <a:t>1</a:t>
            </a:fld>
            <a:endParaRPr lang="en-GB" dirty="0"/>
          </a:p>
        </p:txBody>
      </p:sp>
    </p:spTree>
    <p:extLst>
      <p:ext uri="{BB962C8B-B14F-4D97-AF65-F5344CB8AC3E}">
        <p14:creationId xmlns:p14="http://schemas.microsoft.com/office/powerpoint/2010/main" val="111687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E5B11D-B2DA-44FF-A894-4435044720BA}" type="slidenum">
              <a:rPr lang="en-GB" smtClean="0"/>
              <a:pPr/>
              <a:t>10</a:t>
            </a:fld>
            <a:endParaRPr lang="en-GB" dirty="0"/>
          </a:p>
        </p:txBody>
      </p:sp>
    </p:spTree>
    <p:extLst>
      <p:ext uri="{BB962C8B-B14F-4D97-AF65-F5344CB8AC3E}">
        <p14:creationId xmlns:p14="http://schemas.microsoft.com/office/powerpoint/2010/main" val="195264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5B11D-B2DA-44FF-A894-4435044720BA}" type="slidenum">
              <a:rPr lang="en-GB" smtClean="0"/>
              <a:pPr/>
              <a:t>11</a:t>
            </a:fld>
            <a:endParaRPr lang="en-GB" dirty="0"/>
          </a:p>
        </p:txBody>
      </p:sp>
    </p:spTree>
    <p:extLst>
      <p:ext uri="{BB962C8B-B14F-4D97-AF65-F5344CB8AC3E}">
        <p14:creationId xmlns:p14="http://schemas.microsoft.com/office/powerpoint/2010/main" val="70902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6E5B11D-B2DA-44FF-A894-4435044720BA}" type="slidenum">
              <a:rPr lang="en-GB" smtClean="0"/>
              <a:t>2</a:t>
            </a:fld>
            <a:endParaRPr lang="en-GB" dirty="0"/>
          </a:p>
        </p:txBody>
      </p:sp>
    </p:spTree>
    <p:extLst>
      <p:ext uri="{BB962C8B-B14F-4D97-AF65-F5344CB8AC3E}">
        <p14:creationId xmlns:p14="http://schemas.microsoft.com/office/powerpoint/2010/main" val="396115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E5B11D-B2DA-44FF-A894-4435044720BA}" type="slidenum">
              <a:rPr lang="en-GB" smtClean="0"/>
              <a:pPr/>
              <a:t>3</a:t>
            </a:fld>
            <a:endParaRPr lang="en-GB" dirty="0"/>
          </a:p>
        </p:txBody>
      </p:sp>
    </p:spTree>
    <p:extLst>
      <p:ext uri="{BB962C8B-B14F-4D97-AF65-F5344CB8AC3E}">
        <p14:creationId xmlns:p14="http://schemas.microsoft.com/office/powerpoint/2010/main" val="361016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5B11D-B2DA-44FF-A894-4435044720BA}" type="slidenum">
              <a:rPr lang="en-GB" smtClean="0"/>
              <a:pPr/>
              <a:t>4</a:t>
            </a:fld>
            <a:endParaRPr lang="en-GB" dirty="0"/>
          </a:p>
        </p:txBody>
      </p:sp>
    </p:spTree>
    <p:extLst>
      <p:ext uri="{BB962C8B-B14F-4D97-AF65-F5344CB8AC3E}">
        <p14:creationId xmlns:p14="http://schemas.microsoft.com/office/powerpoint/2010/main" val="168014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6E5B11D-B2DA-44FF-A894-4435044720BA}" type="slidenum">
              <a:rPr lang="en-GB" smtClean="0"/>
              <a:pPr/>
              <a:t>5</a:t>
            </a:fld>
            <a:endParaRPr lang="en-GB" dirty="0"/>
          </a:p>
        </p:txBody>
      </p:sp>
    </p:spTree>
    <p:extLst>
      <p:ext uri="{BB962C8B-B14F-4D97-AF65-F5344CB8AC3E}">
        <p14:creationId xmlns:p14="http://schemas.microsoft.com/office/powerpoint/2010/main" val="29178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5B11D-B2DA-44FF-A894-4435044720BA}" type="slidenum">
              <a:rPr lang="en-GB" smtClean="0"/>
              <a:t>6</a:t>
            </a:fld>
            <a:endParaRPr lang="en-GB" dirty="0"/>
          </a:p>
        </p:txBody>
      </p:sp>
    </p:spTree>
    <p:extLst>
      <p:ext uri="{BB962C8B-B14F-4D97-AF65-F5344CB8AC3E}">
        <p14:creationId xmlns:p14="http://schemas.microsoft.com/office/powerpoint/2010/main" val="390888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5B11D-B2DA-44FF-A894-4435044720BA}" type="slidenum">
              <a:rPr lang="en-GB" smtClean="0"/>
              <a:pPr/>
              <a:t>7</a:t>
            </a:fld>
            <a:endParaRPr lang="en-GB" dirty="0"/>
          </a:p>
        </p:txBody>
      </p:sp>
    </p:spTree>
    <p:extLst>
      <p:ext uri="{BB962C8B-B14F-4D97-AF65-F5344CB8AC3E}">
        <p14:creationId xmlns:p14="http://schemas.microsoft.com/office/powerpoint/2010/main" val="74744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E5B11D-B2DA-44FF-A894-4435044720BA}" type="slidenum">
              <a:rPr lang="en-GB" smtClean="0"/>
              <a:pPr/>
              <a:t>8</a:t>
            </a:fld>
            <a:endParaRPr lang="en-GB" dirty="0"/>
          </a:p>
        </p:txBody>
      </p:sp>
    </p:spTree>
    <p:extLst>
      <p:ext uri="{BB962C8B-B14F-4D97-AF65-F5344CB8AC3E}">
        <p14:creationId xmlns:p14="http://schemas.microsoft.com/office/powerpoint/2010/main" val="252359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E5B11D-B2DA-44FF-A894-4435044720BA}" type="slidenum">
              <a:rPr lang="en-GB" smtClean="0"/>
              <a:pPr/>
              <a:t>9</a:t>
            </a:fld>
            <a:endParaRPr lang="en-GB" dirty="0"/>
          </a:p>
        </p:txBody>
      </p:sp>
    </p:spTree>
    <p:extLst>
      <p:ext uri="{BB962C8B-B14F-4D97-AF65-F5344CB8AC3E}">
        <p14:creationId xmlns:p14="http://schemas.microsoft.com/office/powerpoint/2010/main" val="3539500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ctrTitle" hasCustomPrompt="1"/>
          </p:nvPr>
        </p:nvSpPr>
        <p:spPr>
          <a:xfrm>
            <a:off x="417447" y="2305876"/>
            <a:ext cx="6927571" cy="1202636"/>
          </a:xfrm>
        </p:spPr>
        <p:txBody>
          <a:bodyPr anchor="ctr" anchorCtr="0">
            <a:normAutofit/>
          </a:bodyPr>
          <a:lstStyle>
            <a:lvl1pPr algn="l">
              <a:defRPr sz="3800"/>
            </a:lvl1pPr>
          </a:lstStyle>
          <a:p>
            <a:r>
              <a:rPr lang="en-US" dirty="0" smtClean="0"/>
              <a:t>CLICK TO EDIT MASTER TITLE STYLE</a:t>
            </a:r>
            <a:endParaRPr lang="en-US" dirty="0"/>
          </a:p>
        </p:txBody>
      </p:sp>
      <p:sp>
        <p:nvSpPr>
          <p:cNvPr id="3" name="Subtitle 2"/>
          <p:cNvSpPr>
            <a:spLocks noGrp="1"/>
          </p:cNvSpPr>
          <p:nvPr>
            <p:ph type="subTitle" idx="1"/>
          </p:nvPr>
        </p:nvSpPr>
        <p:spPr>
          <a:xfrm>
            <a:off x="417447" y="3532465"/>
            <a:ext cx="6926400" cy="515660"/>
          </a:xfrm>
        </p:spPr>
        <p:txBody>
          <a:bodyPr anchor="ctr" anchorCtr="0">
            <a:noAutofit/>
          </a:bodyPr>
          <a:lstStyle>
            <a:lvl1pPr marL="0" indent="0" algn="l">
              <a:buNone/>
              <a:defRPr sz="3000">
                <a:solidFill>
                  <a:schemeClr val="accent1"/>
                </a:solidFill>
                <a:latin typeface="Perpetua" pitchFamily="18"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30212" y="4075254"/>
            <a:ext cx="4141787" cy="365125"/>
          </a:xfrm>
          <a:prstGeom prst="rect">
            <a:avLst/>
          </a:prstGeom>
        </p:spPr>
        <p:txBody>
          <a:bodyPr lIns="0" rIns="0" anchor="ctr" anchorCtr="0"/>
          <a:lstStyle>
            <a:lvl1pPr>
              <a:defRPr sz="2000"/>
            </a:lvl1pPr>
          </a:lstStyle>
          <a:p>
            <a:endParaRPr lang="en-GB" dirty="0"/>
          </a:p>
        </p:txBody>
      </p:sp>
      <p:pic>
        <p:nvPicPr>
          <p:cNvPr id="3075" name="Picture 3" descr="C:\Users\ERIN-DESKTOP\Desktop\100812\LBMA-PPT-Template-Boilerplates-020812\internal\slide_imgs\LBMA-logo.jpg"/>
          <p:cNvPicPr>
            <a:picLocks noChangeAspect="1" noChangeArrowheads="1"/>
          </p:cNvPicPr>
          <p:nvPr userDrawn="1"/>
        </p:nvPicPr>
        <p:blipFill>
          <a:blip r:embed="rId3" cstate="print"/>
          <a:srcRect/>
          <a:stretch>
            <a:fillRect/>
          </a:stretch>
        </p:blipFill>
        <p:spPr bwMode="auto">
          <a:xfrm>
            <a:off x="385793" y="255687"/>
            <a:ext cx="1035500" cy="1532945"/>
          </a:xfrm>
          <a:prstGeom prst="rect">
            <a:avLst/>
          </a:prstGeom>
          <a:noFill/>
        </p:spPr>
      </p:pic>
    </p:spTree>
    <p:extLst>
      <p:ext uri="{BB962C8B-B14F-4D97-AF65-F5344CB8AC3E}">
        <p14:creationId xmlns:p14="http://schemas.microsoft.com/office/powerpoint/2010/main" val="341596493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genda Slide">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smtClean="0"/>
              <a:t>LBMA &amp; Responsible Gold</a:t>
            </a:r>
            <a:endParaRPr lang="en-GB" dirty="0"/>
          </a:p>
        </p:txBody>
      </p:sp>
      <p:sp>
        <p:nvSpPr>
          <p:cNvPr id="5" name="Slide Number Placeholder 4"/>
          <p:cNvSpPr>
            <a:spLocks noGrp="1"/>
          </p:cNvSpPr>
          <p:nvPr>
            <p:ph type="sldNum" sz="quarter" idx="12"/>
          </p:nvPr>
        </p:nvSpPr>
        <p:spPr/>
        <p:txBody>
          <a:bodyPr/>
          <a:lstStyle>
            <a:lvl1pPr>
              <a:defRPr>
                <a:solidFill>
                  <a:schemeClr val="accent1">
                    <a:lumMod val="40000"/>
                    <a:lumOff val="60000"/>
                  </a:schemeClr>
                </a:solidFill>
              </a:defRPr>
            </a:lvl1pPr>
          </a:lstStyle>
          <a:p>
            <a:fld id="{CFB92EA3-644D-474A-9DB2-CFA5A826765E}" type="slidenum">
              <a:rPr lang="en-GB" smtClean="0"/>
              <a:pPr/>
              <a:t>‹#›</a:t>
            </a:fld>
            <a:endParaRPr lang="en-GB" dirty="0"/>
          </a:p>
        </p:txBody>
      </p:sp>
      <p:sp>
        <p:nvSpPr>
          <p:cNvPr id="6" name="Title 5"/>
          <p:cNvSpPr>
            <a:spLocks noGrp="1"/>
          </p:cNvSpPr>
          <p:nvPr>
            <p:ph type="title" hasCustomPrompt="1"/>
          </p:nvPr>
        </p:nvSpPr>
        <p:spPr/>
        <p:txBody>
          <a:bodyPr/>
          <a:lstStyle>
            <a:lvl1pPr>
              <a:defRPr>
                <a:solidFill>
                  <a:schemeClr val="bg1"/>
                </a:solidFill>
              </a:defRPr>
            </a:lvl1pPr>
          </a:lstStyle>
          <a:p>
            <a:r>
              <a:rPr lang="en-US" dirty="0" smtClean="0"/>
              <a:t>CLICK TO EDIT MASTER TITLE STYLE</a:t>
            </a:r>
            <a:endParaRPr lang="en-US" dirty="0"/>
          </a:p>
        </p:txBody>
      </p:sp>
      <p:sp>
        <p:nvSpPr>
          <p:cNvPr id="7" name="TextBox 6"/>
          <p:cNvSpPr txBox="1"/>
          <p:nvPr userDrawn="1"/>
        </p:nvSpPr>
        <p:spPr>
          <a:xfrm>
            <a:off x="430213" y="6450150"/>
            <a:ext cx="407987" cy="246221"/>
          </a:xfrm>
          <a:prstGeom prst="rect">
            <a:avLst/>
          </a:prstGeom>
          <a:noFill/>
        </p:spPr>
        <p:txBody>
          <a:bodyPr wrap="square" lIns="0" rIns="0" rtlCol="0">
            <a:spAutoFit/>
          </a:bodyPr>
          <a:lstStyle/>
          <a:p>
            <a:r>
              <a:rPr lang="en-GB" sz="1000" dirty="0" smtClean="0">
                <a:solidFill>
                  <a:schemeClr val="accent1">
                    <a:lumMod val="40000"/>
                    <a:lumOff val="60000"/>
                  </a:schemeClr>
                </a:solidFill>
              </a:rPr>
              <a:t>Page</a:t>
            </a:r>
            <a:endParaRPr lang="en-GB" sz="1000" dirty="0">
              <a:solidFill>
                <a:schemeClr val="accent1">
                  <a:lumMod val="40000"/>
                  <a:lumOff val="60000"/>
                </a:schemeClr>
              </a:solidFill>
            </a:endParaRPr>
          </a:p>
        </p:txBody>
      </p:sp>
      <p:pic>
        <p:nvPicPr>
          <p:cNvPr id="9" name="Picture 2" descr="C:\Users\ERIN-DESKTOP\Desktop\100812\LBMA-PPT-Template-Boilerplates-020812\internal\slide_imgs\LBMA-logo.jpg"/>
          <p:cNvPicPr>
            <a:picLocks noChangeAspect="1" noChangeArrowheads="1"/>
          </p:cNvPicPr>
          <p:nvPr userDrawn="1"/>
        </p:nvPicPr>
        <p:blipFill>
          <a:blip r:embed="rId2" cstate="print"/>
          <a:stretch>
            <a:fillRect/>
          </a:stretch>
        </p:blipFill>
        <p:spPr bwMode="auto">
          <a:xfrm>
            <a:off x="8129709" y="5514975"/>
            <a:ext cx="763394" cy="1130122"/>
          </a:xfrm>
          <a:prstGeom prst="rect">
            <a:avLst/>
          </a:prstGeom>
          <a:noFill/>
        </p:spPr>
      </p:pic>
    </p:spTree>
    <p:extLst>
      <p:ext uri="{BB962C8B-B14F-4D97-AF65-F5344CB8AC3E}">
        <p14:creationId xmlns:p14="http://schemas.microsoft.com/office/powerpoint/2010/main" val="40311409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Slide with Subtitle">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smtClean="0"/>
              <a:t>LBMA &amp; Responsible Gold</a:t>
            </a:r>
            <a:endParaRPr lang="en-GB" dirty="0"/>
          </a:p>
        </p:txBody>
      </p:sp>
      <p:sp>
        <p:nvSpPr>
          <p:cNvPr id="5" name="Slide Number Placeholder 4"/>
          <p:cNvSpPr>
            <a:spLocks noGrp="1"/>
          </p:cNvSpPr>
          <p:nvPr>
            <p:ph type="sldNum" sz="quarter" idx="12"/>
          </p:nvPr>
        </p:nvSpPr>
        <p:spPr/>
        <p:txBody>
          <a:bodyPr/>
          <a:lstStyle>
            <a:lvl1pPr>
              <a:defRPr>
                <a:solidFill>
                  <a:schemeClr val="accent1">
                    <a:lumMod val="40000"/>
                    <a:lumOff val="60000"/>
                  </a:schemeClr>
                </a:solidFill>
              </a:defRPr>
            </a:lvl1pPr>
          </a:lstStyle>
          <a:p>
            <a:fld id="{CFB92EA3-644D-474A-9DB2-CFA5A826765E}" type="slidenum">
              <a:rPr lang="en-GB" smtClean="0"/>
              <a:pPr/>
              <a:t>‹#›</a:t>
            </a:fld>
            <a:endParaRPr lang="en-GB" dirty="0"/>
          </a:p>
        </p:txBody>
      </p:sp>
      <p:sp>
        <p:nvSpPr>
          <p:cNvPr id="7" name="TextBox 6"/>
          <p:cNvSpPr txBox="1"/>
          <p:nvPr userDrawn="1"/>
        </p:nvSpPr>
        <p:spPr>
          <a:xfrm>
            <a:off x="430213" y="6450150"/>
            <a:ext cx="407987" cy="246221"/>
          </a:xfrm>
          <a:prstGeom prst="rect">
            <a:avLst/>
          </a:prstGeom>
          <a:noFill/>
        </p:spPr>
        <p:txBody>
          <a:bodyPr wrap="square" lIns="0" rIns="0" rtlCol="0">
            <a:spAutoFit/>
          </a:bodyPr>
          <a:lstStyle/>
          <a:p>
            <a:r>
              <a:rPr lang="en-GB" sz="1000" dirty="0" smtClean="0">
                <a:solidFill>
                  <a:schemeClr val="accent1">
                    <a:lumMod val="40000"/>
                    <a:lumOff val="60000"/>
                  </a:schemeClr>
                </a:solidFill>
              </a:rPr>
              <a:t>Page</a:t>
            </a:r>
            <a:endParaRPr lang="en-GB" sz="1000" dirty="0">
              <a:solidFill>
                <a:schemeClr val="accent1">
                  <a:lumMod val="40000"/>
                  <a:lumOff val="60000"/>
                </a:schemeClr>
              </a:solidFill>
            </a:endParaRPr>
          </a:p>
        </p:txBody>
      </p:sp>
      <p:pic>
        <p:nvPicPr>
          <p:cNvPr id="9" name="Picture 2" descr="C:\Users\ERIN-DESKTOP\Desktop\100812\LBMA-PPT-Template-Boilerplates-020812\internal\slide_imgs\LBMA-logo.jpg"/>
          <p:cNvPicPr>
            <a:picLocks noChangeAspect="1" noChangeArrowheads="1"/>
          </p:cNvPicPr>
          <p:nvPr userDrawn="1"/>
        </p:nvPicPr>
        <p:blipFill>
          <a:blip r:embed="rId2" cstate="print"/>
          <a:stretch>
            <a:fillRect/>
          </a:stretch>
        </p:blipFill>
        <p:spPr bwMode="auto">
          <a:xfrm>
            <a:off x="8129709" y="5514975"/>
            <a:ext cx="763394" cy="1130122"/>
          </a:xfrm>
          <a:prstGeom prst="rect">
            <a:avLst/>
          </a:prstGeom>
          <a:noFill/>
        </p:spPr>
      </p:pic>
      <p:sp>
        <p:nvSpPr>
          <p:cNvPr id="8" name="Title 1"/>
          <p:cNvSpPr>
            <a:spLocks noGrp="1"/>
          </p:cNvSpPr>
          <p:nvPr>
            <p:ph type="title" hasCustomPrompt="1"/>
          </p:nvPr>
        </p:nvSpPr>
        <p:spPr>
          <a:xfrm>
            <a:off x="430213" y="590400"/>
            <a:ext cx="8281987" cy="649555"/>
          </a:xfrm>
        </p:spPr>
        <p:txBody>
          <a:bodyPr/>
          <a:lstStyle>
            <a:lvl1pPr>
              <a:defRPr>
                <a:solidFill>
                  <a:schemeClr val="bg1"/>
                </a:solidFill>
              </a:defRPr>
            </a:lvl1pPr>
          </a:lstStyle>
          <a:p>
            <a:r>
              <a:rPr lang="en-US" dirty="0" smtClean="0"/>
              <a:t>CLICK TO EDIT MASTER TITLE STYLE</a:t>
            </a:r>
            <a:endParaRPr lang="en-US" dirty="0"/>
          </a:p>
        </p:txBody>
      </p:sp>
      <p:sp>
        <p:nvSpPr>
          <p:cNvPr id="10"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lumMod val="40000"/>
                    <a:lumOff val="60000"/>
                  </a:schemeClr>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403114095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LBMA &amp; Responsible Gold</a:t>
            </a:r>
            <a:endParaRPr lang="en-GB" dirty="0"/>
          </a:p>
        </p:txBody>
      </p:sp>
      <p:sp>
        <p:nvSpPr>
          <p:cNvPr id="5" name="Slide Number Placeholder 4"/>
          <p:cNvSpPr>
            <a:spLocks noGrp="1"/>
          </p:cNvSpPr>
          <p:nvPr>
            <p:ph type="sldNum" sz="quarter" idx="12"/>
          </p:nvPr>
        </p:nvSpPr>
        <p:spPr/>
        <p:txBody>
          <a:bodyPr/>
          <a:lstStyle/>
          <a:p>
            <a:fld id="{CFB92EA3-644D-474A-9DB2-CFA5A826765E}" type="slidenum">
              <a:rPr lang="en-GB" smtClean="0"/>
              <a:pPr/>
              <a:t>‹#›</a:t>
            </a:fld>
            <a:endParaRPr lang="en-GB" dirty="0"/>
          </a:p>
        </p:txBody>
      </p:sp>
      <p:sp>
        <p:nvSpPr>
          <p:cNvPr id="10" name="Title 1"/>
          <p:cNvSpPr>
            <a:spLocks noGrp="1"/>
          </p:cNvSpPr>
          <p:nvPr>
            <p:ph type="title" hasCustomPrompt="1"/>
          </p:nvPr>
        </p:nvSpPr>
        <p:spPr>
          <a:xfrm>
            <a:off x="430213" y="590400"/>
            <a:ext cx="8281987" cy="649555"/>
          </a:xfrm>
        </p:spPr>
        <p:txBody>
          <a:bodyPr/>
          <a:lstStyle/>
          <a:p>
            <a:r>
              <a:rPr lang="en-US" dirty="0" smtClean="0"/>
              <a:t>CLICK TO EDIT MASTER TITLE STYLE</a:t>
            </a:r>
            <a:endParaRPr lang="en-US" dirty="0"/>
          </a:p>
        </p:txBody>
      </p:sp>
      <p:sp>
        <p:nvSpPr>
          <p:cNvPr id="11"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403114095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LBMA &amp; Responsible Gold</a:t>
            </a:r>
            <a:endParaRPr lang="en-GB" dirty="0"/>
          </a:p>
        </p:txBody>
      </p:sp>
      <p:sp>
        <p:nvSpPr>
          <p:cNvPr id="4" name="Slide Number Placeholder 3"/>
          <p:cNvSpPr>
            <a:spLocks noGrp="1"/>
          </p:cNvSpPr>
          <p:nvPr>
            <p:ph type="sldNum" sz="quarter" idx="12"/>
          </p:nvPr>
        </p:nvSpPr>
        <p:spPr/>
        <p:txBody>
          <a:bodyPr/>
          <a:lstStyle/>
          <a:p>
            <a:fld id="{CFB92EA3-644D-474A-9DB2-CFA5A826765E}" type="slidenum">
              <a:rPr lang="en-GB" smtClean="0"/>
              <a:pPr/>
              <a:t>‹#›</a:t>
            </a:fld>
            <a:endParaRPr lang="en-GB" dirty="0"/>
          </a:p>
        </p:txBody>
      </p:sp>
    </p:spTree>
    <p:extLst>
      <p:ext uri="{BB962C8B-B14F-4D97-AF65-F5344CB8AC3E}">
        <p14:creationId xmlns:p14="http://schemas.microsoft.com/office/powerpoint/2010/main" val="29712819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ogo slide">
    <p:spTree>
      <p:nvGrpSpPr>
        <p:cNvPr id="1" name=""/>
        <p:cNvGrpSpPr/>
        <p:nvPr/>
      </p:nvGrpSpPr>
      <p:grpSpPr>
        <a:xfrm>
          <a:off x="0" y="0"/>
          <a:ext cx="0" cy="0"/>
          <a:chOff x="0" y="0"/>
          <a:chExt cx="0" cy="0"/>
        </a:xfrm>
      </p:grpSpPr>
      <p:pic>
        <p:nvPicPr>
          <p:cNvPr id="5" name="Picture 2" descr="C:\Users\ERIN-DESKTOP\Desktop\100812\LBMA-PPT-Template-Boilerplates-020812\internal\slide_imgs\LBMA-logo.jpg"/>
          <p:cNvPicPr>
            <a:picLocks noChangeAspect="1" noChangeArrowheads="1"/>
          </p:cNvPicPr>
          <p:nvPr userDrawn="1"/>
        </p:nvPicPr>
        <p:blipFill>
          <a:blip r:embed="rId2" cstate="print"/>
          <a:stretch>
            <a:fillRect/>
          </a:stretch>
        </p:blipFill>
        <p:spPr bwMode="auto">
          <a:xfrm>
            <a:off x="3600450" y="1996139"/>
            <a:ext cx="1943100" cy="2876550"/>
          </a:xfrm>
          <a:prstGeom prst="rect">
            <a:avLst/>
          </a:prstGeom>
          <a:noFill/>
        </p:spPr>
      </p:pic>
    </p:spTree>
    <p:extLst>
      <p:ext uri="{BB962C8B-B14F-4D97-AF65-F5344CB8AC3E}">
        <p14:creationId xmlns:p14="http://schemas.microsoft.com/office/powerpoint/2010/main" val="297128197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ctrTitle" hasCustomPrompt="1"/>
          </p:nvPr>
        </p:nvSpPr>
        <p:spPr>
          <a:xfrm>
            <a:off x="417447" y="2305876"/>
            <a:ext cx="6927571" cy="1202636"/>
          </a:xfrm>
        </p:spPr>
        <p:txBody>
          <a:bodyPr anchor="ctr" anchorCtr="0">
            <a:normAutofit/>
          </a:bodyPr>
          <a:lstStyle>
            <a:lvl1pPr algn="l">
              <a:defRPr sz="3800"/>
            </a:lvl1pPr>
          </a:lstStyle>
          <a:p>
            <a:r>
              <a:rPr lang="en-US" dirty="0" smtClean="0"/>
              <a:t>CLICK TO EDIT MASTER TITLE STYLE</a:t>
            </a:r>
            <a:endParaRPr lang="en-US" dirty="0"/>
          </a:p>
        </p:txBody>
      </p:sp>
      <p:sp>
        <p:nvSpPr>
          <p:cNvPr id="3" name="Subtitle 2"/>
          <p:cNvSpPr>
            <a:spLocks noGrp="1"/>
          </p:cNvSpPr>
          <p:nvPr>
            <p:ph type="subTitle" idx="1"/>
          </p:nvPr>
        </p:nvSpPr>
        <p:spPr>
          <a:xfrm>
            <a:off x="417447" y="3532465"/>
            <a:ext cx="6926400" cy="515660"/>
          </a:xfrm>
        </p:spPr>
        <p:txBody>
          <a:bodyPr anchor="ctr" anchorCtr="0">
            <a:noAutofit/>
          </a:bodyPr>
          <a:lstStyle>
            <a:lvl1pPr marL="0" indent="0" algn="l">
              <a:buNone/>
              <a:defRPr sz="3000">
                <a:solidFill>
                  <a:schemeClr val="accent1"/>
                </a:solidFill>
                <a:latin typeface="Perpetua" pitchFamily="18"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30212" y="4075254"/>
            <a:ext cx="4141787" cy="365125"/>
          </a:xfrm>
          <a:prstGeom prst="rect">
            <a:avLst/>
          </a:prstGeom>
        </p:spPr>
        <p:txBody>
          <a:bodyPr lIns="0" rIns="0" anchor="ctr" anchorCtr="0"/>
          <a:lstStyle>
            <a:lvl1pPr>
              <a:defRPr sz="2000"/>
            </a:lvl1pPr>
          </a:lstStyle>
          <a:p>
            <a:endParaRPr lang="en-GB" dirty="0">
              <a:solidFill>
                <a:prstClr val="black"/>
              </a:solidFill>
            </a:endParaRPr>
          </a:p>
        </p:txBody>
      </p:sp>
      <p:pic>
        <p:nvPicPr>
          <p:cNvPr id="3075" name="Picture 3" descr="C:\Users\ERIN-DESKTOP\Desktop\100812\LBMA-PPT-Template-Boilerplates-020812\internal\slide_imgs\LBMA-logo.jpg"/>
          <p:cNvPicPr>
            <a:picLocks noChangeAspect="1" noChangeArrowheads="1"/>
          </p:cNvPicPr>
          <p:nvPr userDrawn="1"/>
        </p:nvPicPr>
        <p:blipFill>
          <a:blip r:embed="rId3" cstate="print"/>
          <a:srcRect/>
          <a:stretch>
            <a:fillRect/>
          </a:stretch>
        </p:blipFill>
        <p:spPr bwMode="auto">
          <a:xfrm>
            <a:off x="385793" y="255687"/>
            <a:ext cx="1035500" cy="1532945"/>
          </a:xfrm>
          <a:prstGeom prst="rect">
            <a:avLst/>
          </a:prstGeom>
          <a:noFill/>
        </p:spPr>
      </p:pic>
    </p:spTree>
    <p:extLst>
      <p:ext uri="{BB962C8B-B14F-4D97-AF65-F5344CB8AC3E}">
        <p14:creationId xmlns:p14="http://schemas.microsoft.com/office/powerpoint/2010/main" val="329746872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307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ctrTitle" hasCustomPrompt="1"/>
          </p:nvPr>
        </p:nvSpPr>
        <p:spPr>
          <a:xfrm>
            <a:off x="417447" y="2305876"/>
            <a:ext cx="6927571" cy="1202636"/>
          </a:xfrm>
        </p:spPr>
        <p:txBody>
          <a:bodyPr anchor="ctr" anchorCtr="0">
            <a:normAutofit/>
          </a:bodyPr>
          <a:lstStyle>
            <a:lvl1pPr algn="l">
              <a:defRPr sz="3800"/>
            </a:lvl1pPr>
          </a:lstStyle>
          <a:p>
            <a:r>
              <a:rPr lang="en-US" dirty="0" smtClean="0"/>
              <a:t>CLICK TO EDIT MASTER TITLE STYLE</a:t>
            </a:r>
            <a:endParaRPr lang="en-US" dirty="0"/>
          </a:p>
        </p:txBody>
      </p:sp>
      <p:sp>
        <p:nvSpPr>
          <p:cNvPr id="3" name="Subtitle 2"/>
          <p:cNvSpPr>
            <a:spLocks noGrp="1"/>
          </p:cNvSpPr>
          <p:nvPr>
            <p:ph type="subTitle" idx="1"/>
          </p:nvPr>
        </p:nvSpPr>
        <p:spPr>
          <a:xfrm>
            <a:off x="417447" y="3532465"/>
            <a:ext cx="6926400" cy="514800"/>
          </a:xfrm>
        </p:spPr>
        <p:txBody>
          <a:bodyPr anchor="ctr" anchorCtr="0">
            <a:noAutofit/>
          </a:bodyPr>
          <a:lstStyle>
            <a:lvl1pPr marL="0" indent="0" algn="l">
              <a:buNone/>
              <a:defRPr sz="3000">
                <a:solidFill>
                  <a:schemeClr val="accent1"/>
                </a:solidFill>
                <a:latin typeface="Perpetua" pitchFamily="18"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pic>
        <p:nvPicPr>
          <p:cNvPr id="3075" name="Picture 3" descr="C:\Users\ERIN-DESKTOP\Desktop\100812\LBMA-PPT-Template-Boilerplates-020812\internal\slide_imgs\LBMA-logo.jpg"/>
          <p:cNvPicPr>
            <a:picLocks noChangeAspect="1" noChangeArrowheads="1"/>
          </p:cNvPicPr>
          <p:nvPr userDrawn="1"/>
        </p:nvPicPr>
        <p:blipFill>
          <a:blip r:embed="rId3" cstate="print"/>
          <a:srcRect/>
          <a:stretch>
            <a:fillRect/>
          </a:stretch>
        </p:blipFill>
        <p:spPr bwMode="auto">
          <a:xfrm>
            <a:off x="385793" y="255687"/>
            <a:ext cx="1035500" cy="1532945"/>
          </a:xfrm>
          <a:prstGeom prst="rect">
            <a:avLst/>
          </a:prstGeom>
          <a:noFill/>
        </p:spPr>
      </p:pic>
      <p:sp>
        <p:nvSpPr>
          <p:cNvPr id="9" name="Text Placeholder 8"/>
          <p:cNvSpPr>
            <a:spLocks noGrp="1"/>
          </p:cNvSpPr>
          <p:nvPr>
            <p:ph type="body" sz="quarter" idx="11" hasCustomPrompt="1"/>
          </p:nvPr>
        </p:nvSpPr>
        <p:spPr>
          <a:xfrm>
            <a:off x="358962" y="4839354"/>
            <a:ext cx="4213038" cy="1847850"/>
          </a:xfrm>
        </p:spPr>
        <p:txBody>
          <a:bodyPr anchor="ctr" anchorCtr="0">
            <a:noAutofit/>
          </a:bodyPr>
          <a:lstStyle>
            <a:lvl1pPr marL="0" indent="0">
              <a:buFontTx/>
              <a:buNone/>
              <a:defRPr sz="18000">
                <a:solidFill>
                  <a:schemeClr val="accent1">
                    <a:lumMod val="60000"/>
                    <a:lumOff val="40000"/>
                  </a:schemeClr>
                </a:solidFill>
                <a:latin typeface="Perpetua" pitchFamily="18" charset="0"/>
              </a:defRPr>
            </a:lvl1pPr>
            <a:lvl2pPr>
              <a:buNone/>
              <a:defRPr/>
            </a:lvl2pPr>
          </a:lstStyle>
          <a:p>
            <a:pPr lvl="0"/>
            <a:r>
              <a:rPr lang="en-US" dirty="0" smtClean="0"/>
              <a:t>01</a:t>
            </a:r>
          </a:p>
        </p:txBody>
      </p:sp>
    </p:spTree>
    <p:extLst>
      <p:ext uri="{BB962C8B-B14F-4D97-AF65-F5344CB8AC3E}">
        <p14:creationId xmlns:p14="http://schemas.microsoft.com/office/powerpoint/2010/main" val="351699977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urp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Tree>
    <p:extLst>
      <p:ext uri="{BB962C8B-B14F-4D97-AF65-F5344CB8AC3E}">
        <p14:creationId xmlns:p14="http://schemas.microsoft.com/office/powerpoint/2010/main" val="122936825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Content [Purp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3" y="589631"/>
            <a:ext cx="8281987" cy="64955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solidFill>
                  <a:prstClr val="black"/>
                </a:solidFill>
              </a:rPr>
              <a:t>LBMA &amp; The London Market</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
        <p:nvSpPr>
          <p:cNvPr id="8"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204175709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urp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30213" y="1727201"/>
            <a:ext cx="4089832" cy="4452938"/>
          </a:xfrm>
        </p:spPr>
        <p:txBody>
          <a:bodyPr>
            <a:normAutofit/>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727201"/>
            <a:ext cx="4083050" cy="4452938"/>
          </a:xfrm>
        </p:spPr>
        <p:txBody>
          <a:bodyPr>
            <a:normAutofit/>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7" name="Slide Number Placeholder 6"/>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Tree>
    <p:extLst>
      <p:ext uri="{BB962C8B-B14F-4D97-AF65-F5344CB8AC3E}">
        <p14:creationId xmlns:p14="http://schemas.microsoft.com/office/powerpoint/2010/main" val="17290506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307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ctrTitle" hasCustomPrompt="1"/>
          </p:nvPr>
        </p:nvSpPr>
        <p:spPr>
          <a:xfrm>
            <a:off x="417447" y="2305876"/>
            <a:ext cx="6927571" cy="1202636"/>
          </a:xfrm>
        </p:spPr>
        <p:txBody>
          <a:bodyPr anchor="ctr" anchorCtr="0">
            <a:normAutofit/>
          </a:bodyPr>
          <a:lstStyle>
            <a:lvl1pPr algn="l">
              <a:defRPr sz="3800"/>
            </a:lvl1pPr>
          </a:lstStyle>
          <a:p>
            <a:r>
              <a:rPr lang="en-US" dirty="0" smtClean="0"/>
              <a:t>CLICK TO EDIT MASTER TITLE STYLE</a:t>
            </a:r>
            <a:endParaRPr lang="en-US" dirty="0"/>
          </a:p>
        </p:txBody>
      </p:sp>
      <p:sp>
        <p:nvSpPr>
          <p:cNvPr id="3" name="Subtitle 2"/>
          <p:cNvSpPr>
            <a:spLocks noGrp="1"/>
          </p:cNvSpPr>
          <p:nvPr>
            <p:ph type="subTitle" idx="1"/>
          </p:nvPr>
        </p:nvSpPr>
        <p:spPr>
          <a:xfrm>
            <a:off x="417447" y="3532465"/>
            <a:ext cx="6926400" cy="514800"/>
          </a:xfrm>
        </p:spPr>
        <p:txBody>
          <a:bodyPr anchor="ctr" anchorCtr="0">
            <a:noAutofit/>
          </a:bodyPr>
          <a:lstStyle>
            <a:lvl1pPr marL="0" indent="0" algn="l">
              <a:buNone/>
              <a:defRPr sz="3000">
                <a:solidFill>
                  <a:schemeClr val="accent1"/>
                </a:solidFill>
                <a:latin typeface="Perpetua" pitchFamily="18"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pic>
        <p:nvPicPr>
          <p:cNvPr id="3075" name="Picture 3" descr="C:\Users\ERIN-DESKTOP\Desktop\100812\LBMA-PPT-Template-Boilerplates-020812\internal\slide_imgs\LBMA-logo.jpg"/>
          <p:cNvPicPr>
            <a:picLocks noChangeAspect="1" noChangeArrowheads="1"/>
          </p:cNvPicPr>
          <p:nvPr userDrawn="1"/>
        </p:nvPicPr>
        <p:blipFill>
          <a:blip r:embed="rId3" cstate="print"/>
          <a:srcRect/>
          <a:stretch>
            <a:fillRect/>
          </a:stretch>
        </p:blipFill>
        <p:spPr bwMode="auto">
          <a:xfrm>
            <a:off x="385793" y="255687"/>
            <a:ext cx="1035500" cy="1532945"/>
          </a:xfrm>
          <a:prstGeom prst="rect">
            <a:avLst/>
          </a:prstGeom>
          <a:noFill/>
        </p:spPr>
      </p:pic>
      <p:sp>
        <p:nvSpPr>
          <p:cNvPr id="9" name="Text Placeholder 8"/>
          <p:cNvSpPr>
            <a:spLocks noGrp="1"/>
          </p:cNvSpPr>
          <p:nvPr>
            <p:ph type="body" sz="quarter" idx="11" hasCustomPrompt="1"/>
          </p:nvPr>
        </p:nvSpPr>
        <p:spPr>
          <a:xfrm>
            <a:off x="358962" y="4839354"/>
            <a:ext cx="4213038" cy="1847850"/>
          </a:xfrm>
        </p:spPr>
        <p:txBody>
          <a:bodyPr anchor="ctr" anchorCtr="0">
            <a:noAutofit/>
          </a:bodyPr>
          <a:lstStyle>
            <a:lvl1pPr marL="0" indent="0">
              <a:buFontTx/>
              <a:buNone/>
              <a:defRPr sz="18000">
                <a:solidFill>
                  <a:schemeClr val="accent1">
                    <a:lumMod val="60000"/>
                    <a:lumOff val="40000"/>
                  </a:schemeClr>
                </a:solidFill>
                <a:latin typeface="Perpetua" pitchFamily="18" charset="0"/>
              </a:defRPr>
            </a:lvl1pPr>
            <a:lvl2pPr>
              <a:buNone/>
              <a:defRPr/>
            </a:lvl2pPr>
          </a:lstStyle>
          <a:p>
            <a:pPr lvl="0"/>
            <a:r>
              <a:rPr lang="en-US" dirty="0" smtClean="0"/>
              <a:t>01</a:t>
            </a:r>
          </a:p>
        </p:txBody>
      </p:sp>
    </p:spTree>
    <p:extLst>
      <p:ext uri="{BB962C8B-B14F-4D97-AF65-F5344CB8AC3E}">
        <p14:creationId xmlns:p14="http://schemas.microsoft.com/office/powerpoint/2010/main" val="341596493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Blu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Tree>
    <p:extLst>
      <p:ext uri="{BB962C8B-B14F-4D97-AF65-F5344CB8AC3E}">
        <p14:creationId xmlns:p14="http://schemas.microsoft.com/office/powerpoint/2010/main" val="161849104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Blue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
        <p:nvSpPr>
          <p:cNvPr id="7" name="Title 1"/>
          <p:cNvSpPr>
            <a:spLocks noGrp="1"/>
          </p:cNvSpPr>
          <p:nvPr>
            <p:ph type="title" hasCustomPrompt="1"/>
          </p:nvPr>
        </p:nvSpPr>
        <p:spPr>
          <a:xfrm>
            <a:off x="430213" y="590400"/>
            <a:ext cx="8281987" cy="649555"/>
          </a:xfrm>
        </p:spPr>
        <p:txBody>
          <a:bodyPr/>
          <a:lstStyle/>
          <a:p>
            <a:r>
              <a:rPr lang="en-US" dirty="0" smtClean="0"/>
              <a:t>CLICK TO EDIT MASTER TITLE STYLE</a:t>
            </a:r>
            <a:endParaRPr lang="en-US" dirty="0"/>
          </a:p>
        </p:txBody>
      </p:sp>
      <p:sp>
        <p:nvSpPr>
          <p:cNvPr id="9"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418031713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Blu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30213" y="1727201"/>
            <a:ext cx="4089832" cy="4452938"/>
          </a:xfrm>
        </p:spPr>
        <p:txBody>
          <a:bodyPr>
            <a:normAutofit/>
          </a:bodyPr>
          <a:lstStyle>
            <a:lvl1pPr>
              <a:buClr>
                <a:schemeClr val="accent4"/>
              </a:buClr>
              <a:defRPr sz="2000"/>
            </a:lvl1pPr>
            <a:lvl2pPr>
              <a:buClr>
                <a:schemeClr val="accent4"/>
              </a:buClr>
              <a:defRPr sz="2000"/>
            </a:lvl2pPr>
            <a:lvl3pPr>
              <a:buClr>
                <a:schemeClr val="accent4"/>
              </a:buClr>
              <a:defRPr sz="1800"/>
            </a:lvl3pPr>
            <a:lvl4pPr>
              <a:buClr>
                <a:schemeClr val="accent4"/>
              </a:buClr>
              <a:defRPr sz="1600"/>
            </a:lvl4pPr>
            <a:lvl5pPr>
              <a:buClr>
                <a:schemeClr val="accent4"/>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727201"/>
            <a:ext cx="4083050" cy="4452938"/>
          </a:xfrm>
        </p:spPr>
        <p:txBody>
          <a:bodyPr>
            <a:normAutofit/>
          </a:bodyPr>
          <a:lstStyle>
            <a:lvl1pPr>
              <a:buClr>
                <a:schemeClr val="accent4"/>
              </a:buClr>
              <a:defRPr sz="2000"/>
            </a:lvl1pPr>
            <a:lvl2pPr>
              <a:buClr>
                <a:schemeClr val="accent4"/>
              </a:buClr>
              <a:defRPr sz="2000"/>
            </a:lvl2pPr>
            <a:lvl3pPr>
              <a:buClr>
                <a:schemeClr val="accent4"/>
              </a:buClr>
              <a:defRPr sz="1800"/>
            </a:lvl3pPr>
            <a:lvl4pPr>
              <a:buClr>
                <a:schemeClr val="accent4"/>
              </a:buClr>
              <a:defRPr sz="1600"/>
            </a:lvl4pPr>
            <a:lvl5pPr>
              <a:buClr>
                <a:schemeClr val="accent4"/>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7" name="Slide Number Placeholder 6"/>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Tree>
    <p:extLst>
      <p:ext uri="{BB962C8B-B14F-4D97-AF65-F5344CB8AC3E}">
        <p14:creationId xmlns:p14="http://schemas.microsoft.com/office/powerpoint/2010/main" val="5054463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5" name="Slide Number Placeholder 4"/>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705905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genda Slide">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smtClean="0">
                <a:solidFill>
                  <a:prstClr val="white"/>
                </a:solidFill>
              </a:rPr>
              <a:t>LBMA &amp; Responsible Gold</a:t>
            </a:r>
            <a:endParaRPr lang="en-GB"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accent1">
                    <a:lumMod val="40000"/>
                    <a:lumOff val="60000"/>
                  </a:schemeClr>
                </a:solidFill>
              </a:defRPr>
            </a:lvl1pPr>
          </a:lstStyle>
          <a:p>
            <a:fld id="{CFB92EA3-644D-474A-9DB2-CFA5A826765E}" type="slidenum">
              <a:rPr lang="en-GB" smtClean="0">
                <a:solidFill>
                  <a:srgbClr val="A58E66">
                    <a:lumMod val="40000"/>
                    <a:lumOff val="60000"/>
                  </a:srgbClr>
                </a:solidFill>
              </a:rPr>
              <a:pPr/>
              <a:t>‹#›</a:t>
            </a:fld>
            <a:endParaRPr lang="en-GB" dirty="0">
              <a:solidFill>
                <a:srgbClr val="A58E66">
                  <a:lumMod val="40000"/>
                  <a:lumOff val="60000"/>
                </a:srgbClr>
              </a:solidFill>
            </a:endParaRPr>
          </a:p>
        </p:txBody>
      </p:sp>
      <p:sp>
        <p:nvSpPr>
          <p:cNvPr id="6" name="Title 5"/>
          <p:cNvSpPr>
            <a:spLocks noGrp="1"/>
          </p:cNvSpPr>
          <p:nvPr>
            <p:ph type="title" hasCustomPrompt="1"/>
          </p:nvPr>
        </p:nvSpPr>
        <p:spPr/>
        <p:txBody>
          <a:bodyPr/>
          <a:lstStyle>
            <a:lvl1pPr>
              <a:defRPr>
                <a:solidFill>
                  <a:schemeClr val="bg1"/>
                </a:solidFill>
              </a:defRPr>
            </a:lvl1pPr>
          </a:lstStyle>
          <a:p>
            <a:r>
              <a:rPr lang="en-US" dirty="0" smtClean="0"/>
              <a:t>CLICK TO EDIT MASTER TITLE STYLE</a:t>
            </a:r>
            <a:endParaRPr lang="en-US" dirty="0"/>
          </a:p>
        </p:txBody>
      </p:sp>
      <p:sp>
        <p:nvSpPr>
          <p:cNvPr id="7" name="TextBox 6"/>
          <p:cNvSpPr txBox="1"/>
          <p:nvPr userDrawn="1"/>
        </p:nvSpPr>
        <p:spPr>
          <a:xfrm>
            <a:off x="430213" y="6450150"/>
            <a:ext cx="407987" cy="246221"/>
          </a:xfrm>
          <a:prstGeom prst="rect">
            <a:avLst/>
          </a:prstGeom>
          <a:noFill/>
        </p:spPr>
        <p:txBody>
          <a:bodyPr wrap="square" lIns="0" rIns="0" rtlCol="0">
            <a:spAutoFit/>
          </a:bodyPr>
          <a:lstStyle/>
          <a:p>
            <a:r>
              <a:rPr lang="en-GB" sz="1000" dirty="0" smtClean="0">
                <a:solidFill>
                  <a:srgbClr val="A58E66">
                    <a:lumMod val="40000"/>
                    <a:lumOff val="60000"/>
                  </a:srgbClr>
                </a:solidFill>
              </a:rPr>
              <a:t>Page</a:t>
            </a:r>
            <a:endParaRPr lang="en-GB" sz="1000" dirty="0">
              <a:solidFill>
                <a:srgbClr val="A58E66">
                  <a:lumMod val="40000"/>
                  <a:lumOff val="60000"/>
                </a:srgbClr>
              </a:solidFill>
            </a:endParaRPr>
          </a:p>
        </p:txBody>
      </p:sp>
      <p:pic>
        <p:nvPicPr>
          <p:cNvPr id="9" name="Picture 2" descr="C:\Users\ERIN-DESKTOP\Desktop\100812\LBMA-PPT-Template-Boilerplates-020812\internal\slide_imgs\LBMA-logo.jpg"/>
          <p:cNvPicPr>
            <a:picLocks noChangeAspect="1" noChangeArrowheads="1"/>
          </p:cNvPicPr>
          <p:nvPr userDrawn="1"/>
        </p:nvPicPr>
        <p:blipFill>
          <a:blip r:embed="rId2" cstate="print"/>
          <a:stretch>
            <a:fillRect/>
          </a:stretch>
        </p:blipFill>
        <p:spPr bwMode="auto">
          <a:xfrm>
            <a:off x="8129709" y="5514975"/>
            <a:ext cx="763394" cy="1130122"/>
          </a:xfrm>
          <a:prstGeom prst="rect">
            <a:avLst/>
          </a:prstGeom>
          <a:noFill/>
        </p:spPr>
      </p:pic>
    </p:spTree>
    <p:extLst>
      <p:ext uri="{BB962C8B-B14F-4D97-AF65-F5344CB8AC3E}">
        <p14:creationId xmlns:p14="http://schemas.microsoft.com/office/powerpoint/2010/main" val="22653769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Slide with Subtitle">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smtClean="0">
                <a:solidFill>
                  <a:prstClr val="white"/>
                </a:solidFill>
              </a:rPr>
              <a:t>LBMA &amp; Responsible Gold</a:t>
            </a:r>
            <a:endParaRPr lang="en-GB"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accent1">
                    <a:lumMod val="40000"/>
                    <a:lumOff val="60000"/>
                  </a:schemeClr>
                </a:solidFill>
              </a:defRPr>
            </a:lvl1pPr>
          </a:lstStyle>
          <a:p>
            <a:fld id="{CFB92EA3-644D-474A-9DB2-CFA5A826765E}" type="slidenum">
              <a:rPr lang="en-GB" smtClean="0">
                <a:solidFill>
                  <a:srgbClr val="A58E66">
                    <a:lumMod val="40000"/>
                    <a:lumOff val="60000"/>
                  </a:srgbClr>
                </a:solidFill>
              </a:rPr>
              <a:pPr/>
              <a:t>‹#›</a:t>
            </a:fld>
            <a:endParaRPr lang="en-GB" dirty="0">
              <a:solidFill>
                <a:srgbClr val="A58E66">
                  <a:lumMod val="40000"/>
                  <a:lumOff val="60000"/>
                </a:srgbClr>
              </a:solidFill>
            </a:endParaRPr>
          </a:p>
        </p:txBody>
      </p:sp>
      <p:sp>
        <p:nvSpPr>
          <p:cNvPr id="7" name="TextBox 6"/>
          <p:cNvSpPr txBox="1"/>
          <p:nvPr userDrawn="1"/>
        </p:nvSpPr>
        <p:spPr>
          <a:xfrm>
            <a:off x="430213" y="6450150"/>
            <a:ext cx="407987" cy="246221"/>
          </a:xfrm>
          <a:prstGeom prst="rect">
            <a:avLst/>
          </a:prstGeom>
          <a:noFill/>
        </p:spPr>
        <p:txBody>
          <a:bodyPr wrap="square" lIns="0" rIns="0" rtlCol="0">
            <a:spAutoFit/>
          </a:bodyPr>
          <a:lstStyle/>
          <a:p>
            <a:r>
              <a:rPr lang="en-GB" sz="1000" dirty="0" smtClean="0">
                <a:solidFill>
                  <a:srgbClr val="A58E66">
                    <a:lumMod val="40000"/>
                    <a:lumOff val="60000"/>
                  </a:srgbClr>
                </a:solidFill>
              </a:rPr>
              <a:t>Page</a:t>
            </a:r>
            <a:endParaRPr lang="en-GB" sz="1000" dirty="0">
              <a:solidFill>
                <a:srgbClr val="A58E66">
                  <a:lumMod val="40000"/>
                  <a:lumOff val="60000"/>
                </a:srgbClr>
              </a:solidFill>
            </a:endParaRPr>
          </a:p>
        </p:txBody>
      </p:sp>
      <p:pic>
        <p:nvPicPr>
          <p:cNvPr id="9" name="Picture 2" descr="C:\Users\ERIN-DESKTOP\Desktop\100812\LBMA-PPT-Template-Boilerplates-020812\internal\slide_imgs\LBMA-logo.jpg"/>
          <p:cNvPicPr>
            <a:picLocks noChangeAspect="1" noChangeArrowheads="1"/>
          </p:cNvPicPr>
          <p:nvPr userDrawn="1"/>
        </p:nvPicPr>
        <p:blipFill>
          <a:blip r:embed="rId2" cstate="print"/>
          <a:stretch>
            <a:fillRect/>
          </a:stretch>
        </p:blipFill>
        <p:spPr bwMode="auto">
          <a:xfrm>
            <a:off x="8129709" y="5514975"/>
            <a:ext cx="763394" cy="1130122"/>
          </a:xfrm>
          <a:prstGeom prst="rect">
            <a:avLst/>
          </a:prstGeom>
          <a:noFill/>
        </p:spPr>
      </p:pic>
      <p:sp>
        <p:nvSpPr>
          <p:cNvPr id="8" name="Title 1"/>
          <p:cNvSpPr>
            <a:spLocks noGrp="1"/>
          </p:cNvSpPr>
          <p:nvPr>
            <p:ph type="title" hasCustomPrompt="1"/>
          </p:nvPr>
        </p:nvSpPr>
        <p:spPr>
          <a:xfrm>
            <a:off x="430213" y="590400"/>
            <a:ext cx="8281987" cy="649555"/>
          </a:xfrm>
        </p:spPr>
        <p:txBody>
          <a:bodyPr/>
          <a:lstStyle>
            <a:lvl1pPr>
              <a:defRPr>
                <a:solidFill>
                  <a:schemeClr val="bg1"/>
                </a:solidFill>
              </a:defRPr>
            </a:lvl1pPr>
          </a:lstStyle>
          <a:p>
            <a:r>
              <a:rPr lang="en-US" dirty="0" smtClean="0"/>
              <a:t>CLICK TO EDIT MASTER TITLE STYLE</a:t>
            </a:r>
            <a:endParaRPr lang="en-US" dirty="0"/>
          </a:p>
        </p:txBody>
      </p:sp>
      <p:sp>
        <p:nvSpPr>
          <p:cNvPr id="10"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lumMod val="40000"/>
                    <a:lumOff val="60000"/>
                  </a:schemeClr>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56814253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5" name="Slide Number Placeholder 4"/>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
        <p:nvSpPr>
          <p:cNvPr id="10" name="Title 1"/>
          <p:cNvSpPr>
            <a:spLocks noGrp="1"/>
          </p:cNvSpPr>
          <p:nvPr>
            <p:ph type="title" hasCustomPrompt="1"/>
          </p:nvPr>
        </p:nvSpPr>
        <p:spPr>
          <a:xfrm>
            <a:off x="430213" y="590400"/>
            <a:ext cx="8281987" cy="649555"/>
          </a:xfrm>
        </p:spPr>
        <p:txBody>
          <a:bodyPr/>
          <a:lstStyle/>
          <a:p>
            <a:r>
              <a:rPr lang="en-US" dirty="0" smtClean="0"/>
              <a:t>CLICK TO EDIT MASTER TITLE STYLE</a:t>
            </a:r>
            <a:endParaRPr lang="en-US" dirty="0"/>
          </a:p>
        </p:txBody>
      </p:sp>
      <p:sp>
        <p:nvSpPr>
          <p:cNvPr id="11"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81452164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4" name="Slide Number Placeholder 3"/>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Tree>
    <p:extLst>
      <p:ext uri="{BB962C8B-B14F-4D97-AF65-F5344CB8AC3E}">
        <p14:creationId xmlns:p14="http://schemas.microsoft.com/office/powerpoint/2010/main" val="37833998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Logo slide">
    <p:spTree>
      <p:nvGrpSpPr>
        <p:cNvPr id="1" name=""/>
        <p:cNvGrpSpPr/>
        <p:nvPr/>
      </p:nvGrpSpPr>
      <p:grpSpPr>
        <a:xfrm>
          <a:off x="0" y="0"/>
          <a:ext cx="0" cy="0"/>
          <a:chOff x="0" y="0"/>
          <a:chExt cx="0" cy="0"/>
        </a:xfrm>
      </p:grpSpPr>
      <p:pic>
        <p:nvPicPr>
          <p:cNvPr id="5" name="Picture 2" descr="C:\Users\ERIN-DESKTOP\Desktop\100812\LBMA-PPT-Template-Boilerplates-020812\internal\slide_imgs\LBMA-logo.jpg"/>
          <p:cNvPicPr>
            <a:picLocks noChangeAspect="1" noChangeArrowheads="1"/>
          </p:cNvPicPr>
          <p:nvPr userDrawn="1"/>
        </p:nvPicPr>
        <p:blipFill>
          <a:blip r:embed="rId2" cstate="print"/>
          <a:stretch>
            <a:fillRect/>
          </a:stretch>
        </p:blipFill>
        <p:spPr bwMode="auto">
          <a:xfrm>
            <a:off x="3600450" y="1996139"/>
            <a:ext cx="1943100" cy="2876550"/>
          </a:xfrm>
          <a:prstGeom prst="rect">
            <a:avLst/>
          </a:prstGeom>
          <a:noFill/>
        </p:spPr>
      </p:pic>
    </p:spTree>
    <p:extLst>
      <p:ext uri="{BB962C8B-B14F-4D97-AF65-F5344CB8AC3E}">
        <p14:creationId xmlns:p14="http://schemas.microsoft.com/office/powerpoint/2010/main" val="245553977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07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ctrTitle" hasCustomPrompt="1"/>
          </p:nvPr>
        </p:nvSpPr>
        <p:spPr>
          <a:xfrm>
            <a:off x="417447" y="2305876"/>
            <a:ext cx="6927571" cy="1202636"/>
          </a:xfrm>
        </p:spPr>
        <p:txBody>
          <a:bodyPr anchor="ctr" anchorCtr="0">
            <a:normAutofit/>
          </a:bodyPr>
          <a:lstStyle>
            <a:lvl1pPr algn="l">
              <a:defRPr sz="3800"/>
            </a:lvl1pPr>
          </a:lstStyle>
          <a:p>
            <a:r>
              <a:rPr lang="en-US" dirty="0" smtClean="0"/>
              <a:t>CLICK TO EDIT MASTER TITLE STYLE</a:t>
            </a:r>
            <a:endParaRPr lang="en-US" dirty="0"/>
          </a:p>
        </p:txBody>
      </p:sp>
      <p:sp>
        <p:nvSpPr>
          <p:cNvPr id="3" name="Subtitle 2"/>
          <p:cNvSpPr>
            <a:spLocks noGrp="1"/>
          </p:cNvSpPr>
          <p:nvPr>
            <p:ph type="subTitle" idx="1"/>
          </p:nvPr>
        </p:nvSpPr>
        <p:spPr>
          <a:xfrm>
            <a:off x="417447" y="3532465"/>
            <a:ext cx="6926400" cy="515660"/>
          </a:xfrm>
        </p:spPr>
        <p:txBody>
          <a:bodyPr anchor="ctr" anchorCtr="0">
            <a:noAutofit/>
          </a:bodyPr>
          <a:lstStyle>
            <a:lvl1pPr marL="0" indent="0" algn="l">
              <a:buNone/>
              <a:defRPr sz="3000">
                <a:solidFill>
                  <a:schemeClr val="accent1"/>
                </a:solidFill>
                <a:latin typeface="Perpetua" pitchFamily="18"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30212" y="5756198"/>
            <a:ext cx="4593608" cy="381600"/>
          </a:xfrm>
          <a:prstGeom prst="rect">
            <a:avLst/>
          </a:prstGeom>
        </p:spPr>
        <p:txBody>
          <a:bodyPr lIns="0" rIns="0" anchor="ctr" anchorCtr="0"/>
          <a:lstStyle>
            <a:lvl1pPr>
              <a:defRPr sz="1600">
                <a:solidFill>
                  <a:schemeClr val="accent1"/>
                </a:solidFill>
              </a:defRPr>
            </a:lvl1pPr>
          </a:lstStyle>
          <a:p>
            <a:endParaRPr lang="en-GB" dirty="0">
              <a:solidFill>
                <a:srgbClr val="A58E66"/>
              </a:solidFill>
            </a:endParaRPr>
          </a:p>
        </p:txBody>
      </p:sp>
      <p:pic>
        <p:nvPicPr>
          <p:cNvPr id="3075" name="Picture 3" descr="C:\Users\ERIN-DESKTOP\Desktop\100812\LBMA-PPT-Template-Boilerplates-020812\internal\slide_imgs\LBMA-logo.jpg"/>
          <p:cNvPicPr>
            <a:picLocks noChangeAspect="1" noChangeArrowheads="1"/>
          </p:cNvPicPr>
          <p:nvPr userDrawn="1"/>
        </p:nvPicPr>
        <p:blipFill>
          <a:blip r:embed="rId3" cstate="print"/>
          <a:srcRect/>
          <a:stretch>
            <a:fillRect/>
          </a:stretch>
        </p:blipFill>
        <p:spPr bwMode="auto">
          <a:xfrm>
            <a:off x="385793" y="255687"/>
            <a:ext cx="1035500" cy="1532945"/>
          </a:xfrm>
          <a:prstGeom prst="rect">
            <a:avLst/>
          </a:prstGeom>
          <a:noFill/>
        </p:spPr>
      </p:pic>
      <p:sp>
        <p:nvSpPr>
          <p:cNvPr id="6" name="Text Placeholder 5"/>
          <p:cNvSpPr>
            <a:spLocks noGrp="1"/>
          </p:cNvSpPr>
          <p:nvPr>
            <p:ph type="body" sz="quarter" idx="11" hasCustomPrompt="1"/>
          </p:nvPr>
        </p:nvSpPr>
        <p:spPr>
          <a:xfrm>
            <a:off x="430213" y="4984693"/>
            <a:ext cx="4593608" cy="379938"/>
          </a:xfrm>
        </p:spPr>
        <p:txBody>
          <a:bodyPr anchor="ctr" anchorCtr="0">
            <a:noAutofit/>
          </a:bodyPr>
          <a:lstStyle>
            <a:lvl1pPr>
              <a:defRPr sz="1600" baseline="0"/>
            </a:lvl1pPr>
          </a:lstStyle>
          <a:p>
            <a:pPr lvl="0"/>
            <a:r>
              <a:rPr lang="en-US" dirty="0" smtClean="0"/>
              <a:t>Presenter name</a:t>
            </a:r>
          </a:p>
        </p:txBody>
      </p:sp>
      <p:sp>
        <p:nvSpPr>
          <p:cNvPr id="9" name="Text Placeholder 5"/>
          <p:cNvSpPr>
            <a:spLocks noGrp="1"/>
          </p:cNvSpPr>
          <p:nvPr>
            <p:ph type="body" sz="quarter" idx="12" hasCustomPrompt="1"/>
          </p:nvPr>
        </p:nvSpPr>
        <p:spPr>
          <a:xfrm>
            <a:off x="430213" y="5369614"/>
            <a:ext cx="4593608" cy="381600"/>
          </a:xfrm>
        </p:spPr>
        <p:txBody>
          <a:bodyPr anchor="ctr" anchorCtr="0">
            <a:noAutofit/>
          </a:bodyPr>
          <a:lstStyle>
            <a:lvl1pPr>
              <a:defRPr sz="1600" baseline="0"/>
            </a:lvl1pPr>
          </a:lstStyle>
          <a:p>
            <a:pPr lvl="0"/>
            <a:r>
              <a:rPr lang="en-US" dirty="0" smtClean="0"/>
              <a:t>Presenter title and company</a:t>
            </a:r>
          </a:p>
        </p:txBody>
      </p:sp>
    </p:spTree>
    <p:extLst>
      <p:ext uri="{BB962C8B-B14F-4D97-AF65-F5344CB8AC3E}">
        <p14:creationId xmlns:p14="http://schemas.microsoft.com/office/powerpoint/2010/main" val="400716256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urp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t>LBMA &amp; Responsible Gold</a:t>
            </a:r>
            <a:endParaRPr lang="en-GB" dirty="0"/>
          </a:p>
        </p:txBody>
      </p:sp>
      <p:sp>
        <p:nvSpPr>
          <p:cNvPr id="6" name="Slide Number Placeholder 5"/>
          <p:cNvSpPr>
            <a:spLocks noGrp="1"/>
          </p:cNvSpPr>
          <p:nvPr>
            <p:ph type="sldNum" sz="quarter" idx="12"/>
          </p:nvPr>
        </p:nvSpPr>
        <p:spPr/>
        <p:txBody>
          <a:bodyPr/>
          <a:lstStyle/>
          <a:p>
            <a:fld id="{CFB92EA3-644D-474A-9DB2-CFA5A826765E}" type="slidenum">
              <a:rPr lang="en-GB" smtClean="0"/>
              <a:pPr/>
              <a:t>‹#›</a:t>
            </a:fld>
            <a:endParaRPr lang="en-GB" dirty="0"/>
          </a:p>
        </p:txBody>
      </p:sp>
    </p:spTree>
    <p:extLst>
      <p:ext uri="{BB962C8B-B14F-4D97-AF65-F5344CB8AC3E}">
        <p14:creationId xmlns:p14="http://schemas.microsoft.com/office/powerpoint/2010/main" val="427010327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ctrTitle" hasCustomPrompt="1"/>
          </p:nvPr>
        </p:nvSpPr>
        <p:spPr>
          <a:xfrm>
            <a:off x="417447" y="2305876"/>
            <a:ext cx="6927571" cy="1202636"/>
          </a:xfrm>
        </p:spPr>
        <p:txBody>
          <a:bodyPr anchor="ctr" anchorCtr="0">
            <a:normAutofit/>
          </a:bodyPr>
          <a:lstStyle>
            <a:lvl1pPr algn="l">
              <a:defRPr sz="3800"/>
            </a:lvl1pPr>
          </a:lstStyle>
          <a:p>
            <a:r>
              <a:rPr lang="en-US" dirty="0" smtClean="0"/>
              <a:t>CLICK TO EDIT MASTER TITLE STYLE</a:t>
            </a:r>
            <a:endParaRPr lang="en-US" dirty="0"/>
          </a:p>
        </p:txBody>
      </p:sp>
      <p:sp>
        <p:nvSpPr>
          <p:cNvPr id="3" name="Subtitle 2"/>
          <p:cNvSpPr>
            <a:spLocks noGrp="1"/>
          </p:cNvSpPr>
          <p:nvPr>
            <p:ph type="subTitle" idx="1"/>
          </p:nvPr>
        </p:nvSpPr>
        <p:spPr>
          <a:xfrm>
            <a:off x="417447" y="3532465"/>
            <a:ext cx="6926400" cy="515660"/>
          </a:xfrm>
        </p:spPr>
        <p:txBody>
          <a:bodyPr anchor="ctr" anchorCtr="0">
            <a:noAutofit/>
          </a:bodyPr>
          <a:lstStyle>
            <a:lvl1pPr marL="0" indent="0" algn="l">
              <a:buNone/>
              <a:defRPr sz="3000">
                <a:solidFill>
                  <a:schemeClr val="accent1"/>
                </a:solidFill>
                <a:latin typeface="Perpetua" pitchFamily="18"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30212" y="4075254"/>
            <a:ext cx="4141787" cy="365125"/>
          </a:xfrm>
          <a:prstGeom prst="rect">
            <a:avLst/>
          </a:prstGeom>
        </p:spPr>
        <p:txBody>
          <a:bodyPr lIns="0" rIns="0" anchor="ctr" anchorCtr="0"/>
          <a:lstStyle>
            <a:lvl1pPr>
              <a:defRPr sz="2000"/>
            </a:lvl1pPr>
          </a:lstStyle>
          <a:p>
            <a:endParaRPr lang="en-GB" dirty="0">
              <a:solidFill>
                <a:prstClr val="black"/>
              </a:solidFill>
            </a:endParaRPr>
          </a:p>
        </p:txBody>
      </p:sp>
      <p:pic>
        <p:nvPicPr>
          <p:cNvPr id="3075" name="Picture 3" descr="C:\Users\ERIN-DESKTOP\Desktop\100812\LBMA-PPT-Template-Boilerplates-020812\internal\slide_imgs\LBMA-logo.jpg"/>
          <p:cNvPicPr>
            <a:picLocks noChangeAspect="1" noChangeArrowheads="1"/>
          </p:cNvPicPr>
          <p:nvPr userDrawn="1"/>
        </p:nvPicPr>
        <p:blipFill>
          <a:blip r:embed="rId3" cstate="print"/>
          <a:srcRect/>
          <a:stretch>
            <a:fillRect/>
          </a:stretch>
        </p:blipFill>
        <p:spPr bwMode="auto">
          <a:xfrm>
            <a:off x="385793" y="255687"/>
            <a:ext cx="1035500" cy="1532945"/>
          </a:xfrm>
          <a:prstGeom prst="rect">
            <a:avLst/>
          </a:prstGeom>
          <a:noFill/>
        </p:spPr>
      </p:pic>
    </p:spTree>
    <p:extLst>
      <p:ext uri="{BB962C8B-B14F-4D97-AF65-F5344CB8AC3E}">
        <p14:creationId xmlns:p14="http://schemas.microsoft.com/office/powerpoint/2010/main" val="355181018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307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ctrTitle" hasCustomPrompt="1"/>
          </p:nvPr>
        </p:nvSpPr>
        <p:spPr>
          <a:xfrm>
            <a:off x="417447" y="2305876"/>
            <a:ext cx="6927571" cy="1202636"/>
          </a:xfrm>
        </p:spPr>
        <p:txBody>
          <a:bodyPr anchor="ctr" anchorCtr="0">
            <a:normAutofit/>
          </a:bodyPr>
          <a:lstStyle>
            <a:lvl1pPr algn="l">
              <a:defRPr sz="3800"/>
            </a:lvl1pPr>
          </a:lstStyle>
          <a:p>
            <a:r>
              <a:rPr lang="en-US" dirty="0" smtClean="0"/>
              <a:t>CLICK TO EDIT MASTER TITLE STYLE</a:t>
            </a:r>
            <a:endParaRPr lang="en-US" dirty="0"/>
          </a:p>
        </p:txBody>
      </p:sp>
      <p:sp>
        <p:nvSpPr>
          <p:cNvPr id="3" name="Subtitle 2"/>
          <p:cNvSpPr>
            <a:spLocks noGrp="1"/>
          </p:cNvSpPr>
          <p:nvPr>
            <p:ph type="subTitle" idx="1"/>
          </p:nvPr>
        </p:nvSpPr>
        <p:spPr>
          <a:xfrm>
            <a:off x="417447" y="3532465"/>
            <a:ext cx="6926400" cy="514800"/>
          </a:xfrm>
        </p:spPr>
        <p:txBody>
          <a:bodyPr anchor="ctr" anchorCtr="0">
            <a:noAutofit/>
          </a:bodyPr>
          <a:lstStyle>
            <a:lvl1pPr marL="0" indent="0" algn="l">
              <a:buNone/>
              <a:defRPr sz="3000">
                <a:solidFill>
                  <a:schemeClr val="accent1"/>
                </a:solidFill>
                <a:latin typeface="Perpetua" pitchFamily="18"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pic>
        <p:nvPicPr>
          <p:cNvPr id="3075" name="Picture 3" descr="C:\Users\ERIN-DESKTOP\Desktop\100812\LBMA-PPT-Template-Boilerplates-020812\internal\slide_imgs\LBMA-logo.jpg"/>
          <p:cNvPicPr>
            <a:picLocks noChangeAspect="1" noChangeArrowheads="1"/>
          </p:cNvPicPr>
          <p:nvPr userDrawn="1"/>
        </p:nvPicPr>
        <p:blipFill>
          <a:blip r:embed="rId3" cstate="print"/>
          <a:srcRect/>
          <a:stretch>
            <a:fillRect/>
          </a:stretch>
        </p:blipFill>
        <p:spPr bwMode="auto">
          <a:xfrm>
            <a:off x="385793" y="255687"/>
            <a:ext cx="1035500" cy="1532945"/>
          </a:xfrm>
          <a:prstGeom prst="rect">
            <a:avLst/>
          </a:prstGeom>
          <a:noFill/>
        </p:spPr>
      </p:pic>
      <p:sp>
        <p:nvSpPr>
          <p:cNvPr id="9" name="Text Placeholder 8"/>
          <p:cNvSpPr>
            <a:spLocks noGrp="1"/>
          </p:cNvSpPr>
          <p:nvPr>
            <p:ph type="body" sz="quarter" idx="11" hasCustomPrompt="1"/>
          </p:nvPr>
        </p:nvSpPr>
        <p:spPr>
          <a:xfrm>
            <a:off x="358962" y="4839354"/>
            <a:ext cx="4213038" cy="1847850"/>
          </a:xfrm>
        </p:spPr>
        <p:txBody>
          <a:bodyPr anchor="ctr" anchorCtr="0">
            <a:noAutofit/>
          </a:bodyPr>
          <a:lstStyle>
            <a:lvl1pPr marL="0" indent="0">
              <a:buFontTx/>
              <a:buNone/>
              <a:defRPr sz="18000">
                <a:solidFill>
                  <a:schemeClr val="accent1">
                    <a:lumMod val="60000"/>
                    <a:lumOff val="40000"/>
                  </a:schemeClr>
                </a:solidFill>
                <a:latin typeface="Perpetua" pitchFamily="18" charset="0"/>
              </a:defRPr>
            </a:lvl1pPr>
            <a:lvl2pPr>
              <a:buNone/>
              <a:defRPr/>
            </a:lvl2pPr>
          </a:lstStyle>
          <a:p>
            <a:pPr lvl="0"/>
            <a:r>
              <a:rPr lang="en-US" dirty="0" smtClean="0"/>
              <a:t>01</a:t>
            </a:r>
          </a:p>
        </p:txBody>
      </p:sp>
    </p:spTree>
    <p:extLst>
      <p:ext uri="{BB962C8B-B14F-4D97-AF65-F5344CB8AC3E}">
        <p14:creationId xmlns:p14="http://schemas.microsoft.com/office/powerpoint/2010/main" val="65100120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urp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Tree>
    <p:extLst>
      <p:ext uri="{BB962C8B-B14F-4D97-AF65-F5344CB8AC3E}">
        <p14:creationId xmlns:p14="http://schemas.microsoft.com/office/powerpoint/2010/main" val="13884730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Content [Purp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3" y="589631"/>
            <a:ext cx="8281987" cy="64955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solidFill>
                  <a:prstClr val="black"/>
                </a:solidFill>
              </a:rPr>
              <a:t>LBMA &amp; The London Market</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
        <p:nvSpPr>
          <p:cNvPr id="8"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350975033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urp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30213" y="1727201"/>
            <a:ext cx="4089832" cy="4452938"/>
          </a:xfrm>
        </p:spPr>
        <p:txBody>
          <a:bodyPr>
            <a:normAutofit/>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727201"/>
            <a:ext cx="4083050" cy="4452938"/>
          </a:xfrm>
        </p:spPr>
        <p:txBody>
          <a:bodyPr>
            <a:normAutofit/>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7" name="Slide Number Placeholder 6"/>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Tree>
    <p:extLst>
      <p:ext uri="{BB962C8B-B14F-4D97-AF65-F5344CB8AC3E}">
        <p14:creationId xmlns:p14="http://schemas.microsoft.com/office/powerpoint/2010/main" val="123028947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Blu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Tree>
    <p:extLst>
      <p:ext uri="{BB962C8B-B14F-4D97-AF65-F5344CB8AC3E}">
        <p14:creationId xmlns:p14="http://schemas.microsoft.com/office/powerpoint/2010/main" val="267218279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nd Content [Blue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
        <p:nvSpPr>
          <p:cNvPr id="7" name="Title 1"/>
          <p:cNvSpPr>
            <a:spLocks noGrp="1"/>
          </p:cNvSpPr>
          <p:nvPr>
            <p:ph type="title" hasCustomPrompt="1"/>
          </p:nvPr>
        </p:nvSpPr>
        <p:spPr>
          <a:xfrm>
            <a:off x="430213" y="590400"/>
            <a:ext cx="8281987" cy="649555"/>
          </a:xfrm>
        </p:spPr>
        <p:txBody>
          <a:bodyPr/>
          <a:lstStyle/>
          <a:p>
            <a:r>
              <a:rPr lang="en-US" dirty="0" smtClean="0"/>
              <a:t>CLICK TO EDIT MASTER TITLE STYLE</a:t>
            </a:r>
            <a:endParaRPr lang="en-US" dirty="0"/>
          </a:p>
        </p:txBody>
      </p:sp>
      <p:sp>
        <p:nvSpPr>
          <p:cNvPr id="9"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265383295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Blu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30213" y="1727201"/>
            <a:ext cx="4089832" cy="4452938"/>
          </a:xfrm>
        </p:spPr>
        <p:txBody>
          <a:bodyPr>
            <a:normAutofit/>
          </a:bodyPr>
          <a:lstStyle>
            <a:lvl1pPr>
              <a:buClr>
                <a:schemeClr val="accent4"/>
              </a:buClr>
              <a:defRPr sz="2000"/>
            </a:lvl1pPr>
            <a:lvl2pPr>
              <a:buClr>
                <a:schemeClr val="accent4"/>
              </a:buClr>
              <a:defRPr sz="2000"/>
            </a:lvl2pPr>
            <a:lvl3pPr>
              <a:buClr>
                <a:schemeClr val="accent4"/>
              </a:buClr>
              <a:defRPr sz="1800"/>
            </a:lvl3pPr>
            <a:lvl4pPr>
              <a:buClr>
                <a:schemeClr val="accent4"/>
              </a:buClr>
              <a:defRPr sz="1600"/>
            </a:lvl4pPr>
            <a:lvl5pPr>
              <a:buClr>
                <a:schemeClr val="accent4"/>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727201"/>
            <a:ext cx="4083050" cy="4452938"/>
          </a:xfrm>
        </p:spPr>
        <p:txBody>
          <a:bodyPr>
            <a:normAutofit/>
          </a:bodyPr>
          <a:lstStyle>
            <a:lvl1pPr>
              <a:buClr>
                <a:schemeClr val="accent4"/>
              </a:buClr>
              <a:defRPr sz="2000"/>
            </a:lvl1pPr>
            <a:lvl2pPr>
              <a:buClr>
                <a:schemeClr val="accent4"/>
              </a:buClr>
              <a:defRPr sz="2000"/>
            </a:lvl2pPr>
            <a:lvl3pPr>
              <a:buClr>
                <a:schemeClr val="accent4"/>
              </a:buClr>
              <a:defRPr sz="1800"/>
            </a:lvl3pPr>
            <a:lvl4pPr>
              <a:buClr>
                <a:schemeClr val="accent4"/>
              </a:buClr>
              <a:defRPr sz="1600"/>
            </a:lvl4pPr>
            <a:lvl5pPr>
              <a:buClr>
                <a:schemeClr val="accent4"/>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7" name="Slide Number Placeholder 6"/>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Tree>
    <p:extLst>
      <p:ext uri="{BB962C8B-B14F-4D97-AF65-F5344CB8AC3E}">
        <p14:creationId xmlns:p14="http://schemas.microsoft.com/office/powerpoint/2010/main" val="262267980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5" name="Slide Number Placeholder 4"/>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27390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Agenda Slide">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smtClean="0">
                <a:solidFill>
                  <a:prstClr val="white"/>
                </a:solidFill>
              </a:rPr>
              <a:t>LBMA &amp; Responsible Gold</a:t>
            </a:r>
            <a:endParaRPr lang="en-GB"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accent1">
                    <a:lumMod val="40000"/>
                    <a:lumOff val="60000"/>
                  </a:schemeClr>
                </a:solidFill>
              </a:defRPr>
            </a:lvl1pPr>
          </a:lstStyle>
          <a:p>
            <a:fld id="{CFB92EA3-644D-474A-9DB2-CFA5A826765E}" type="slidenum">
              <a:rPr lang="en-GB" smtClean="0">
                <a:solidFill>
                  <a:srgbClr val="A58E66">
                    <a:lumMod val="40000"/>
                    <a:lumOff val="60000"/>
                  </a:srgbClr>
                </a:solidFill>
              </a:rPr>
              <a:pPr/>
              <a:t>‹#›</a:t>
            </a:fld>
            <a:endParaRPr lang="en-GB" dirty="0">
              <a:solidFill>
                <a:srgbClr val="A58E66">
                  <a:lumMod val="40000"/>
                  <a:lumOff val="60000"/>
                </a:srgbClr>
              </a:solidFill>
            </a:endParaRPr>
          </a:p>
        </p:txBody>
      </p:sp>
      <p:sp>
        <p:nvSpPr>
          <p:cNvPr id="6" name="Title 5"/>
          <p:cNvSpPr>
            <a:spLocks noGrp="1"/>
          </p:cNvSpPr>
          <p:nvPr>
            <p:ph type="title" hasCustomPrompt="1"/>
          </p:nvPr>
        </p:nvSpPr>
        <p:spPr/>
        <p:txBody>
          <a:bodyPr/>
          <a:lstStyle>
            <a:lvl1pPr>
              <a:defRPr>
                <a:solidFill>
                  <a:schemeClr val="bg1"/>
                </a:solidFill>
              </a:defRPr>
            </a:lvl1pPr>
          </a:lstStyle>
          <a:p>
            <a:r>
              <a:rPr lang="en-US" dirty="0" smtClean="0"/>
              <a:t>CLICK TO EDIT MASTER TITLE STYLE</a:t>
            </a:r>
            <a:endParaRPr lang="en-US" dirty="0"/>
          </a:p>
        </p:txBody>
      </p:sp>
      <p:sp>
        <p:nvSpPr>
          <p:cNvPr id="7" name="TextBox 6"/>
          <p:cNvSpPr txBox="1"/>
          <p:nvPr userDrawn="1"/>
        </p:nvSpPr>
        <p:spPr>
          <a:xfrm>
            <a:off x="430213" y="6450150"/>
            <a:ext cx="407987" cy="246221"/>
          </a:xfrm>
          <a:prstGeom prst="rect">
            <a:avLst/>
          </a:prstGeom>
          <a:noFill/>
        </p:spPr>
        <p:txBody>
          <a:bodyPr wrap="square" lIns="0" rIns="0" rtlCol="0">
            <a:spAutoFit/>
          </a:bodyPr>
          <a:lstStyle/>
          <a:p>
            <a:r>
              <a:rPr lang="en-GB" sz="1000" dirty="0" smtClean="0">
                <a:solidFill>
                  <a:srgbClr val="A58E66">
                    <a:lumMod val="40000"/>
                    <a:lumOff val="60000"/>
                  </a:srgbClr>
                </a:solidFill>
              </a:rPr>
              <a:t>Page</a:t>
            </a:r>
            <a:endParaRPr lang="en-GB" sz="1000" dirty="0">
              <a:solidFill>
                <a:srgbClr val="A58E66">
                  <a:lumMod val="40000"/>
                  <a:lumOff val="60000"/>
                </a:srgbClr>
              </a:solidFill>
            </a:endParaRPr>
          </a:p>
        </p:txBody>
      </p:sp>
      <p:pic>
        <p:nvPicPr>
          <p:cNvPr id="9" name="Picture 2" descr="C:\Users\ERIN-DESKTOP\Desktop\100812\LBMA-PPT-Template-Boilerplates-020812\internal\slide_imgs\LBMA-logo.jpg"/>
          <p:cNvPicPr>
            <a:picLocks noChangeAspect="1" noChangeArrowheads="1"/>
          </p:cNvPicPr>
          <p:nvPr userDrawn="1"/>
        </p:nvPicPr>
        <p:blipFill>
          <a:blip r:embed="rId2" cstate="print"/>
          <a:stretch>
            <a:fillRect/>
          </a:stretch>
        </p:blipFill>
        <p:spPr bwMode="auto">
          <a:xfrm>
            <a:off x="8129709" y="5514975"/>
            <a:ext cx="763394" cy="1130122"/>
          </a:xfrm>
          <a:prstGeom prst="rect">
            <a:avLst/>
          </a:prstGeom>
          <a:noFill/>
        </p:spPr>
      </p:pic>
    </p:spTree>
    <p:extLst>
      <p:ext uri="{BB962C8B-B14F-4D97-AF65-F5344CB8AC3E}">
        <p14:creationId xmlns:p14="http://schemas.microsoft.com/office/powerpoint/2010/main" val="26398831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urp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3" y="589631"/>
            <a:ext cx="8281987" cy="64955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t>LBMA &amp; The London Market</a:t>
            </a:r>
            <a:endParaRPr lang="en-GB" dirty="0"/>
          </a:p>
        </p:txBody>
      </p:sp>
      <p:sp>
        <p:nvSpPr>
          <p:cNvPr id="6" name="Slide Number Placeholder 5"/>
          <p:cNvSpPr>
            <a:spLocks noGrp="1"/>
          </p:cNvSpPr>
          <p:nvPr>
            <p:ph type="sldNum" sz="quarter" idx="12"/>
          </p:nvPr>
        </p:nvSpPr>
        <p:spPr/>
        <p:txBody>
          <a:bodyPr/>
          <a:lstStyle/>
          <a:p>
            <a:fld id="{CFB92EA3-644D-474A-9DB2-CFA5A826765E}" type="slidenum">
              <a:rPr lang="en-GB" smtClean="0"/>
              <a:pPr/>
              <a:t>‹#›</a:t>
            </a:fld>
            <a:endParaRPr lang="en-GB" dirty="0"/>
          </a:p>
        </p:txBody>
      </p:sp>
      <p:sp>
        <p:nvSpPr>
          <p:cNvPr id="8"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427010327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genda Slide with Subtitle">
    <p:bg>
      <p:bgPr>
        <a:solidFill>
          <a:schemeClr val="accent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smtClean="0">
                <a:solidFill>
                  <a:prstClr val="white"/>
                </a:solidFill>
              </a:rPr>
              <a:t>LBMA &amp; Responsible Gold</a:t>
            </a:r>
            <a:endParaRPr lang="en-GB"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accent1">
                    <a:lumMod val="40000"/>
                    <a:lumOff val="60000"/>
                  </a:schemeClr>
                </a:solidFill>
              </a:defRPr>
            </a:lvl1pPr>
          </a:lstStyle>
          <a:p>
            <a:fld id="{CFB92EA3-644D-474A-9DB2-CFA5A826765E}" type="slidenum">
              <a:rPr lang="en-GB" smtClean="0">
                <a:solidFill>
                  <a:srgbClr val="A58E66">
                    <a:lumMod val="40000"/>
                    <a:lumOff val="60000"/>
                  </a:srgbClr>
                </a:solidFill>
              </a:rPr>
              <a:pPr/>
              <a:t>‹#›</a:t>
            </a:fld>
            <a:endParaRPr lang="en-GB" dirty="0">
              <a:solidFill>
                <a:srgbClr val="A58E66">
                  <a:lumMod val="40000"/>
                  <a:lumOff val="60000"/>
                </a:srgbClr>
              </a:solidFill>
            </a:endParaRPr>
          </a:p>
        </p:txBody>
      </p:sp>
      <p:sp>
        <p:nvSpPr>
          <p:cNvPr id="7" name="TextBox 6"/>
          <p:cNvSpPr txBox="1"/>
          <p:nvPr userDrawn="1"/>
        </p:nvSpPr>
        <p:spPr>
          <a:xfrm>
            <a:off x="430213" y="6450150"/>
            <a:ext cx="407987" cy="246221"/>
          </a:xfrm>
          <a:prstGeom prst="rect">
            <a:avLst/>
          </a:prstGeom>
          <a:noFill/>
        </p:spPr>
        <p:txBody>
          <a:bodyPr wrap="square" lIns="0" rIns="0" rtlCol="0">
            <a:spAutoFit/>
          </a:bodyPr>
          <a:lstStyle/>
          <a:p>
            <a:r>
              <a:rPr lang="en-GB" sz="1000" dirty="0" smtClean="0">
                <a:solidFill>
                  <a:srgbClr val="A58E66">
                    <a:lumMod val="40000"/>
                    <a:lumOff val="60000"/>
                  </a:srgbClr>
                </a:solidFill>
              </a:rPr>
              <a:t>Page</a:t>
            </a:r>
            <a:endParaRPr lang="en-GB" sz="1000" dirty="0">
              <a:solidFill>
                <a:srgbClr val="A58E66">
                  <a:lumMod val="40000"/>
                  <a:lumOff val="60000"/>
                </a:srgbClr>
              </a:solidFill>
            </a:endParaRPr>
          </a:p>
        </p:txBody>
      </p:sp>
      <p:pic>
        <p:nvPicPr>
          <p:cNvPr id="9" name="Picture 2" descr="C:\Users\ERIN-DESKTOP\Desktop\100812\LBMA-PPT-Template-Boilerplates-020812\internal\slide_imgs\LBMA-logo.jpg"/>
          <p:cNvPicPr>
            <a:picLocks noChangeAspect="1" noChangeArrowheads="1"/>
          </p:cNvPicPr>
          <p:nvPr userDrawn="1"/>
        </p:nvPicPr>
        <p:blipFill>
          <a:blip r:embed="rId2" cstate="print"/>
          <a:stretch>
            <a:fillRect/>
          </a:stretch>
        </p:blipFill>
        <p:spPr bwMode="auto">
          <a:xfrm>
            <a:off x="8129709" y="5514975"/>
            <a:ext cx="763394" cy="1130122"/>
          </a:xfrm>
          <a:prstGeom prst="rect">
            <a:avLst/>
          </a:prstGeom>
          <a:noFill/>
        </p:spPr>
      </p:pic>
      <p:sp>
        <p:nvSpPr>
          <p:cNvPr id="8" name="Title 1"/>
          <p:cNvSpPr>
            <a:spLocks noGrp="1"/>
          </p:cNvSpPr>
          <p:nvPr>
            <p:ph type="title" hasCustomPrompt="1"/>
          </p:nvPr>
        </p:nvSpPr>
        <p:spPr>
          <a:xfrm>
            <a:off x="430213" y="590400"/>
            <a:ext cx="8281987" cy="649555"/>
          </a:xfrm>
        </p:spPr>
        <p:txBody>
          <a:bodyPr/>
          <a:lstStyle>
            <a:lvl1pPr>
              <a:defRPr>
                <a:solidFill>
                  <a:schemeClr val="bg1"/>
                </a:solidFill>
              </a:defRPr>
            </a:lvl1pPr>
          </a:lstStyle>
          <a:p>
            <a:r>
              <a:rPr lang="en-US" dirty="0" smtClean="0"/>
              <a:t>CLICK TO EDIT MASTER TITLE STYLE</a:t>
            </a:r>
            <a:endParaRPr lang="en-US" dirty="0"/>
          </a:p>
        </p:txBody>
      </p:sp>
      <p:sp>
        <p:nvSpPr>
          <p:cNvPr id="10"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lumMod val="40000"/>
                    <a:lumOff val="60000"/>
                  </a:schemeClr>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111441796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5" name="Slide Number Placeholder 4"/>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
        <p:nvSpPr>
          <p:cNvPr id="10" name="Title 1"/>
          <p:cNvSpPr>
            <a:spLocks noGrp="1"/>
          </p:cNvSpPr>
          <p:nvPr>
            <p:ph type="title" hasCustomPrompt="1"/>
          </p:nvPr>
        </p:nvSpPr>
        <p:spPr>
          <a:xfrm>
            <a:off x="430213" y="590400"/>
            <a:ext cx="8281987" cy="649555"/>
          </a:xfrm>
        </p:spPr>
        <p:txBody>
          <a:bodyPr/>
          <a:lstStyle/>
          <a:p>
            <a:r>
              <a:rPr lang="en-US" dirty="0" smtClean="0"/>
              <a:t>CLICK TO EDIT MASTER TITLE STYLE</a:t>
            </a:r>
            <a:endParaRPr lang="en-US" dirty="0"/>
          </a:p>
        </p:txBody>
      </p:sp>
      <p:sp>
        <p:nvSpPr>
          <p:cNvPr id="11"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286556452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prstClr val="black"/>
                </a:solidFill>
              </a:rPr>
              <a:t>LBMA &amp; Responsible Gold</a:t>
            </a:r>
            <a:endParaRPr lang="en-GB" dirty="0">
              <a:solidFill>
                <a:prstClr val="black"/>
              </a:solidFill>
            </a:endParaRPr>
          </a:p>
        </p:txBody>
      </p:sp>
      <p:sp>
        <p:nvSpPr>
          <p:cNvPr id="4" name="Slide Number Placeholder 3"/>
          <p:cNvSpPr>
            <a:spLocks noGrp="1"/>
          </p:cNvSpPr>
          <p:nvPr>
            <p:ph type="sldNum" sz="quarter" idx="12"/>
          </p:nvPr>
        </p:nvSpPr>
        <p:spPr/>
        <p:txBody>
          <a:bodyPr/>
          <a:lstStyle/>
          <a:p>
            <a:fld id="{CFB92EA3-644D-474A-9DB2-CFA5A826765E}" type="slidenum">
              <a:rPr lang="en-GB" smtClean="0">
                <a:solidFill>
                  <a:srgbClr val="A58E66"/>
                </a:solidFill>
              </a:rPr>
              <a:pPr/>
              <a:t>‹#›</a:t>
            </a:fld>
            <a:endParaRPr lang="en-GB" dirty="0">
              <a:solidFill>
                <a:srgbClr val="A58E66"/>
              </a:solidFill>
            </a:endParaRPr>
          </a:p>
        </p:txBody>
      </p:sp>
    </p:spTree>
    <p:extLst>
      <p:ext uri="{BB962C8B-B14F-4D97-AF65-F5344CB8AC3E}">
        <p14:creationId xmlns:p14="http://schemas.microsoft.com/office/powerpoint/2010/main" val="301335966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Logo slide">
    <p:spTree>
      <p:nvGrpSpPr>
        <p:cNvPr id="1" name=""/>
        <p:cNvGrpSpPr/>
        <p:nvPr/>
      </p:nvGrpSpPr>
      <p:grpSpPr>
        <a:xfrm>
          <a:off x="0" y="0"/>
          <a:ext cx="0" cy="0"/>
          <a:chOff x="0" y="0"/>
          <a:chExt cx="0" cy="0"/>
        </a:xfrm>
      </p:grpSpPr>
      <p:pic>
        <p:nvPicPr>
          <p:cNvPr id="5" name="Picture 2" descr="C:\Users\ERIN-DESKTOP\Desktop\100812\LBMA-PPT-Template-Boilerplates-020812\internal\slide_imgs\LBMA-logo.jpg"/>
          <p:cNvPicPr>
            <a:picLocks noChangeAspect="1" noChangeArrowheads="1"/>
          </p:cNvPicPr>
          <p:nvPr userDrawn="1"/>
        </p:nvPicPr>
        <p:blipFill>
          <a:blip r:embed="rId2" cstate="print"/>
          <a:stretch>
            <a:fillRect/>
          </a:stretch>
        </p:blipFill>
        <p:spPr bwMode="auto">
          <a:xfrm>
            <a:off x="3600450" y="1996139"/>
            <a:ext cx="1943100" cy="2876550"/>
          </a:xfrm>
          <a:prstGeom prst="rect">
            <a:avLst/>
          </a:prstGeom>
          <a:noFill/>
        </p:spPr>
      </p:pic>
    </p:spTree>
    <p:extLst>
      <p:ext uri="{BB962C8B-B14F-4D97-AF65-F5344CB8AC3E}">
        <p14:creationId xmlns:p14="http://schemas.microsoft.com/office/powerpoint/2010/main" val="309835740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urp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30213" y="1727201"/>
            <a:ext cx="4089832" cy="4452938"/>
          </a:xfrm>
        </p:spPr>
        <p:txBody>
          <a:bodyPr>
            <a:normAutofit/>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727201"/>
            <a:ext cx="4083050" cy="4452938"/>
          </a:xfrm>
        </p:spPr>
        <p:txBody>
          <a:bodyPr>
            <a:normAutofit/>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GB" dirty="0" smtClean="0"/>
              <a:t>LBMA &amp; Responsible Gold</a:t>
            </a:r>
            <a:endParaRPr lang="en-GB" dirty="0"/>
          </a:p>
        </p:txBody>
      </p:sp>
      <p:sp>
        <p:nvSpPr>
          <p:cNvPr id="7" name="Slide Number Placeholder 6"/>
          <p:cNvSpPr>
            <a:spLocks noGrp="1"/>
          </p:cNvSpPr>
          <p:nvPr>
            <p:ph type="sldNum" sz="quarter" idx="12"/>
          </p:nvPr>
        </p:nvSpPr>
        <p:spPr/>
        <p:txBody>
          <a:bodyPr/>
          <a:lstStyle/>
          <a:p>
            <a:fld id="{CFB92EA3-644D-474A-9DB2-CFA5A826765E}" type="slidenum">
              <a:rPr lang="en-GB" smtClean="0"/>
              <a:pPr/>
              <a:t>‹#›</a:t>
            </a:fld>
            <a:endParaRPr lang="en-GB" dirty="0"/>
          </a:p>
        </p:txBody>
      </p:sp>
    </p:spTree>
    <p:extLst>
      <p:ext uri="{BB962C8B-B14F-4D97-AF65-F5344CB8AC3E}">
        <p14:creationId xmlns:p14="http://schemas.microsoft.com/office/powerpoint/2010/main" val="21666954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lu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t>LBMA &amp; Responsible Gold</a:t>
            </a:r>
            <a:endParaRPr lang="en-GB" dirty="0"/>
          </a:p>
        </p:txBody>
      </p:sp>
      <p:sp>
        <p:nvSpPr>
          <p:cNvPr id="6" name="Slide Number Placeholder 5"/>
          <p:cNvSpPr>
            <a:spLocks noGrp="1"/>
          </p:cNvSpPr>
          <p:nvPr>
            <p:ph type="sldNum" sz="quarter" idx="12"/>
          </p:nvPr>
        </p:nvSpPr>
        <p:spPr/>
        <p:txBody>
          <a:bodyPr/>
          <a:lstStyle/>
          <a:p>
            <a:fld id="{CFB92EA3-644D-474A-9DB2-CFA5A826765E}" type="slidenum">
              <a:rPr lang="en-GB" smtClean="0"/>
              <a:pPr/>
              <a:t>‹#›</a:t>
            </a:fld>
            <a:endParaRPr lang="en-GB" dirty="0"/>
          </a:p>
        </p:txBody>
      </p:sp>
    </p:spTree>
    <p:extLst>
      <p:ext uri="{BB962C8B-B14F-4D97-AF65-F5344CB8AC3E}">
        <p14:creationId xmlns:p14="http://schemas.microsoft.com/office/powerpoint/2010/main" val="42701032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Blue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GB" dirty="0" smtClean="0"/>
              <a:t>LBMA &amp; Responsible Gold</a:t>
            </a:r>
            <a:endParaRPr lang="en-GB" dirty="0"/>
          </a:p>
        </p:txBody>
      </p:sp>
      <p:sp>
        <p:nvSpPr>
          <p:cNvPr id="6" name="Slide Number Placeholder 5"/>
          <p:cNvSpPr>
            <a:spLocks noGrp="1"/>
          </p:cNvSpPr>
          <p:nvPr>
            <p:ph type="sldNum" sz="quarter" idx="12"/>
          </p:nvPr>
        </p:nvSpPr>
        <p:spPr/>
        <p:txBody>
          <a:bodyPr/>
          <a:lstStyle/>
          <a:p>
            <a:fld id="{CFB92EA3-644D-474A-9DB2-CFA5A826765E}" type="slidenum">
              <a:rPr lang="en-GB" smtClean="0"/>
              <a:pPr/>
              <a:t>‹#›</a:t>
            </a:fld>
            <a:endParaRPr lang="en-GB" dirty="0"/>
          </a:p>
        </p:txBody>
      </p:sp>
      <p:sp>
        <p:nvSpPr>
          <p:cNvPr id="7" name="Title 1"/>
          <p:cNvSpPr>
            <a:spLocks noGrp="1"/>
          </p:cNvSpPr>
          <p:nvPr>
            <p:ph type="title" hasCustomPrompt="1"/>
          </p:nvPr>
        </p:nvSpPr>
        <p:spPr>
          <a:xfrm>
            <a:off x="430213" y="590400"/>
            <a:ext cx="8281987" cy="649555"/>
          </a:xfrm>
        </p:spPr>
        <p:txBody>
          <a:bodyPr/>
          <a:lstStyle/>
          <a:p>
            <a:r>
              <a:rPr lang="en-US" dirty="0" smtClean="0"/>
              <a:t>CLICK TO EDIT MASTER TITLE STYLE</a:t>
            </a:r>
            <a:endParaRPr lang="en-US" dirty="0"/>
          </a:p>
        </p:txBody>
      </p:sp>
      <p:sp>
        <p:nvSpPr>
          <p:cNvPr id="9" name="Text Placeholder 7"/>
          <p:cNvSpPr>
            <a:spLocks noGrp="1"/>
          </p:cNvSpPr>
          <p:nvPr>
            <p:ph type="body" sz="quarter" idx="13" hasCustomPrompt="1"/>
          </p:nvPr>
        </p:nvSpPr>
        <p:spPr>
          <a:xfrm>
            <a:off x="430213" y="1273485"/>
            <a:ext cx="8281987" cy="304800"/>
          </a:xfrm>
        </p:spPr>
        <p:txBody>
          <a:bodyPr anchor="ctr" anchorCtr="0">
            <a:noAutofit/>
          </a:bodyPr>
          <a:lstStyle>
            <a:lvl1pPr>
              <a:buNone/>
              <a:defRPr sz="3000">
                <a:solidFill>
                  <a:schemeClr val="accent1"/>
                </a:solidFill>
                <a:latin typeface="Perpetua" pitchFamily="18" charset="0"/>
              </a:defRPr>
            </a:lvl1pPr>
          </a:lstStyle>
          <a:p>
            <a:pPr lvl="0"/>
            <a:r>
              <a:rPr lang="en-US" dirty="0" smtClean="0"/>
              <a:t>Click to add Subtitle</a:t>
            </a:r>
          </a:p>
        </p:txBody>
      </p:sp>
    </p:spTree>
    <p:extLst>
      <p:ext uri="{BB962C8B-B14F-4D97-AF65-F5344CB8AC3E}">
        <p14:creationId xmlns:p14="http://schemas.microsoft.com/office/powerpoint/2010/main" val="42701032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Blu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30213" y="1727201"/>
            <a:ext cx="4089832" cy="4452938"/>
          </a:xfrm>
        </p:spPr>
        <p:txBody>
          <a:bodyPr>
            <a:normAutofit/>
          </a:bodyPr>
          <a:lstStyle>
            <a:lvl1pPr>
              <a:buClr>
                <a:schemeClr val="accent4"/>
              </a:buClr>
              <a:defRPr sz="2000"/>
            </a:lvl1pPr>
            <a:lvl2pPr>
              <a:buClr>
                <a:schemeClr val="accent4"/>
              </a:buClr>
              <a:defRPr sz="2000"/>
            </a:lvl2pPr>
            <a:lvl3pPr>
              <a:buClr>
                <a:schemeClr val="accent4"/>
              </a:buClr>
              <a:defRPr sz="1800"/>
            </a:lvl3pPr>
            <a:lvl4pPr>
              <a:buClr>
                <a:schemeClr val="accent4"/>
              </a:buClr>
              <a:defRPr sz="1600"/>
            </a:lvl4pPr>
            <a:lvl5pPr>
              <a:buClr>
                <a:schemeClr val="accent4"/>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727201"/>
            <a:ext cx="4083050" cy="4452938"/>
          </a:xfrm>
        </p:spPr>
        <p:txBody>
          <a:bodyPr>
            <a:normAutofit/>
          </a:bodyPr>
          <a:lstStyle>
            <a:lvl1pPr>
              <a:buClr>
                <a:schemeClr val="accent4"/>
              </a:buClr>
              <a:defRPr sz="2000"/>
            </a:lvl1pPr>
            <a:lvl2pPr>
              <a:buClr>
                <a:schemeClr val="accent4"/>
              </a:buClr>
              <a:defRPr sz="2000"/>
            </a:lvl2pPr>
            <a:lvl3pPr>
              <a:buClr>
                <a:schemeClr val="accent4"/>
              </a:buClr>
              <a:defRPr sz="1800"/>
            </a:lvl3pPr>
            <a:lvl4pPr>
              <a:buClr>
                <a:schemeClr val="accent4"/>
              </a:buClr>
              <a:defRPr sz="1600"/>
            </a:lvl4pPr>
            <a:lvl5pPr>
              <a:buClr>
                <a:schemeClr val="accent4"/>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GB" dirty="0" smtClean="0"/>
              <a:t>LBMA &amp; Responsible Gold</a:t>
            </a:r>
            <a:endParaRPr lang="en-GB" dirty="0"/>
          </a:p>
        </p:txBody>
      </p:sp>
      <p:sp>
        <p:nvSpPr>
          <p:cNvPr id="7" name="Slide Number Placeholder 6"/>
          <p:cNvSpPr>
            <a:spLocks noGrp="1"/>
          </p:cNvSpPr>
          <p:nvPr>
            <p:ph type="sldNum" sz="quarter" idx="12"/>
          </p:nvPr>
        </p:nvSpPr>
        <p:spPr/>
        <p:txBody>
          <a:bodyPr/>
          <a:lstStyle/>
          <a:p>
            <a:fld id="{CFB92EA3-644D-474A-9DB2-CFA5A826765E}" type="slidenum">
              <a:rPr lang="en-GB" smtClean="0"/>
              <a:pPr/>
              <a:t>‹#›</a:t>
            </a:fld>
            <a:endParaRPr lang="en-GB" dirty="0"/>
          </a:p>
        </p:txBody>
      </p:sp>
    </p:spTree>
    <p:extLst>
      <p:ext uri="{BB962C8B-B14F-4D97-AF65-F5344CB8AC3E}">
        <p14:creationId xmlns:p14="http://schemas.microsoft.com/office/powerpoint/2010/main" val="21666954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LBMA &amp; Responsible Gold</a:t>
            </a:r>
            <a:endParaRPr lang="en-GB" dirty="0"/>
          </a:p>
        </p:txBody>
      </p:sp>
      <p:sp>
        <p:nvSpPr>
          <p:cNvPr id="5" name="Slide Number Placeholder 4"/>
          <p:cNvSpPr>
            <a:spLocks noGrp="1"/>
          </p:cNvSpPr>
          <p:nvPr>
            <p:ph type="sldNum" sz="quarter" idx="12"/>
          </p:nvPr>
        </p:nvSpPr>
        <p:spPr/>
        <p:txBody>
          <a:bodyPr/>
          <a:lstStyle/>
          <a:p>
            <a:fld id="{CFB92EA3-644D-474A-9DB2-CFA5A826765E}" type="slidenum">
              <a:rPr lang="en-GB" smtClean="0"/>
              <a:pPr/>
              <a:t>‹#›</a:t>
            </a:fld>
            <a:endParaRPr lang="en-GB" dirty="0"/>
          </a:p>
        </p:txBody>
      </p:sp>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31140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ERIN-DESKTOP\Desktop\100812\LBMA-PPT-Template-Boilerplates-020812\internal\slide_imgs\LBMA-logo.jpg"/>
          <p:cNvPicPr>
            <a:picLocks noChangeAspect="1" noChangeArrowheads="1"/>
          </p:cNvPicPr>
          <p:nvPr userDrawn="1"/>
        </p:nvPicPr>
        <p:blipFill>
          <a:blip r:embed="rId16" cstate="print"/>
          <a:srcRect/>
          <a:stretch>
            <a:fillRect/>
          </a:stretch>
        </p:blipFill>
        <p:spPr bwMode="auto">
          <a:xfrm>
            <a:off x="8129709" y="5514975"/>
            <a:ext cx="763394" cy="1130123"/>
          </a:xfrm>
          <a:prstGeom prst="rect">
            <a:avLst/>
          </a:prstGeom>
          <a:noFill/>
        </p:spPr>
      </p:pic>
      <p:sp>
        <p:nvSpPr>
          <p:cNvPr id="2" name="Title Placeholder 1"/>
          <p:cNvSpPr>
            <a:spLocks noGrp="1"/>
          </p:cNvSpPr>
          <p:nvPr>
            <p:ph type="title"/>
          </p:nvPr>
        </p:nvSpPr>
        <p:spPr>
          <a:xfrm>
            <a:off x="430213" y="365760"/>
            <a:ext cx="8281987" cy="1095178"/>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0213" y="1723697"/>
            <a:ext cx="8281987" cy="4456441"/>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112266" y="6445932"/>
            <a:ext cx="6846158" cy="254656"/>
          </a:xfrm>
          <a:prstGeom prst="rect">
            <a:avLst/>
          </a:prstGeom>
        </p:spPr>
        <p:txBody>
          <a:bodyPr vert="horz" lIns="0" tIns="45720" rIns="0" bIns="45720" rtlCol="0" anchor="ctr"/>
          <a:lstStyle>
            <a:lvl1pPr algn="l">
              <a:defRPr sz="1000">
                <a:solidFill>
                  <a:schemeClr val="tx1"/>
                </a:solidFill>
              </a:defRPr>
            </a:lvl1pPr>
          </a:lstStyle>
          <a:p>
            <a:r>
              <a:rPr lang="en-GB" dirty="0" smtClean="0"/>
              <a:t>LBMA &amp; Responsible Gold</a:t>
            </a:r>
            <a:endParaRPr lang="en-GB" dirty="0"/>
          </a:p>
        </p:txBody>
      </p:sp>
      <p:sp>
        <p:nvSpPr>
          <p:cNvPr id="6" name="Slide Number Placeholder 5"/>
          <p:cNvSpPr>
            <a:spLocks noGrp="1"/>
          </p:cNvSpPr>
          <p:nvPr>
            <p:ph type="sldNum" sz="quarter" idx="4"/>
          </p:nvPr>
        </p:nvSpPr>
        <p:spPr>
          <a:xfrm>
            <a:off x="811649" y="6445932"/>
            <a:ext cx="260474" cy="254656"/>
          </a:xfrm>
          <a:prstGeom prst="rect">
            <a:avLst/>
          </a:prstGeom>
        </p:spPr>
        <p:txBody>
          <a:bodyPr vert="horz" lIns="0" tIns="45720" rIns="0" bIns="45720" rtlCol="0" anchor="ctr"/>
          <a:lstStyle>
            <a:lvl1pPr algn="l">
              <a:defRPr sz="1000">
                <a:solidFill>
                  <a:schemeClr val="accent1"/>
                </a:solidFill>
              </a:defRPr>
            </a:lvl1pPr>
          </a:lstStyle>
          <a:p>
            <a:fld id="{CFB92EA3-644D-474A-9DB2-CFA5A826765E}" type="slidenum">
              <a:rPr lang="en-GB" smtClean="0"/>
              <a:pPr/>
              <a:t>‹#›</a:t>
            </a:fld>
            <a:endParaRPr lang="en-GB" dirty="0"/>
          </a:p>
        </p:txBody>
      </p:sp>
      <p:sp>
        <p:nvSpPr>
          <p:cNvPr id="8" name="TextBox 7"/>
          <p:cNvSpPr txBox="1"/>
          <p:nvPr userDrawn="1"/>
        </p:nvSpPr>
        <p:spPr>
          <a:xfrm>
            <a:off x="430213" y="6450150"/>
            <a:ext cx="407987" cy="246221"/>
          </a:xfrm>
          <a:prstGeom prst="rect">
            <a:avLst/>
          </a:prstGeom>
          <a:noFill/>
        </p:spPr>
        <p:txBody>
          <a:bodyPr wrap="square" lIns="0" rIns="0" rtlCol="0">
            <a:spAutoFit/>
          </a:bodyPr>
          <a:lstStyle/>
          <a:p>
            <a:r>
              <a:rPr lang="en-GB" sz="1000" dirty="0" smtClean="0">
                <a:solidFill>
                  <a:schemeClr val="accent1"/>
                </a:solidFill>
              </a:rPr>
              <a:t>Page</a:t>
            </a:r>
            <a:endParaRPr lang="en-GB" sz="1000" dirty="0">
              <a:solidFill>
                <a:schemeClr val="accent1"/>
              </a:solidFill>
            </a:endParaRPr>
          </a:p>
        </p:txBody>
      </p:sp>
    </p:spTree>
    <p:extLst>
      <p:ext uri="{BB962C8B-B14F-4D97-AF65-F5344CB8AC3E}">
        <p14:creationId xmlns:p14="http://schemas.microsoft.com/office/powerpoint/2010/main" val="23195637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8" r:id="rId4"/>
    <p:sldLayoutId id="2147483664" r:id="rId5"/>
    <p:sldLayoutId id="2147483669" r:id="rId6"/>
    <p:sldLayoutId id="2147483670" r:id="rId7"/>
    <p:sldLayoutId id="2147483671" r:id="rId8"/>
    <p:sldLayoutId id="2147483666" r:id="rId9"/>
    <p:sldLayoutId id="2147483674" r:id="rId10"/>
    <p:sldLayoutId id="2147483675" r:id="rId11"/>
    <p:sldLayoutId id="2147483673" r:id="rId12"/>
    <p:sldLayoutId id="2147483667" r:id="rId13"/>
    <p:sldLayoutId id="2147483676" r:id="rId14"/>
  </p:sldLayoutIdLst>
  <p:transition>
    <p:fade/>
  </p:transition>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3"/>
        </a:buClr>
        <a:buFont typeface="Arial" pitchFamily="34" charset="0"/>
        <a:buNone/>
        <a:defRPr sz="2000" kern="1200">
          <a:solidFill>
            <a:schemeClr val="tx1"/>
          </a:solidFill>
          <a:latin typeface="+mn-lt"/>
          <a:ea typeface="+mn-ea"/>
          <a:cs typeface="+mn-cs"/>
        </a:defRPr>
      </a:lvl1pPr>
      <a:lvl2pPr marL="360363" indent="-360363" algn="l" defTabSz="914400" rtl="0" eaLnBrk="1" latinLnBrk="0" hangingPunct="1">
        <a:lnSpc>
          <a:spcPct val="100000"/>
        </a:lnSpc>
        <a:spcBef>
          <a:spcPts val="500"/>
        </a:spcBef>
        <a:buClr>
          <a:schemeClr val="accent3"/>
        </a:buClr>
        <a:buFont typeface="Arial" pitchFamily="34" charset="0"/>
        <a:buChar char="►"/>
        <a:defRPr sz="2000" kern="1200">
          <a:solidFill>
            <a:schemeClr val="tx1"/>
          </a:solidFill>
          <a:latin typeface="+mn-lt"/>
          <a:ea typeface="+mn-ea"/>
          <a:cs typeface="+mn-cs"/>
        </a:defRPr>
      </a:lvl2pPr>
      <a:lvl3pPr marL="719138" indent="-358775" algn="l" defTabSz="914400" rtl="0" eaLnBrk="1" latinLnBrk="0" hangingPunct="1">
        <a:lnSpc>
          <a:spcPct val="100000"/>
        </a:lnSpc>
        <a:spcBef>
          <a:spcPts val="500"/>
        </a:spcBef>
        <a:buClr>
          <a:schemeClr val="accent3"/>
        </a:buClr>
        <a:buFont typeface="Arial" pitchFamily="34" charset="0"/>
        <a:buChar char="►"/>
        <a:defRPr sz="1800" kern="1200">
          <a:solidFill>
            <a:schemeClr val="tx1"/>
          </a:solidFill>
          <a:latin typeface="+mn-lt"/>
          <a:ea typeface="+mn-ea"/>
          <a:cs typeface="+mn-cs"/>
        </a:defRPr>
      </a:lvl3pPr>
      <a:lvl4pPr marL="1079500" indent="-360363" algn="l" defTabSz="914400" rtl="0" eaLnBrk="1" latinLnBrk="0" hangingPunct="1">
        <a:lnSpc>
          <a:spcPct val="100000"/>
        </a:lnSpc>
        <a:spcBef>
          <a:spcPts val="500"/>
        </a:spcBef>
        <a:buClr>
          <a:schemeClr val="accent3"/>
        </a:buClr>
        <a:buFont typeface="Arial" pitchFamily="34" charset="0"/>
        <a:buChar char="►"/>
        <a:defRPr sz="1600" kern="1200">
          <a:solidFill>
            <a:schemeClr val="tx1"/>
          </a:solidFill>
          <a:latin typeface="+mn-lt"/>
          <a:ea typeface="+mn-ea"/>
          <a:cs typeface="+mn-cs"/>
        </a:defRPr>
      </a:lvl4pPr>
      <a:lvl5pPr marL="1438275" indent="-358775" algn="l" defTabSz="914400" rtl="0" eaLnBrk="1" latinLnBrk="0" hangingPunct="1">
        <a:lnSpc>
          <a:spcPct val="100000"/>
        </a:lnSpc>
        <a:spcBef>
          <a:spcPts val="500"/>
        </a:spcBef>
        <a:buClr>
          <a:schemeClr val="accent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ERIN-DESKTOP\Desktop\100812\LBMA-PPT-Template-Boilerplates-020812\internal\slide_imgs\LBMA-logo.jpg"/>
          <p:cNvPicPr>
            <a:picLocks noChangeAspect="1" noChangeArrowheads="1"/>
          </p:cNvPicPr>
          <p:nvPr userDrawn="1"/>
        </p:nvPicPr>
        <p:blipFill>
          <a:blip r:embed="rId17" cstate="print"/>
          <a:srcRect/>
          <a:stretch>
            <a:fillRect/>
          </a:stretch>
        </p:blipFill>
        <p:spPr bwMode="auto">
          <a:xfrm>
            <a:off x="8129709" y="5514975"/>
            <a:ext cx="763394" cy="1130123"/>
          </a:xfrm>
          <a:prstGeom prst="rect">
            <a:avLst/>
          </a:prstGeom>
          <a:noFill/>
        </p:spPr>
      </p:pic>
      <p:sp>
        <p:nvSpPr>
          <p:cNvPr id="2" name="Title Placeholder 1"/>
          <p:cNvSpPr>
            <a:spLocks noGrp="1"/>
          </p:cNvSpPr>
          <p:nvPr>
            <p:ph type="title"/>
          </p:nvPr>
        </p:nvSpPr>
        <p:spPr>
          <a:xfrm>
            <a:off x="430213" y="365760"/>
            <a:ext cx="8281987" cy="1095178"/>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0213" y="1723697"/>
            <a:ext cx="8281987" cy="4456441"/>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112266" y="6445932"/>
            <a:ext cx="6846158" cy="254656"/>
          </a:xfrm>
          <a:prstGeom prst="rect">
            <a:avLst/>
          </a:prstGeom>
        </p:spPr>
        <p:txBody>
          <a:bodyPr vert="horz" lIns="0" tIns="45720" rIns="0" bIns="45720" rtlCol="0" anchor="ctr"/>
          <a:lstStyle>
            <a:lvl1pPr algn="l">
              <a:defRPr sz="1000">
                <a:solidFill>
                  <a:schemeClr val="tx1"/>
                </a:solidFill>
              </a:defRPr>
            </a:lvl1pPr>
          </a:lstStyle>
          <a:p>
            <a:r>
              <a:rPr lang="en-GB" dirty="0" smtClean="0">
                <a:solidFill>
                  <a:prstClr val="black"/>
                </a:solidFill>
              </a:rPr>
              <a:t>LBMA &amp; Responsible Gold</a:t>
            </a:r>
            <a:endParaRPr lang="en-GB" dirty="0">
              <a:solidFill>
                <a:prstClr val="black"/>
              </a:solidFill>
            </a:endParaRPr>
          </a:p>
        </p:txBody>
      </p:sp>
      <p:sp>
        <p:nvSpPr>
          <p:cNvPr id="6" name="Slide Number Placeholder 5"/>
          <p:cNvSpPr>
            <a:spLocks noGrp="1"/>
          </p:cNvSpPr>
          <p:nvPr>
            <p:ph type="sldNum" sz="quarter" idx="4"/>
          </p:nvPr>
        </p:nvSpPr>
        <p:spPr>
          <a:xfrm>
            <a:off x="811649" y="6445932"/>
            <a:ext cx="260474" cy="254656"/>
          </a:xfrm>
          <a:prstGeom prst="rect">
            <a:avLst/>
          </a:prstGeom>
        </p:spPr>
        <p:txBody>
          <a:bodyPr vert="horz" lIns="0" tIns="45720" rIns="0" bIns="45720" rtlCol="0" anchor="ctr"/>
          <a:lstStyle>
            <a:lvl1pPr algn="l">
              <a:defRPr sz="1000">
                <a:solidFill>
                  <a:schemeClr val="accent1"/>
                </a:solidFill>
              </a:defRPr>
            </a:lvl1pPr>
          </a:lstStyle>
          <a:p>
            <a:fld id="{CFB92EA3-644D-474A-9DB2-CFA5A826765E}" type="slidenum">
              <a:rPr lang="en-GB" smtClean="0">
                <a:solidFill>
                  <a:srgbClr val="A58E66"/>
                </a:solidFill>
              </a:rPr>
              <a:pPr/>
              <a:t>‹#›</a:t>
            </a:fld>
            <a:endParaRPr lang="en-GB" dirty="0">
              <a:solidFill>
                <a:srgbClr val="A58E66"/>
              </a:solidFill>
            </a:endParaRPr>
          </a:p>
        </p:txBody>
      </p:sp>
      <p:sp>
        <p:nvSpPr>
          <p:cNvPr id="8" name="TextBox 7"/>
          <p:cNvSpPr txBox="1"/>
          <p:nvPr userDrawn="1"/>
        </p:nvSpPr>
        <p:spPr>
          <a:xfrm>
            <a:off x="430213" y="6450150"/>
            <a:ext cx="407987" cy="246221"/>
          </a:xfrm>
          <a:prstGeom prst="rect">
            <a:avLst/>
          </a:prstGeom>
          <a:noFill/>
        </p:spPr>
        <p:txBody>
          <a:bodyPr wrap="square" lIns="0" rIns="0" rtlCol="0">
            <a:spAutoFit/>
          </a:bodyPr>
          <a:lstStyle/>
          <a:p>
            <a:r>
              <a:rPr lang="en-GB" sz="1000" dirty="0" smtClean="0">
                <a:solidFill>
                  <a:srgbClr val="A58E66"/>
                </a:solidFill>
              </a:rPr>
              <a:t>Page</a:t>
            </a:r>
            <a:endParaRPr lang="en-GB" sz="1000" dirty="0">
              <a:solidFill>
                <a:srgbClr val="A58E66"/>
              </a:solidFill>
            </a:endParaRPr>
          </a:p>
        </p:txBody>
      </p:sp>
    </p:spTree>
    <p:extLst>
      <p:ext uri="{BB962C8B-B14F-4D97-AF65-F5344CB8AC3E}">
        <p14:creationId xmlns:p14="http://schemas.microsoft.com/office/powerpoint/2010/main" val="24692628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ransition>
    <p:fade/>
  </p:transition>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3"/>
        </a:buClr>
        <a:buFont typeface="Arial" pitchFamily="34" charset="0"/>
        <a:buNone/>
        <a:defRPr sz="2000" kern="1200">
          <a:solidFill>
            <a:schemeClr val="tx1"/>
          </a:solidFill>
          <a:latin typeface="+mn-lt"/>
          <a:ea typeface="+mn-ea"/>
          <a:cs typeface="+mn-cs"/>
        </a:defRPr>
      </a:lvl1pPr>
      <a:lvl2pPr marL="360363" indent="-360363" algn="l" defTabSz="914400" rtl="0" eaLnBrk="1" latinLnBrk="0" hangingPunct="1">
        <a:lnSpc>
          <a:spcPct val="100000"/>
        </a:lnSpc>
        <a:spcBef>
          <a:spcPts val="500"/>
        </a:spcBef>
        <a:buClr>
          <a:schemeClr val="accent3"/>
        </a:buClr>
        <a:buFont typeface="Arial" pitchFamily="34" charset="0"/>
        <a:buChar char="►"/>
        <a:defRPr sz="2000" kern="1200">
          <a:solidFill>
            <a:schemeClr val="tx1"/>
          </a:solidFill>
          <a:latin typeface="+mn-lt"/>
          <a:ea typeface="+mn-ea"/>
          <a:cs typeface="+mn-cs"/>
        </a:defRPr>
      </a:lvl2pPr>
      <a:lvl3pPr marL="719138" indent="-358775" algn="l" defTabSz="914400" rtl="0" eaLnBrk="1" latinLnBrk="0" hangingPunct="1">
        <a:lnSpc>
          <a:spcPct val="100000"/>
        </a:lnSpc>
        <a:spcBef>
          <a:spcPts val="500"/>
        </a:spcBef>
        <a:buClr>
          <a:schemeClr val="accent3"/>
        </a:buClr>
        <a:buFont typeface="Arial" pitchFamily="34" charset="0"/>
        <a:buChar char="►"/>
        <a:defRPr sz="1800" kern="1200">
          <a:solidFill>
            <a:schemeClr val="tx1"/>
          </a:solidFill>
          <a:latin typeface="+mn-lt"/>
          <a:ea typeface="+mn-ea"/>
          <a:cs typeface="+mn-cs"/>
        </a:defRPr>
      </a:lvl3pPr>
      <a:lvl4pPr marL="1079500" indent="-360363" algn="l" defTabSz="914400" rtl="0" eaLnBrk="1" latinLnBrk="0" hangingPunct="1">
        <a:lnSpc>
          <a:spcPct val="100000"/>
        </a:lnSpc>
        <a:spcBef>
          <a:spcPts val="500"/>
        </a:spcBef>
        <a:buClr>
          <a:schemeClr val="accent3"/>
        </a:buClr>
        <a:buFont typeface="Arial" pitchFamily="34" charset="0"/>
        <a:buChar char="►"/>
        <a:defRPr sz="1600" kern="1200">
          <a:solidFill>
            <a:schemeClr val="tx1"/>
          </a:solidFill>
          <a:latin typeface="+mn-lt"/>
          <a:ea typeface="+mn-ea"/>
          <a:cs typeface="+mn-cs"/>
        </a:defRPr>
      </a:lvl4pPr>
      <a:lvl5pPr marL="1438275" indent="-358775" algn="l" defTabSz="914400" rtl="0" eaLnBrk="1" latinLnBrk="0" hangingPunct="1">
        <a:lnSpc>
          <a:spcPct val="100000"/>
        </a:lnSpc>
        <a:spcBef>
          <a:spcPts val="500"/>
        </a:spcBef>
        <a:buClr>
          <a:schemeClr val="accent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ERIN-DESKTOP\Desktop\100812\LBMA-PPT-Template-Boilerplates-020812\internal\slide_imgs\LBMA-logo.jpg"/>
          <p:cNvPicPr>
            <a:picLocks noChangeAspect="1" noChangeArrowheads="1"/>
          </p:cNvPicPr>
          <p:nvPr userDrawn="1"/>
        </p:nvPicPr>
        <p:blipFill>
          <a:blip r:embed="rId16" cstate="print"/>
          <a:srcRect/>
          <a:stretch>
            <a:fillRect/>
          </a:stretch>
        </p:blipFill>
        <p:spPr bwMode="auto">
          <a:xfrm>
            <a:off x="8129709" y="5514975"/>
            <a:ext cx="763394" cy="1130123"/>
          </a:xfrm>
          <a:prstGeom prst="rect">
            <a:avLst/>
          </a:prstGeom>
          <a:noFill/>
        </p:spPr>
      </p:pic>
      <p:sp>
        <p:nvSpPr>
          <p:cNvPr id="2" name="Title Placeholder 1"/>
          <p:cNvSpPr>
            <a:spLocks noGrp="1"/>
          </p:cNvSpPr>
          <p:nvPr>
            <p:ph type="title"/>
          </p:nvPr>
        </p:nvSpPr>
        <p:spPr>
          <a:xfrm>
            <a:off x="430213" y="365760"/>
            <a:ext cx="8281987" cy="1095178"/>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0213" y="1723697"/>
            <a:ext cx="8281987" cy="4456441"/>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112266" y="6445932"/>
            <a:ext cx="6846158" cy="254656"/>
          </a:xfrm>
          <a:prstGeom prst="rect">
            <a:avLst/>
          </a:prstGeom>
        </p:spPr>
        <p:txBody>
          <a:bodyPr vert="horz" lIns="0" tIns="45720" rIns="0" bIns="45720" rtlCol="0" anchor="ctr"/>
          <a:lstStyle>
            <a:lvl1pPr algn="l">
              <a:defRPr sz="1000">
                <a:solidFill>
                  <a:schemeClr val="tx1"/>
                </a:solidFill>
              </a:defRPr>
            </a:lvl1pPr>
          </a:lstStyle>
          <a:p>
            <a:r>
              <a:rPr lang="en-GB" dirty="0" smtClean="0">
                <a:solidFill>
                  <a:prstClr val="black"/>
                </a:solidFill>
              </a:rPr>
              <a:t>LBMA &amp; Responsible Gold</a:t>
            </a:r>
            <a:endParaRPr lang="en-GB" dirty="0">
              <a:solidFill>
                <a:prstClr val="black"/>
              </a:solidFill>
            </a:endParaRPr>
          </a:p>
        </p:txBody>
      </p:sp>
      <p:sp>
        <p:nvSpPr>
          <p:cNvPr id="6" name="Slide Number Placeholder 5"/>
          <p:cNvSpPr>
            <a:spLocks noGrp="1"/>
          </p:cNvSpPr>
          <p:nvPr>
            <p:ph type="sldNum" sz="quarter" idx="4"/>
          </p:nvPr>
        </p:nvSpPr>
        <p:spPr>
          <a:xfrm>
            <a:off x="811649" y="6445932"/>
            <a:ext cx="260474" cy="254656"/>
          </a:xfrm>
          <a:prstGeom prst="rect">
            <a:avLst/>
          </a:prstGeom>
        </p:spPr>
        <p:txBody>
          <a:bodyPr vert="horz" lIns="0" tIns="45720" rIns="0" bIns="45720" rtlCol="0" anchor="ctr"/>
          <a:lstStyle>
            <a:lvl1pPr algn="l">
              <a:defRPr sz="1000">
                <a:solidFill>
                  <a:schemeClr val="accent1"/>
                </a:solidFill>
              </a:defRPr>
            </a:lvl1pPr>
          </a:lstStyle>
          <a:p>
            <a:fld id="{CFB92EA3-644D-474A-9DB2-CFA5A826765E}" type="slidenum">
              <a:rPr lang="en-GB" smtClean="0">
                <a:solidFill>
                  <a:srgbClr val="A58E66"/>
                </a:solidFill>
              </a:rPr>
              <a:pPr/>
              <a:t>‹#›</a:t>
            </a:fld>
            <a:endParaRPr lang="en-GB" dirty="0">
              <a:solidFill>
                <a:srgbClr val="A58E66"/>
              </a:solidFill>
            </a:endParaRPr>
          </a:p>
        </p:txBody>
      </p:sp>
      <p:sp>
        <p:nvSpPr>
          <p:cNvPr id="8" name="TextBox 7"/>
          <p:cNvSpPr txBox="1"/>
          <p:nvPr userDrawn="1"/>
        </p:nvSpPr>
        <p:spPr>
          <a:xfrm>
            <a:off x="430213" y="6450150"/>
            <a:ext cx="407987" cy="246221"/>
          </a:xfrm>
          <a:prstGeom prst="rect">
            <a:avLst/>
          </a:prstGeom>
          <a:noFill/>
        </p:spPr>
        <p:txBody>
          <a:bodyPr wrap="square" lIns="0" rIns="0" rtlCol="0">
            <a:spAutoFit/>
          </a:bodyPr>
          <a:lstStyle/>
          <a:p>
            <a:r>
              <a:rPr lang="en-GB" sz="1000" dirty="0" smtClean="0">
                <a:solidFill>
                  <a:srgbClr val="A58E66"/>
                </a:solidFill>
              </a:rPr>
              <a:t>Page</a:t>
            </a:r>
            <a:endParaRPr lang="en-GB" sz="1000" dirty="0">
              <a:solidFill>
                <a:srgbClr val="A58E66"/>
              </a:solidFill>
            </a:endParaRPr>
          </a:p>
        </p:txBody>
      </p:sp>
    </p:spTree>
    <p:extLst>
      <p:ext uri="{BB962C8B-B14F-4D97-AF65-F5344CB8AC3E}">
        <p14:creationId xmlns:p14="http://schemas.microsoft.com/office/powerpoint/2010/main" val="113832342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ransition>
    <p:fade/>
  </p:transition>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3"/>
        </a:buClr>
        <a:buFont typeface="Arial" pitchFamily="34" charset="0"/>
        <a:buNone/>
        <a:defRPr sz="2000" kern="1200">
          <a:solidFill>
            <a:schemeClr val="tx1"/>
          </a:solidFill>
          <a:latin typeface="+mn-lt"/>
          <a:ea typeface="+mn-ea"/>
          <a:cs typeface="+mn-cs"/>
        </a:defRPr>
      </a:lvl1pPr>
      <a:lvl2pPr marL="360363" indent="-360363" algn="l" defTabSz="914400" rtl="0" eaLnBrk="1" latinLnBrk="0" hangingPunct="1">
        <a:lnSpc>
          <a:spcPct val="100000"/>
        </a:lnSpc>
        <a:spcBef>
          <a:spcPts val="500"/>
        </a:spcBef>
        <a:buClr>
          <a:schemeClr val="accent3"/>
        </a:buClr>
        <a:buFont typeface="Arial" pitchFamily="34" charset="0"/>
        <a:buChar char="►"/>
        <a:defRPr sz="2000" kern="1200">
          <a:solidFill>
            <a:schemeClr val="tx1"/>
          </a:solidFill>
          <a:latin typeface="+mn-lt"/>
          <a:ea typeface="+mn-ea"/>
          <a:cs typeface="+mn-cs"/>
        </a:defRPr>
      </a:lvl2pPr>
      <a:lvl3pPr marL="719138" indent="-358775" algn="l" defTabSz="914400" rtl="0" eaLnBrk="1" latinLnBrk="0" hangingPunct="1">
        <a:lnSpc>
          <a:spcPct val="100000"/>
        </a:lnSpc>
        <a:spcBef>
          <a:spcPts val="500"/>
        </a:spcBef>
        <a:buClr>
          <a:schemeClr val="accent3"/>
        </a:buClr>
        <a:buFont typeface="Arial" pitchFamily="34" charset="0"/>
        <a:buChar char="►"/>
        <a:defRPr sz="1800" kern="1200">
          <a:solidFill>
            <a:schemeClr val="tx1"/>
          </a:solidFill>
          <a:latin typeface="+mn-lt"/>
          <a:ea typeface="+mn-ea"/>
          <a:cs typeface="+mn-cs"/>
        </a:defRPr>
      </a:lvl3pPr>
      <a:lvl4pPr marL="1079500" indent="-360363" algn="l" defTabSz="914400" rtl="0" eaLnBrk="1" latinLnBrk="0" hangingPunct="1">
        <a:lnSpc>
          <a:spcPct val="100000"/>
        </a:lnSpc>
        <a:spcBef>
          <a:spcPts val="500"/>
        </a:spcBef>
        <a:buClr>
          <a:schemeClr val="accent3"/>
        </a:buClr>
        <a:buFont typeface="Arial" pitchFamily="34" charset="0"/>
        <a:buChar char="►"/>
        <a:defRPr sz="1600" kern="1200">
          <a:solidFill>
            <a:schemeClr val="tx1"/>
          </a:solidFill>
          <a:latin typeface="+mn-lt"/>
          <a:ea typeface="+mn-ea"/>
          <a:cs typeface="+mn-cs"/>
        </a:defRPr>
      </a:lvl4pPr>
      <a:lvl5pPr marL="1438275" indent="-358775" algn="l" defTabSz="914400" rtl="0" eaLnBrk="1" latinLnBrk="0" hangingPunct="1">
        <a:lnSpc>
          <a:spcPct val="100000"/>
        </a:lnSpc>
        <a:spcBef>
          <a:spcPts val="500"/>
        </a:spcBef>
        <a:buClr>
          <a:schemeClr val="accent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lbma.org.uk/"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mailto:Ruth.crowell@lbma.org.uk"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dirty="0"/>
          </a:p>
        </p:txBody>
      </p:sp>
      <p:sp>
        <p:nvSpPr>
          <p:cNvPr id="6" name="Subtitle 5"/>
          <p:cNvSpPr>
            <a:spLocks noGrp="1"/>
          </p:cNvSpPr>
          <p:nvPr>
            <p:ph type="subTitle" idx="1"/>
          </p:nvPr>
        </p:nvSpPr>
        <p:spPr/>
        <p:txBody>
          <a:bodyPr/>
          <a:lstStyle/>
          <a:p>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54" y="-1241"/>
            <a:ext cx="9145654" cy="6859241"/>
          </a:xfrm>
          <a:prstGeom prst="rect">
            <a:avLst/>
          </a:prstGeom>
        </p:spPr>
      </p:pic>
      <p:sp>
        <p:nvSpPr>
          <p:cNvPr id="10" name="Title 1"/>
          <p:cNvSpPr txBox="1">
            <a:spLocks/>
          </p:cNvSpPr>
          <p:nvPr/>
        </p:nvSpPr>
        <p:spPr>
          <a:xfrm>
            <a:off x="480060" y="3532465"/>
            <a:ext cx="8559802" cy="140091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000" b="0" i="0" u="none" strike="noStrike" kern="1200" cap="none" spc="0" normalizeH="0" baseline="0" noProof="0" dirty="0" smtClean="0">
                <a:ln>
                  <a:noFill/>
                </a:ln>
                <a:solidFill>
                  <a:sysClr val="window" lastClr="FFFFFF"/>
                </a:solidFill>
                <a:effectLst/>
                <a:uLnTx/>
                <a:uFillTx/>
                <a:latin typeface="Franklin Gothic Book"/>
                <a:ea typeface="+mj-ea"/>
                <a:cs typeface="+mj-cs"/>
              </a:rPr>
              <a:t>DORE</a:t>
            </a:r>
            <a:r>
              <a:rPr kumimoji="0" lang="es-ES" sz="4000" b="0" i="0" u="none" strike="noStrike" kern="1200" cap="none" spc="0" normalizeH="0" noProof="0" dirty="0" smtClean="0">
                <a:ln>
                  <a:noFill/>
                </a:ln>
                <a:solidFill>
                  <a:sysClr val="window" lastClr="FFFFFF"/>
                </a:solidFill>
                <a:effectLst/>
                <a:uLnTx/>
                <a:uFillTx/>
                <a:latin typeface="Franklin Gothic Book"/>
                <a:ea typeface="+mj-ea"/>
                <a:cs typeface="+mj-cs"/>
              </a:rPr>
              <a:t> &amp; SCRAP SOURCING </a:t>
            </a:r>
          </a:p>
          <a:p>
            <a:pPr lvl="0" algn="l">
              <a:defRPr/>
            </a:pPr>
            <a:endParaRPr lang="en-GB" sz="4000" dirty="0" smtClean="0">
              <a:solidFill>
                <a:sysClr val="window" lastClr="FFFFFF"/>
              </a:solidFill>
              <a:latin typeface="Franklin Gothic Book"/>
            </a:endParaRPr>
          </a:p>
          <a:p>
            <a:pPr lvl="0" algn="l">
              <a:defRPr/>
            </a:pPr>
            <a:r>
              <a:rPr lang="en-GB" sz="4000" dirty="0" smtClean="0">
                <a:solidFill>
                  <a:sysClr val="window" lastClr="FFFFFF"/>
                </a:solidFill>
                <a:latin typeface="Franklin Gothic Book"/>
              </a:rPr>
              <a:t>Emerging </a:t>
            </a:r>
            <a:r>
              <a:rPr lang="en-GB" sz="4000" dirty="0">
                <a:solidFill>
                  <a:sysClr val="window" lastClr="FFFFFF"/>
                </a:solidFill>
                <a:latin typeface="Franklin Gothic Book"/>
              </a:rPr>
              <a:t>regulatory framework on responsible sourcing</a:t>
            </a:r>
            <a:endParaRPr kumimoji="0" lang="es-ES" sz="4000" b="0" i="0" u="none" strike="noStrike" kern="1200" cap="none" spc="0" normalizeH="0" baseline="0" noProof="0" dirty="0">
              <a:ln>
                <a:noFill/>
              </a:ln>
              <a:solidFill>
                <a:sysClr val="window" lastClr="FFFFFF"/>
              </a:solidFill>
              <a:effectLst/>
              <a:uLnTx/>
              <a:uFillTx/>
              <a:latin typeface="Franklin Gothic Book"/>
              <a:ea typeface="+mj-ea"/>
              <a:cs typeface="+mj-cs"/>
            </a:endParaRPr>
          </a:p>
        </p:txBody>
      </p:sp>
      <p:sp>
        <p:nvSpPr>
          <p:cNvPr id="11" name="Subtitle 2"/>
          <p:cNvSpPr txBox="1">
            <a:spLocks/>
          </p:cNvSpPr>
          <p:nvPr/>
        </p:nvSpPr>
        <p:spPr>
          <a:xfrm>
            <a:off x="480060" y="5262396"/>
            <a:ext cx="6858000" cy="1080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ysClr val="window" lastClr="FFFFFF"/>
                </a:solidFill>
                <a:effectLst/>
                <a:uLnTx/>
                <a:uFillTx/>
                <a:latin typeface="Franklin Gothic Book"/>
                <a:ea typeface="+mn-ea"/>
                <a:cs typeface="+mn-cs"/>
              </a:rPr>
              <a:t>Sakhila Mirza, Executive Board</a:t>
            </a:r>
            <a:r>
              <a:rPr kumimoji="0" lang="en-GB" sz="1600" b="0" i="0" u="none" strike="noStrike" kern="1200" cap="none" spc="0" normalizeH="0" noProof="0" dirty="0" smtClean="0">
                <a:ln>
                  <a:noFill/>
                </a:ln>
                <a:solidFill>
                  <a:sysClr val="window" lastClr="FFFFFF"/>
                </a:solidFill>
                <a:effectLst/>
                <a:uLnTx/>
                <a:uFillTx/>
                <a:latin typeface="Franklin Gothic Book"/>
                <a:ea typeface="+mn-ea"/>
                <a:cs typeface="+mn-cs"/>
              </a:rPr>
              <a:t> Director / </a:t>
            </a:r>
            <a:r>
              <a:rPr kumimoji="0" lang="en-GB" sz="1600" b="0" i="0" u="none" strike="noStrike" kern="1200" cap="none" spc="0" normalizeH="0" baseline="0" noProof="0" dirty="0" smtClean="0">
                <a:ln>
                  <a:noFill/>
                </a:ln>
                <a:solidFill>
                  <a:sysClr val="window" lastClr="FFFFFF"/>
                </a:solidFill>
                <a:effectLst/>
                <a:uLnTx/>
                <a:uFillTx/>
                <a:latin typeface="Franklin Gothic Book"/>
                <a:ea typeface="+mn-ea"/>
                <a:cs typeface="+mn-cs"/>
              </a:rPr>
              <a:t>General Counsel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smtClean="0">
                <a:solidFill>
                  <a:sysClr val="window" lastClr="FFFFFF"/>
                </a:solidFill>
                <a:latin typeface="Franklin Gothic Book"/>
              </a:rPr>
              <a:t>12 August 2017</a:t>
            </a:r>
            <a:endParaRPr kumimoji="0" lang="en-GB" sz="16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78" y="2509862"/>
            <a:ext cx="2116135" cy="955788"/>
          </a:xfrm>
          <a:prstGeom prst="rect">
            <a:avLst/>
          </a:prstGeom>
        </p:spPr>
      </p:pic>
      <p:sp>
        <p:nvSpPr>
          <p:cNvPr id="13" name="Rectangle 12"/>
          <p:cNvSpPr/>
          <p:nvPr/>
        </p:nvSpPr>
        <p:spPr>
          <a:xfrm>
            <a:off x="432795" y="3855927"/>
            <a:ext cx="72000" cy="900000"/>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chemeClr val="accent1"/>
              </a:solidFill>
              <a:effectLst/>
              <a:uLnTx/>
              <a:uFillTx/>
              <a:latin typeface="Franklin Gothic Book"/>
              <a:ea typeface="+mn-ea"/>
              <a:cs typeface="+mn-cs"/>
            </a:endParaRPr>
          </a:p>
        </p:txBody>
      </p:sp>
    </p:spTree>
    <p:extLst>
      <p:ext uri="{BB962C8B-B14F-4D97-AF65-F5344CB8AC3E}">
        <p14:creationId xmlns:p14="http://schemas.microsoft.com/office/powerpoint/2010/main" val="252315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prstGeom prst="rect">
            <a:avLst/>
          </a:prstGeom>
        </p:spPr>
        <p:txBody>
          <a:bodyPr/>
          <a:lstStyle/>
          <a:p>
            <a:endParaRPr lang="en-GB" dirty="0"/>
          </a:p>
        </p:txBody>
      </p:sp>
      <p:sp>
        <p:nvSpPr>
          <p:cNvPr id="7" name="Slide Number Placeholder 6"/>
          <p:cNvSpPr>
            <a:spLocks noGrp="1"/>
          </p:cNvSpPr>
          <p:nvPr>
            <p:ph type="sldNum" sz="quarter" idx="12"/>
          </p:nvPr>
        </p:nvSpPr>
        <p:spPr>
          <a:xfrm>
            <a:off x="794009" y="6406537"/>
            <a:ext cx="2133600" cy="365125"/>
          </a:xfrm>
        </p:spPr>
        <p:txBody>
          <a:bodyPr/>
          <a:lstStyle/>
          <a:p>
            <a:fld id="{CFB92EA3-644D-474A-9DB2-CFA5A826765E}" type="slidenum">
              <a:rPr lang="en-GB" smtClean="0">
                <a:solidFill>
                  <a:srgbClr val="A58E66"/>
                </a:solidFill>
              </a:rPr>
              <a:pPr/>
              <a:t>10</a:t>
            </a:fld>
            <a:endParaRPr lang="en-GB" dirty="0">
              <a:solidFill>
                <a:srgbClr val="A58E66"/>
              </a:solidFill>
            </a:endParaRPr>
          </a:p>
        </p:txBody>
      </p:sp>
      <p:pic>
        <p:nvPicPr>
          <p:cNvPr id="6" name="Picture 5" descr="shutterstock_101032684.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9" name="TextBox 8"/>
          <p:cNvSpPr txBox="1"/>
          <p:nvPr/>
        </p:nvSpPr>
        <p:spPr>
          <a:xfrm>
            <a:off x="1464" y="576954"/>
            <a:ext cx="5921829" cy="1862048"/>
          </a:xfrm>
          <a:prstGeom prst="rect">
            <a:avLst/>
          </a:prstGeom>
          <a:solidFill>
            <a:srgbClr val="0070C0"/>
          </a:solidFill>
        </p:spPr>
        <p:txBody>
          <a:bodyPr wrap="square" lIns="91431" tIns="45720" rIns="91431" bIns="45720" rtlCol="0">
            <a:spAutoFit/>
          </a:bodyPr>
          <a:lstStyle/>
          <a:p>
            <a:pPr>
              <a:spcAft>
                <a:spcPts val="600"/>
              </a:spcAft>
            </a:pPr>
            <a:r>
              <a:rPr lang="en-GB" sz="2000" b="1" dirty="0">
                <a:solidFill>
                  <a:srgbClr val="FFFFFF"/>
                </a:solidFill>
              </a:rPr>
              <a:t>A date for your diaries</a:t>
            </a:r>
            <a:r>
              <a:rPr lang="en-GB" sz="2000" b="1" dirty="0" smtClean="0">
                <a:solidFill>
                  <a:srgbClr val="FFFFFF"/>
                </a:solidFill>
              </a:rPr>
              <a:t>!</a:t>
            </a:r>
            <a:endParaRPr lang="en-GB" sz="2000" dirty="0">
              <a:solidFill>
                <a:srgbClr val="FFFFFF"/>
              </a:solidFill>
            </a:endParaRPr>
          </a:p>
          <a:p>
            <a:pPr>
              <a:spcAft>
                <a:spcPts val="1200"/>
              </a:spcAft>
            </a:pPr>
            <a:r>
              <a:rPr lang="en-GB" sz="2000" dirty="0">
                <a:solidFill>
                  <a:srgbClr val="FFFFFF"/>
                </a:solidFill>
              </a:rPr>
              <a:t>LBMA Precious Metals Conference 2017</a:t>
            </a:r>
          </a:p>
          <a:p>
            <a:r>
              <a:rPr lang="en-GB" sz="2000" dirty="0">
                <a:solidFill>
                  <a:srgbClr val="FFFFFF"/>
                </a:solidFill>
              </a:rPr>
              <a:t>Hotel des Artes, Barcelona</a:t>
            </a:r>
          </a:p>
          <a:p>
            <a:endParaRPr lang="en-GB" sz="2000" dirty="0">
              <a:solidFill>
                <a:srgbClr val="FFFFFF"/>
              </a:solidFill>
            </a:endParaRPr>
          </a:p>
          <a:p>
            <a:r>
              <a:rPr lang="en-GB" sz="2000" dirty="0">
                <a:solidFill>
                  <a:srgbClr val="FFFFFF"/>
                </a:solidFill>
              </a:rPr>
              <a:t>15-17 October</a:t>
            </a:r>
          </a:p>
        </p:txBody>
      </p:sp>
    </p:spTree>
    <p:extLst>
      <p:ext uri="{BB962C8B-B14F-4D97-AF65-F5344CB8AC3E}">
        <p14:creationId xmlns:p14="http://schemas.microsoft.com/office/powerpoint/2010/main" val="30251056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9014" y="5083891"/>
            <a:ext cx="2138919" cy="369332"/>
          </a:xfrm>
          <a:prstGeom prst="rect">
            <a:avLst/>
          </a:prstGeom>
        </p:spPr>
        <p:txBody>
          <a:bodyPr wrap="none">
            <a:spAutoFit/>
          </a:bodyPr>
          <a:lstStyle/>
          <a:p>
            <a:r>
              <a:rPr lang="en-GB" dirty="0" smtClean="0">
                <a:hlinkClick r:id="rId3"/>
              </a:rPr>
              <a:t>www.lbma.org.uk</a:t>
            </a:r>
            <a:r>
              <a:rPr lang="en-GB" dirty="0" smtClean="0"/>
              <a:t> </a:t>
            </a:r>
            <a:endParaRPr lang="en-GB" dirty="0"/>
          </a:p>
        </p:txBody>
      </p:sp>
      <p:sp>
        <p:nvSpPr>
          <p:cNvPr id="5" name="Rectangle 4"/>
          <p:cNvSpPr/>
          <p:nvPr/>
        </p:nvSpPr>
        <p:spPr>
          <a:xfrm>
            <a:off x="3091911" y="1240361"/>
            <a:ext cx="3213124" cy="369332"/>
          </a:xfrm>
          <a:prstGeom prst="rect">
            <a:avLst/>
          </a:prstGeom>
        </p:spPr>
        <p:txBody>
          <a:bodyPr wrap="none">
            <a:spAutoFit/>
          </a:bodyPr>
          <a:lstStyle/>
          <a:p>
            <a:r>
              <a:rPr lang="en-GB" dirty="0" smtClean="0">
                <a:hlinkClick r:id="rId4"/>
              </a:rPr>
              <a:t>Sakhila.mirza@lbma.org.uk</a:t>
            </a:r>
            <a:r>
              <a:rPr lang="en-GB" dirty="0" smtClean="0"/>
              <a:t> </a:t>
            </a:r>
            <a:endParaRPr lang="en-GB" dirty="0"/>
          </a:p>
        </p:txBody>
      </p:sp>
    </p:spTree>
    <p:extLst>
      <p:ext uri="{BB962C8B-B14F-4D97-AF65-F5344CB8AC3E}">
        <p14:creationId xmlns:p14="http://schemas.microsoft.com/office/powerpoint/2010/main" val="39386346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986" y="1705049"/>
            <a:ext cx="4072359" cy="1271548"/>
          </a:xfrm>
        </p:spPr>
        <p:txBody>
          <a:bodyPr vert="horz" lIns="0" tIns="45720" rIns="0" bIns="45720" rtlCol="0">
            <a:noAutofit/>
          </a:bodyPr>
          <a:lstStyle/>
          <a:p>
            <a:r>
              <a:rPr lang="en-GB" sz="1400" dirty="0" smtClean="0"/>
              <a:t>Develop the precious </a:t>
            </a:r>
            <a:r>
              <a:rPr lang="en-GB" sz="1400" dirty="0"/>
              <a:t>metals market </a:t>
            </a:r>
            <a:r>
              <a:rPr lang="en-GB" sz="1400" dirty="0" smtClean="0"/>
              <a:t>landscape to meet </a:t>
            </a:r>
            <a:r>
              <a:rPr lang="en-GB" sz="1400" dirty="0"/>
              <a:t>current and future needs by </a:t>
            </a:r>
            <a:r>
              <a:rPr lang="en-GB" sz="1400" dirty="0" smtClean="0"/>
              <a:t>developing and enhancing services, corporate structure, and governance.</a:t>
            </a:r>
            <a:endParaRPr lang="en-GB" sz="1400" dirty="0"/>
          </a:p>
        </p:txBody>
      </p:sp>
      <p:sp>
        <p:nvSpPr>
          <p:cNvPr id="5" name="Slide Number Placeholder 4"/>
          <p:cNvSpPr>
            <a:spLocks noGrp="1"/>
          </p:cNvSpPr>
          <p:nvPr>
            <p:ph type="sldNum" sz="quarter" idx="12"/>
          </p:nvPr>
        </p:nvSpPr>
        <p:spPr/>
        <p:txBody>
          <a:bodyPr/>
          <a:lstStyle/>
          <a:p>
            <a:fld id="{CFB92EA3-644D-474A-9DB2-CFA5A826765E}" type="slidenum">
              <a:rPr lang="en-GB" smtClean="0"/>
              <a:pPr/>
              <a:t>2</a:t>
            </a:fld>
            <a:endParaRPr lang="en-GB" dirty="0"/>
          </a:p>
        </p:txBody>
      </p:sp>
      <p:sp>
        <p:nvSpPr>
          <p:cNvPr id="14" name="Footer Placeholder 4"/>
          <p:cNvSpPr>
            <a:spLocks noGrp="1"/>
          </p:cNvSpPr>
          <p:nvPr>
            <p:ph type="ftr" sz="quarter" idx="11"/>
          </p:nvPr>
        </p:nvSpPr>
        <p:spPr>
          <a:xfrm>
            <a:off x="1112266" y="6445932"/>
            <a:ext cx="6846158" cy="254656"/>
          </a:xfrm>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345" y="1727200"/>
            <a:ext cx="3856477" cy="3856477"/>
          </a:xfrm>
          <a:prstGeom prst="rect">
            <a:avLst/>
          </a:prstGeom>
        </p:spPr>
      </p:pic>
      <p:graphicFrame>
        <p:nvGraphicFramePr>
          <p:cNvPr id="9" name="Content Placeholder 6"/>
          <p:cNvGraphicFramePr>
            <a:graphicFrameLocks/>
          </p:cNvGraphicFramePr>
          <p:nvPr>
            <p:extLst/>
          </p:nvPr>
        </p:nvGraphicFramePr>
        <p:xfrm>
          <a:off x="93133" y="2789852"/>
          <a:ext cx="4152296" cy="3424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itle 1"/>
          <p:cNvSpPr>
            <a:spLocks noGrp="1"/>
          </p:cNvSpPr>
          <p:nvPr>
            <p:ph type="title"/>
          </p:nvPr>
        </p:nvSpPr>
        <p:spPr>
          <a:xfrm>
            <a:off x="430213" y="589631"/>
            <a:ext cx="8281987" cy="649555"/>
          </a:xfrm>
        </p:spPr>
        <p:txBody>
          <a:bodyPr/>
          <a:lstStyle/>
          <a:p>
            <a:r>
              <a:rPr lang="en-GB" dirty="0" smtClean="0"/>
              <a:t>LBMA VISION &amp; MISSION</a:t>
            </a:r>
            <a:endParaRPr lang="en-GB" dirty="0"/>
          </a:p>
        </p:txBody>
      </p:sp>
      <p:sp>
        <p:nvSpPr>
          <p:cNvPr id="15" name="Rectangle 14"/>
          <p:cNvSpPr/>
          <p:nvPr/>
        </p:nvSpPr>
        <p:spPr>
          <a:xfrm>
            <a:off x="236283" y="547438"/>
            <a:ext cx="45719" cy="1068947"/>
          </a:xfrm>
          <a:prstGeom prst="rect">
            <a:avLst/>
          </a:prstGeom>
          <a:solidFill>
            <a:srgbClr val="A58E66"/>
          </a:solidFill>
          <a:ln w="12700" cap="flat" cmpd="sng" algn="ctr">
            <a:noFill/>
            <a:prstDash val="solid"/>
            <a:miter lim="800000"/>
          </a:ln>
          <a:effectLst/>
        </p:spPr>
        <p:txBody>
          <a:bodyPr lIns="91431" tIns="45720" rIns="91431" bIns="45720" rtlCol="0" anchor="ctr"/>
          <a:lstStyle/>
          <a:p>
            <a:pPr algn="ctr"/>
            <a:endParaRPr lang="es-ES" sz="1300" kern="0" dirty="0">
              <a:solidFill>
                <a:prstClr val="white"/>
              </a:solidFill>
            </a:endParaRPr>
          </a:p>
        </p:txBody>
      </p:sp>
      <p:sp>
        <p:nvSpPr>
          <p:cNvPr id="16" name="Text Placeholder 5"/>
          <p:cNvSpPr txBox="1">
            <a:spLocks/>
          </p:cNvSpPr>
          <p:nvPr/>
        </p:nvSpPr>
        <p:spPr>
          <a:xfrm>
            <a:off x="430213" y="1273485"/>
            <a:ext cx="8281987" cy="30480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1000"/>
              </a:spcBef>
              <a:buClr>
                <a:schemeClr val="accent3"/>
              </a:buClr>
              <a:buFont typeface="Arial" pitchFamily="34" charset="0"/>
              <a:buNone/>
              <a:defRPr sz="3000" kern="1200">
                <a:solidFill>
                  <a:schemeClr val="accent1"/>
                </a:solidFill>
                <a:latin typeface="Perpetua" pitchFamily="18" charset="0"/>
                <a:ea typeface="+mn-ea"/>
                <a:cs typeface="+mn-cs"/>
              </a:defRPr>
            </a:lvl1pPr>
            <a:lvl2pPr marL="360363" indent="-360363" algn="l" defTabSz="914400" rtl="0" eaLnBrk="1" latinLnBrk="0" hangingPunct="1">
              <a:lnSpc>
                <a:spcPct val="100000"/>
              </a:lnSpc>
              <a:spcBef>
                <a:spcPts val="500"/>
              </a:spcBef>
              <a:buClr>
                <a:schemeClr val="accent3"/>
              </a:buClr>
              <a:buFont typeface="Arial" pitchFamily="34" charset="0"/>
              <a:buChar char="►"/>
              <a:defRPr sz="2000" kern="1200">
                <a:solidFill>
                  <a:schemeClr val="tx1"/>
                </a:solidFill>
                <a:latin typeface="+mn-lt"/>
                <a:ea typeface="+mn-ea"/>
                <a:cs typeface="+mn-cs"/>
              </a:defRPr>
            </a:lvl2pPr>
            <a:lvl3pPr marL="719138" indent="-358775" algn="l" defTabSz="914400" rtl="0" eaLnBrk="1" latinLnBrk="0" hangingPunct="1">
              <a:lnSpc>
                <a:spcPct val="100000"/>
              </a:lnSpc>
              <a:spcBef>
                <a:spcPts val="500"/>
              </a:spcBef>
              <a:buClr>
                <a:schemeClr val="accent3"/>
              </a:buClr>
              <a:buFont typeface="Arial" pitchFamily="34" charset="0"/>
              <a:buChar char="►"/>
              <a:defRPr sz="1800" kern="1200">
                <a:solidFill>
                  <a:schemeClr val="tx1"/>
                </a:solidFill>
                <a:latin typeface="+mn-lt"/>
                <a:ea typeface="+mn-ea"/>
                <a:cs typeface="+mn-cs"/>
              </a:defRPr>
            </a:lvl3pPr>
            <a:lvl4pPr marL="1079500" indent="-360363" algn="l" defTabSz="914400" rtl="0" eaLnBrk="1" latinLnBrk="0" hangingPunct="1">
              <a:lnSpc>
                <a:spcPct val="100000"/>
              </a:lnSpc>
              <a:spcBef>
                <a:spcPts val="500"/>
              </a:spcBef>
              <a:buClr>
                <a:schemeClr val="accent3"/>
              </a:buClr>
              <a:buFont typeface="Arial" pitchFamily="34" charset="0"/>
              <a:buChar char="►"/>
              <a:defRPr sz="1600" kern="1200">
                <a:solidFill>
                  <a:schemeClr val="tx1"/>
                </a:solidFill>
                <a:latin typeface="+mn-lt"/>
                <a:ea typeface="+mn-ea"/>
                <a:cs typeface="+mn-cs"/>
              </a:defRPr>
            </a:lvl4pPr>
            <a:lvl5pPr marL="1438275" indent="-358775" algn="l" defTabSz="914400" rtl="0" eaLnBrk="1" latinLnBrk="0" hangingPunct="1">
              <a:lnSpc>
                <a:spcPct val="100000"/>
              </a:lnSpc>
              <a:spcBef>
                <a:spcPts val="500"/>
              </a:spcBef>
              <a:buClr>
                <a:schemeClr val="accent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a:buClr>
                <a:srgbClr val="9B5BA4"/>
              </a:buClr>
            </a:pPr>
            <a:r>
              <a:rPr lang="en-GB" dirty="0" smtClean="0">
                <a:solidFill>
                  <a:srgbClr val="A58E66"/>
                </a:solidFill>
              </a:rPr>
              <a:t>The World’s Competent Authority for Precious Metals</a:t>
            </a:r>
            <a:endParaRPr lang="en-GB" dirty="0">
              <a:solidFill>
                <a:srgbClr val="A58E66"/>
              </a:solidFill>
            </a:endParaRPr>
          </a:p>
        </p:txBody>
      </p:sp>
    </p:spTree>
    <p:extLst>
      <p:ext uri="{BB962C8B-B14F-4D97-AF65-F5344CB8AC3E}">
        <p14:creationId xmlns:p14="http://schemas.microsoft.com/office/powerpoint/2010/main" val="35828239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FB92EA3-644D-474A-9DB2-CFA5A826765E}" type="slidenum">
              <a:rPr lang="en-GB" smtClean="0">
                <a:solidFill>
                  <a:srgbClr val="A58E66"/>
                </a:solidFill>
              </a:rPr>
              <a:pPr/>
              <a:t>3</a:t>
            </a:fld>
            <a:endParaRPr lang="en-GB" dirty="0">
              <a:solidFill>
                <a:srgbClr val="A58E66"/>
              </a:solidFill>
            </a:endParaRPr>
          </a:p>
        </p:txBody>
      </p:sp>
      <p:sp>
        <p:nvSpPr>
          <p:cNvPr id="8" name="Title 1"/>
          <p:cNvSpPr>
            <a:spLocks noGrp="1"/>
          </p:cNvSpPr>
          <p:nvPr>
            <p:ph type="title"/>
          </p:nvPr>
        </p:nvSpPr>
        <p:spPr>
          <a:xfrm>
            <a:off x="430224" y="265794"/>
            <a:ext cx="8281987" cy="649555"/>
          </a:xfrm>
        </p:spPr>
        <p:txBody>
          <a:bodyPr>
            <a:normAutofit/>
          </a:bodyPr>
          <a:lstStyle/>
          <a:p>
            <a:r>
              <a:rPr lang="en-GB" dirty="0" smtClean="0"/>
              <a:t>GLOBAL PRECIOUS METALS CODE (PMC)</a:t>
            </a:r>
            <a:endParaRPr lang="en-GB" dirty="0"/>
          </a:p>
        </p:txBody>
      </p:sp>
      <p:sp>
        <p:nvSpPr>
          <p:cNvPr id="9" name="Text Placeholder 5"/>
          <p:cNvSpPr>
            <a:spLocks noGrp="1"/>
          </p:cNvSpPr>
          <p:nvPr>
            <p:ph type="body" sz="quarter" idx="13"/>
          </p:nvPr>
        </p:nvSpPr>
        <p:spPr>
          <a:xfrm>
            <a:off x="430224" y="949635"/>
            <a:ext cx="8281987" cy="304800"/>
          </a:xfrm>
        </p:spPr>
        <p:txBody>
          <a:bodyPr/>
          <a:lstStyle/>
          <a:p>
            <a:pPr lvl="0"/>
            <a:r>
              <a:rPr lang="en-GB" dirty="0">
                <a:latin typeface="Franklin Gothic Book"/>
              </a:rPr>
              <a:t>To promote integrity and effective functioning</a:t>
            </a:r>
          </a:p>
        </p:txBody>
      </p:sp>
      <p:sp>
        <p:nvSpPr>
          <p:cNvPr id="15" name="Rectangle 14"/>
          <p:cNvSpPr/>
          <p:nvPr/>
        </p:nvSpPr>
        <p:spPr>
          <a:xfrm>
            <a:off x="276299" y="220581"/>
            <a:ext cx="45719" cy="1068947"/>
          </a:xfrm>
          <a:prstGeom prst="rect">
            <a:avLst/>
          </a:prstGeom>
          <a:solidFill>
            <a:srgbClr val="A58E66"/>
          </a:solidFill>
          <a:ln w="12700" cap="flat" cmpd="sng" algn="ctr">
            <a:noFill/>
            <a:prstDash val="solid"/>
            <a:miter lim="800000"/>
          </a:ln>
          <a:effectLst/>
        </p:spPr>
        <p:txBody>
          <a:bodyPr lIns="91431" tIns="45720" rIns="91431" bIns="45720" rtlCol="0" anchor="ctr"/>
          <a:lstStyle/>
          <a:p>
            <a:pPr algn="ctr"/>
            <a:endParaRPr lang="es-ES" sz="1300" kern="0" dirty="0">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22431728"/>
              </p:ext>
            </p:extLst>
          </p:nvPr>
        </p:nvGraphicFramePr>
        <p:xfrm>
          <a:off x="430224" y="1394364"/>
          <a:ext cx="7523921" cy="5235037"/>
        </p:xfrm>
        <a:graphic>
          <a:graphicData uri="http://schemas.openxmlformats.org/drawingml/2006/table">
            <a:tbl>
              <a:tblPr firstRow="1" bandRow="1">
                <a:tableStyleId>{5C22544A-7EE6-4342-B048-85BDC9FD1C3A}</a:tableStyleId>
              </a:tblPr>
              <a:tblGrid>
                <a:gridCol w="673019">
                  <a:extLst>
                    <a:ext uri="{9D8B030D-6E8A-4147-A177-3AD203B41FA5}">
                      <a16:colId xmlns:a16="http://schemas.microsoft.com/office/drawing/2014/main" val="2595154818"/>
                    </a:ext>
                  </a:extLst>
                </a:gridCol>
                <a:gridCol w="2286000">
                  <a:extLst>
                    <a:ext uri="{9D8B030D-6E8A-4147-A177-3AD203B41FA5}">
                      <a16:colId xmlns:a16="http://schemas.microsoft.com/office/drawing/2014/main" val="2994009382"/>
                    </a:ext>
                  </a:extLst>
                </a:gridCol>
                <a:gridCol w="4564902">
                  <a:extLst>
                    <a:ext uri="{9D8B030D-6E8A-4147-A177-3AD203B41FA5}">
                      <a16:colId xmlns:a16="http://schemas.microsoft.com/office/drawing/2014/main" val="2151433943"/>
                    </a:ext>
                  </a:extLst>
                </a:gridCol>
              </a:tblGrid>
              <a:tr h="369725">
                <a:tc>
                  <a:txBody>
                    <a:bodyPr/>
                    <a:lstStyle/>
                    <a:p>
                      <a:endParaRPr lang="en-GB" dirty="0"/>
                    </a:p>
                  </a:txBody>
                  <a:tcPr/>
                </a:tc>
                <a:tc>
                  <a:txBody>
                    <a:bodyPr/>
                    <a:lstStyle/>
                    <a:p>
                      <a:r>
                        <a:rPr lang="en-GB" dirty="0" smtClean="0"/>
                        <a:t>Chapter</a:t>
                      </a:r>
                      <a:endParaRPr lang="en-GB" dirty="0"/>
                    </a:p>
                  </a:txBody>
                  <a:tcPr/>
                </a:tc>
                <a:tc>
                  <a:txBody>
                    <a:bodyPr/>
                    <a:lstStyle/>
                    <a:p>
                      <a:r>
                        <a:rPr lang="en-GB" dirty="0" smtClean="0"/>
                        <a:t>Principles</a:t>
                      </a:r>
                      <a:endParaRPr lang="en-GB" dirty="0"/>
                    </a:p>
                  </a:txBody>
                  <a:tcPr/>
                </a:tc>
                <a:extLst>
                  <a:ext uri="{0D108BD9-81ED-4DB2-BD59-A6C34878D82A}">
                    <a16:rowId xmlns:a16="http://schemas.microsoft.com/office/drawing/2014/main" val="1111235373"/>
                  </a:ext>
                </a:extLst>
              </a:tr>
              <a:tr h="543770">
                <a:tc>
                  <a:txBody>
                    <a:bodyPr/>
                    <a:lstStyle/>
                    <a:p>
                      <a:r>
                        <a:rPr lang="en-GB" sz="1400" dirty="0" smtClean="0">
                          <a:solidFill>
                            <a:srgbClr val="FF0000"/>
                          </a:solidFill>
                        </a:rPr>
                        <a:t>1</a:t>
                      </a:r>
                      <a:endParaRPr lang="en-GB" sz="1400" dirty="0">
                        <a:solidFill>
                          <a:srgbClr val="FF0000"/>
                        </a:solidFill>
                      </a:endParaRPr>
                    </a:p>
                  </a:txBody>
                  <a:tcPr/>
                </a:tc>
                <a:tc>
                  <a:txBody>
                    <a:bodyPr/>
                    <a:lstStyle/>
                    <a:p>
                      <a:r>
                        <a:rPr lang="en-GB" sz="1400" b="1" dirty="0" smtClean="0">
                          <a:solidFill>
                            <a:srgbClr val="FF0000"/>
                          </a:solidFill>
                        </a:rPr>
                        <a:t>Ethics</a:t>
                      </a:r>
                      <a:endParaRPr lang="en-GB" sz="1400" dirty="0">
                        <a:solidFill>
                          <a:srgbClr val="FF0000"/>
                        </a:solidFill>
                      </a:endParaRPr>
                    </a:p>
                  </a:txBody>
                  <a:tcPr/>
                </a:tc>
                <a:tc>
                  <a:txBody>
                    <a:bodyPr/>
                    <a:lstStyle/>
                    <a:p>
                      <a:r>
                        <a:rPr lang="en-GB" sz="1400" dirty="0" smtClean="0">
                          <a:solidFill>
                            <a:srgbClr val="FF0000"/>
                          </a:solidFill>
                        </a:rPr>
                        <a:t>High ethical and professional standards; manage conflicts of interest</a:t>
                      </a:r>
                      <a:r>
                        <a:rPr lang="en-GB" sz="1400" baseline="0" dirty="0" smtClean="0">
                          <a:solidFill>
                            <a:srgbClr val="FF0000"/>
                          </a:solidFill>
                        </a:rPr>
                        <a:t> </a:t>
                      </a:r>
                      <a:endParaRPr lang="en-GB" sz="1400" dirty="0">
                        <a:solidFill>
                          <a:srgbClr val="FF0000"/>
                        </a:solidFill>
                      </a:endParaRPr>
                    </a:p>
                  </a:txBody>
                  <a:tcPr/>
                </a:tc>
                <a:extLst>
                  <a:ext uri="{0D108BD9-81ED-4DB2-BD59-A6C34878D82A}">
                    <a16:rowId xmlns:a16="http://schemas.microsoft.com/office/drawing/2014/main" val="264040687"/>
                  </a:ext>
                </a:extLst>
              </a:tr>
              <a:tr h="1001682">
                <a:tc>
                  <a:txBody>
                    <a:bodyPr/>
                    <a:lstStyle/>
                    <a:p>
                      <a:r>
                        <a:rPr lang="en-GB" sz="1400" dirty="0" smtClean="0">
                          <a:solidFill>
                            <a:srgbClr val="FF0000"/>
                          </a:solidFill>
                        </a:rPr>
                        <a:t>2</a:t>
                      </a:r>
                      <a:endParaRPr lang="en-GB" sz="1400" dirty="0">
                        <a:solidFill>
                          <a:srgbClr val="FF0000"/>
                        </a:solidFill>
                      </a:endParaRPr>
                    </a:p>
                  </a:txBody>
                  <a:tcPr/>
                </a:tc>
                <a:tc>
                  <a:txBody>
                    <a:bodyPr/>
                    <a:lstStyle/>
                    <a:p>
                      <a:r>
                        <a:rPr lang="en-GB" sz="1400" b="1" dirty="0" smtClean="0">
                          <a:solidFill>
                            <a:srgbClr val="FF0000"/>
                          </a:solidFill>
                        </a:rPr>
                        <a:t>Governance, Compliance,</a:t>
                      </a:r>
                      <a:r>
                        <a:rPr lang="en-GB" sz="1400" b="1" baseline="0" dirty="0" smtClean="0">
                          <a:solidFill>
                            <a:srgbClr val="FF0000"/>
                          </a:solidFill>
                        </a:rPr>
                        <a:t> R</a:t>
                      </a:r>
                      <a:r>
                        <a:rPr lang="en-GB" sz="1400" b="1" dirty="0" smtClean="0">
                          <a:solidFill>
                            <a:srgbClr val="FF0000"/>
                          </a:solidFill>
                        </a:rPr>
                        <a:t>isk Management</a:t>
                      </a:r>
                      <a:r>
                        <a:rPr lang="en-GB" sz="1400" dirty="0" smtClean="0">
                          <a:solidFill>
                            <a:srgbClr val="FF0000"/>
                          </a:solidFill>
                        </a:rPr>
                        <a:t>: </a:t>
                      </a:r>
                      <a:endParaRPr lang="en-GB" sz="14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FF0000"/>
                          </a:solidFill>
                        </a:rPr>
                        <a:t>Appropriate oversight; compliance and risk management</a:t>
                      </a:r>
                      <a:r>
                        <a:rPr lang="en-GB" sz="1400" baseline="0" dirty="0" smtClean="0">
                          <a:solidFill>
                            <a:srgbClr val="FF0000"/>
                          </a:solidFill>
                        </a:rPr>
                        <a:t> frameworks; escalation’ independent reviews/assessments</a:t>
                      </a:r>
                      <a:endParaRPr lang="en-GB" sz="1400" dirty="0" smtClean="0">
                        <a:solidFill>
                          <a:srgbClr val="FF0000"/>
                        </a:solidFill>
                      </a:endParaRPr>
                    </a:p>
                    <a:p>
                      <a:endParaRPr lang="en-GB" sz="1400" dirty="0">
                        <a:solidFill>
                          <a:srgbClr val="FF0000"/>
                        </a:solidFill>
                      </a:endParaRPr>
                    </a:p>
                  </a:txBody>
                  <a:tcPr/>
                </a:tc>
                <a:extLst>
                  <a:ext uri="{0D108BD9-81ED-4DB2-BD59-A6C34878D82A}">
                    <a16:rowId xmlns:a16="http://schemas.microsoft.com/office/drawing/2014/main" val="1649911341"/>
                  </a:ext>
                </a:extLst>
              </a:tr>
              <a:tr h="772726">
                <a:tc>
                  <a:txBody>
                    <a:bodyPr/>
                    <a:lstStyle/>
                    <a:p>
                      <a:r>
                        <a:rPr lang="en-GB" sz="1400" dirty="0" smtClean="0"/>
                        <a:t>3</a:t>
                      </a:r>
                      <a:endParaRPr lang="en-GB" sz="1400" dirty="0"/>
                    </a:p>
                  </a:txBody>
                  <a:tcPr/>
                </a:tc>
                <a:tc>
                  <a:txBody>
                    <a:bodyPr/>
                    <a:lstStyle/>
                    <a:p>
                      <a:r>
                        <a:rPr lang="en-GB" sz="1400" b="1" dirty="0" smtClean="0"/>
                        <a:t>Information sharing</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Handling</a:t>
                      </a:r>
                      <a:r>
                        <a:rPr lang="en-GB" sz="1400" baseline="0" dirty="0" smtClean="0"/>
                        <a:t> confidential information; provide for clear, accurate communication</a:t>
                      </a:r>
                      <a:endParaRPr lang="en-GB" sz="1400" dirty="0" smtClean="0"/>
                    </a:p>
                    <a:p>
                      <a:endParaRPr lang="en-GB" sz="1400" dirty="0"/>
                    </a:p>
                  </a:txBody>
                  <a:tcPr/>
                </a:tc>
                <a:extLst>
                  <a:ext uri="{0D108BD9-81ED-4DB2-BD59-A6C34878D82A}">
                    <a16:rowId xmlns:a16="http://schemas.microsoft.com/office/drawing/2014/main" val="1161514178"/>
                  </a:ext>
                </a:extLst>
              </a:tr>
              <a:tr h="1001682">
                <a:tc>
                  <a:txBody>
                    <a:bodyPr/>
                    <a:lstStyle/>
                    <a:p>
                      <a:r>
                        <a:rPr lang="en-GB" sz="1400" dirty="0" smtClean="0"/>
                        <a:t>4</a:t>
                      </a:r>
                      <a:endParaRPr lang="en-GB" sz="1400" dirty="0"/>
                    </a:p>
                  </a:txBody>
                  <a:tcPr/>
                </a:tc>
                <a:tc>
                  <a:txBody>
                    <a:bodyPr/>
                    <a:lstStyle/>
                    <a:p>
                      <a:r>
                        <a:rPr lang="en-GB" sz="1400" b="1" dirty="0" smtClean="0"/>
                        <a:t>Business</a:t>
                      </a:r>
                      <a:r>
                        <a:rPr lang="en-GB" sz="1400" b="1" baseline="0" dirty="0" smtClean="0"/>
                        <a:t> conduct</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Pre-trade and execution; due diligence; handling orders fairly; guidance on Mark-ups; benchmark auctions</a:t>
                      </a:r>
                      <a:endParaRPr lang="en-GB" sz="1400" dirty="0" smtClean="0"/>
                    </a:p>
                    <a:p>
                      <a:endParaRPr lang="en-GB" sz="1400" dirty="0"/>
                    </a:p>
                  </a:txBody>
                  <a:tcPr/>
                </a:tc>
                <a:extLst>
                  <a:ext uri="{0D108BD9-81ED-4DB2-BD59-A6C34878D82A}">
                    <a16:rowId xmlns:a16="http://schemas.microsoft.com/office/drawing/2014/main" val="2713747154"/>
                  </a:ext>
                </a:extLst>
              </a:tr>
              <a:tr h="772726">
                <a:tc>
                  <a:txBody>
                    <a:bodyPr/>
                    <a:lstStyle/>
                    <a:p>
                      <a:r>
                        <a:rPr lang="en-GB" sz="1400" dirty="0" smtClean="0"/>
                        <a:t>5</a:t>
                      </a:r>
                      <a:endParaRPr lang="en-GB" sz="1400" dirty="0"/>
                    </a:p>
                  </a:txBody>
                  <a:tcPr/>
                </a:tc>
                <a:tc>
                  <a:txBody>
                    <a:bodyPr/>
                    <a:lstStyle/>
                    <a:p>
                      <a:r>
                        <a:rPr lang="en-GB" sz="1400" b="1" dirty="0" smtClean="0"/>
                        <a:t>Business conduct</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Post-trade</a:t>
                      </a:r>
                      <a:r>
                        <a:rPr lang="en-GB" sz="1400" baseline="0" dirty="0" smtClean="0"/>
                        <a:t> (confirmation process, netting, settlement, shipping)</a:t>
                      </a:r>
                      <a:endParaRPr lang="en-GB" sz="1400" dirty="0" smtClean="0"/>
                    </a:p>
                    <a:p>
                      <a:endParaRPr lang="en-GB" sz="1400" dirty="0"/>
                    </a:p>
                  </a:txBody>
                  <a:tcPr/>
                </a:tc>
                <a:extLst>
                  <a:ext uri="{0D108BD9-81ED-4DB2-BD59-A6C34878D82A}">
                    <a16:rowId xmlns:a16="http://schemas.microsoft.com/office/drawing/2014/main" val="3766812992"/>
                  </a:ext>
                </a:extLst>
              </a:tr>
              <a:tr h="772726">
                <a:tc>
                  <a:txBody>
                    <a:bodyPr/>
                    <a:lstStyle/>
                    <a:p>
                      <a:endParaRPr lang="en-GB" sz="1400" dirty="0"/>
                    </a:p>
                  </a:txBody>
                  <a:tcPr/>
                </a:tc>
                <a:tc>
                  <a:txBody>
                    <a:bodyPr/>
                    <a:lstStyle/>
                    <a:p>
                      <a:r>
                        <a:rPr lang="en-GB" sz="1400" dirty="0" smtClean="0"/>
                        <a:t>Annex</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Illustrative</a:t>
                      </a:r>
                      <a:r>
                        <a:rPr lang="en-GB" sz="1400" baseline="0" dirty="0" smtClean="0"/>
                        <a:t> examples: definitions, conventions</a:t>
                      </a:r>
                      <a:endParaRPr lang="en-GB" sz="1400" dirty="0" smtClean="0"/>
                    </a:p>
                  </a:txBody>
                  <a:tcPr/>
                </a:tc>
                <a:extLst>
                  <a:ext uri="{0D108BD9-81ED-4DB2-BD59-A6C34878D82A}">
                    <a16:rowId xmlns:a16="http://schemas.microsoft.com/office/drawing/2014/main" val="4063048265"/>
                  </a:ext>
                </a:extLst>
              </a:tr>
            </a:tbl>
          </a:graphicData>
        </a:graphic>
      </p:graphicFrame>
    </p:spTree>
    <p:extLst>
      <p:ext uri="{BB962C8B-B14F-4D97-AF65-F5344CB8AC3E}">
        <p14:creationId xmlns:p14="http://schemas.microsoft.com/office/powerpoint/2010/main" val="30608710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GB" dirty="0"/>
          </a:p>
        </p:txBody>
      </p:sp>
      <p:sp>
        <p:nvSpPr>
          <p:cNvPr id="3" name="Slide Number Placeholder 2"/>
          <p:cNvSpPr>
            <a:spLocks noGrp="1"/>
          </p:cNvSpPr>
          <p:nvPr>
            <p:ph type="sldNum" sz="quarter" idx="12"/>
          </p:nvPr>
        </p:nvSpPr>
        <p:spPr/>
        <p:txBody>
          <a:bodyPr/>
          <a:lstStyle/>
          <a:p>
            <a:fld id="{CFB92EA3-644D-474A-9DB2-CFA5A826765E}" type="slidenum">
              <a:rPr lang="en-GB" smtClean="0"/>
              <a:pPr/>
              <a:t>4</a:t>
            </a:fld>
            <a:endParaRPr lang="en-GB"/>
          </a:p>
        </p:txBody>
      </p:sp>
      <p:sp>
        <p:nvSpPr>
          <p:cNvPr id="4" name="Title 3"/>
          <p:cNvSpPr>
            <a:spLocks noGrp="1"/>
          </p:cNvSpPr>
          <p:nvPr>
            <p:ph type="title"/>
          </p:nvPr>
        </p:nvSpPr>
        <p:spPr>
          <a:xfrm>
            <a:off x="430213" y="596685"/>
            <a:ext cx="8303082" cy="643270"/>
          </a:xfrm>
        </p:spPr>
        <p:txBody>
          <a:bodyPr/>
          <a:lstStyle/>
          <a:p>
            <a:r>
              <a:rPr lang="en-GB" dirty="0" smtClean="0"/>
              <a:t>GOLD DORE SUPPLY &amp; REFINING </a:t>
            </a:r>
            <a:endParaRPr lang="en-GB" dirty="0"/>
          </a:p>
        </p:txBody>
      </p:sp>
      <p:grpSp>
        <p:nvGrpSpPr>
          <p:cNvPr id="5" name="Group 4"/>
          <p:cNvGrpSpPr/>
          <p:nvPr/>
        </p:nvGrpSpPr>
        <p:grpSpPr>
          <a:xfrm>
            <a:off x="3006668" y="1348363"/>
            <a:ext cx="5682398" cy="2436603"/>
            <a:chOff x="228600" y="1073150"/>
            <a:chExt cx="8793163" cy="4710113"/>
          </a:xfrm>
          <a:solidFill>
            <a:schemeClr val="accent2"/>
          </a:solidFill>
        </p:grpSpPr>
        <p:sp>
          <p:nvSpPr>
            <p:cNvPr id="6" name="Netherlands"/>
            <p:cNvSpPr>
              <a:spLocks noChangeAspect="1"/>
            </p:cNvSpPr>
            <p:nvPr/>
          </p:nvSpPr>
          <p:spPr bwMode="gray">
            <a:xfrm>
              <a:off x="4472143" y="2710131"/>
              <a:ext cx="99975" cy="101137"/>
            </a:xfrm>
            <a:custGeom>
              <a:avLst/>
              <a:gdLst/>
              <a:ahLst/>
              <a:cxnLst>
                <a:cxn ang="0">
                  <a:pos x="82" y="12"/>
                </a:cxn>
                <a:cxn ang="0">
                  <a:pos x="84" y="22"/>
                </a:cxn>
                <a:cxn ang="0">
                  <a:pos x="86" y="32"/>
                </a:cxn>
                <a:cxn ang="0">
                  <a:pos x="92" y="38"/>
                </a:cxn>
                <a:cxn ang="0">
                  <a:pos x="78" y="46"/>
                </a:cxn>
                <a:cxn ang="0">
                  <a:pos x="80" y="54"/>
                </a:cxn>
                <a:cxn ang="0">
                  <a:pos x="74" y="60"/>
                </a:cxn>
                <a:cxn ang="0">
                  <a:pos x="80" y="66"/>
                </a:cxn>
                <a:cxn ang="0">
                  <a:pos x="86" y="68"/>
                </a:cxn>
                <a:cxn ang="0">
                  <a:pos x="92" y="58"/>
                </a:cxn>
                <a:cxn ang="0">
                  <a:pos x="102" y="50"/>
                </a:cxn>
                <a:cxn ang="0">
                  <a:pos x="106" y="42"/>
                </a:cxn>
                <a:cxn ang="0">
                  <a:pos x="104" y="32"/>
                </a:cxn>
                <a:cxn ang="0">
                  <a:pos x="98" y="30"/>
                </a:cxn>
                <a:cxn ang="0">
                  <a:pos x="96" y="18"/>
                </a:cxn>
                <a:cxn ang="0">
                  <a:pos x="96" y="4"/>
                </a:cxn>
                <a:cxn ang="0">
                  <a:pos x="110" y="2"/>
                </a:cxn>
                <a:cxn ang="0">
                  <a:pos x="124" y="0"/>
                </a:cxn>
                <a:cxn ang="0">
                  <a:pos x="138" y="0"/>
                </a:cxn>
                <a:cxn ang="0">
                  <a:pos x="154" y="12"/>
                </a:cxn>
                <a:cxn ang="0">
                  <a:pos x="146" y="42"/>
                </a:cxn>
                <a:cxn ang="0">
                  <a:pos x="132" y="42"/>
                </a:cxn>
                <a:cxn ang="0">
                  <a:pos x="134" y="52"/>
                </a:cxn>
                <a:cxn ang="0">
                  <a:pos x="144" y="56"/>
                </a:cxn>
                <a:cxn ang="0">
                  <a:pos x="144" y="72"/>
                </a:cxn>
                <a:cxn ang="0">
                  <a:pos x="134" y="82"/>
                </a:cxn>
                <a:cxn ang="0">
                  <a:pos x="128" y="94"/>
                </a:cxn>
                <a:cxn ang="0">
                  <a:pos x="114" y="94"/>
                </a:cxn>
                <a:cxn ang="0">
                  <a:pos x="106" y="100"/>
                </a:cxn>
                <a:cxn ang="0">
                  <a:pos x="108" y="114"/>
                </a:cxn>
                <a:cxn ang="0">
                  <a:pos x="114" y="128"/>
                </a:cxn>
                <a:cxn ang="0">
                  <a:pos x="106" y="142"/>
                </a:cxn>
                <a:cxn ang="0">
                  <a:pos x="110" y="156"/>
                </a:cxn>
                <a:cxn ang="0">
                  <a:pos x="110" y="166"/>
                </a:cxn>
                <a:cxn ang="0">
                  <a:pos x="98" y="166"/>
                </a:cxn>
                <a:cxn ang="0">
                  <a:pos x="94" y="162"/>
                </a:cxn>
                <a:cxn ang="0">
                  <a:pos x="100" y="152"/>
                </a:cxn>
                <a:cxn ang="0">
                  <a:pos x="100" y="138"/>
                </a:cxn>
                <a:cxn ang="0">
                  <a:pos x="88" y="130"/>
                </a:cxn>
                <a:cxn ang="0">
                  <a:pos x="72" y="128"/>
                </a:cxn>
                <a:cxn ang="0">
                  <a:pos x="52" y="118"/>
                </a:cxn>
                <a:cxn ang="0">
                  <a:pos x="42" y="124"/>
                </a:cxn>
                <a:cxn ang="0">
                  <a:pos x="34" y="136"/>
                </a:cxn>
                <a:cxn ang="0">
                  <a:pos x="6" y="138"/>
                </a:cxn>
                <a:cxn ang="0">
                  <a:pos x="0" y="124"/>
                </a:cxn>
                <a:cxn ang="0">
                  <a:pos x="8" y="122"/>
                </a:cxn>
                <a:cxn ang="0">
                  <a:pos x="10" y="112"/>
                </a:cxn>
                <a:cxn ang="0">
                  <a:pos x="22" y="110"/>
                </a:cxn>
                <a:cxn ang="0">
                  <a:pos x="22" y="100"/>
                </a:cxn>
                <a:cxn ang="0">
                  <a:pos x="32" y="98"/>
                </a:cxn>
                <a:cxn ang="0">
                  <a:pos x="32" y="90"/>
                </a:cxn>
                <a:cxn ang="0">
                  <a:pos x="40" y="84"/>
                </a:cxn>
                <a:cxn ang="0">
                  <a:pos x="52" y="58"/>
                </a:cxn>
                <a:cxn ang="0">
                  <a:pos x="60" y="44"/>
                </a:cxn>
                <a:cxn ang="0">
                  <a:pos x="66" y="32"/>
                </a:cxn>
                <a:cxn ang="0">
                  <a:pos x="68" y="20"/>
                </a:cxn>
                <a:cxn ang="0">
                  <a:pos x="82" y="12"/>
                </a:cxn>
              </a:cxnLst>
              <a:rect l="0" t="0" r="r" b="b"/>
              <a:pathLst>
                <a:path w="154" h="166">
                  <a:moveTo>
                    <a:pt x="82" y="12"/>
                  </a:moveTo>
                  <a:lnTo>
                    <a:pt x="84" y="22"/>
                  </a:lnTo>
                  <a:lnTo>
                    <a:pt x="86" y="32"/>
                  </a:lnTo>
                  <a:lnTo>
                    <a:pt x="92" y="38"/>
                  </a:lnTo>
                  <a:lnTo>
                    <a:pt x="78" y="46"/>
                  </a:lnTo>
                  <a:lnTo>
                    <a:pt x="80" y="54"/>
                  </a:lnTo>
                  <a:lnTo>
                    <a:pt x="74" y="60"/>
                  </a:lnTo>
                  <a:lnTo>
                    <a:pt x="80" y="66"/>
                  </a:lnTo>
                  <a:lnTo>
                    <a:pt x="86" y="68"/>
                  </a:lnTo>
                  <a:lnTo>
                    <a:pt x="92" y="58"/>
                  </a:lnTo>
                  <a:lnTo>
                    <a:pt x="102" y="50"/>
                  </a:lnTo>
                  <a:lnTo>
                    <a:pt x="106" y="42"/>
                  </a:lnTo>
                  <a:lnTo>
                    <a:pt x="104" y="32"/>
                  </a:lnTo>
                  <a:lnTo>
                    <a:pt x="98" y="30"/>
                  </a:lnTo>
                  <a:lnTo>
                    <a:pt x="96" y="18"/>
                  </a:lnTo>
                  <a:lnTo>
                    <a:pt x="96" y="4"/>
                  </a:lnTo>
                  <a:lnTo>
                    <a:pt x="110" y="2"/>
                  </a:lnTo>
                  <a:lnTo>
                    <a:pt x="124" y="0"/>
                  </a:lnTo>
                  <a:lnTo>
                    <a:pt x="138" y="0"/>
                  </a:lnTo>
                  <a:lnTo>
                    <a:pt x="154" y="12"/>
                  </a:lnTo>
                  <a:lnTo>
                    <a:pt x="146" y="42"/>
                  </a:lnTo>
                  <a:lnTo>
                    <a:pt x="132" y="42"/>
                  </a:lnTo>
                  <a:lnTo>
                    <a:pt x="134" y="52"/>
                  </a:lnTo>
                  <a:lnTo>
                    <a:pt x="144" y="56"/>
                  </a:lnTo>
                  <a:lnTo>
                    <a:pt x="144" y="72"/>
                  </a:lnTo>
                  <a:lnTo>
                    <a:pt x="134" y="82"/>
                  </a:lnTo>
                  <a:lnTo>
                    <a:pt x="128" y="94"/>
                  </a:lnTo>
                  <a:lnTo>
                    <a:pt x="114" y="94"/>
                  </a:lnTo>
                  <a:lnTo>
                    <a:pt x="106" y="100"/>
                  </a:lnTo>
                  <a:lnTo>
                    <a:pt x="108" y="114"/>
                  </a:lnTo>
                  <a:lnTo>
                    <a:pt x="114" y="128"/>
                  </a:lnTo>
                  <a:lnTo>
                    <a:pt x="106" y="142"/>
                  </a:lnTo>
                  <a:lnTo>
                    <a:pt x="110" y="156"/>
                  </a:lnTo>
                  <a:lnTo>
                    <a:pt x="110" y="166"/>
                  </a:lnTo>
                  <a:lnTo>
                    <a:pt x="98" y="166"/>
                  </a:lnTo>
                  <a:lnTo>
                    <a:pt x="94" y="162"/>
                  </a:lnTo>
                  <a:lnTo>
                    <a:pt x="100" y="152"/>
                  </a:lnTo>
                  <a:lnTo>
                    <a:pt x="100" y="138"/>
                  </a:lnTo>
                  <a:lnTo>
                    <a:pt x="88" y="130"/>
                  </a:lnTo>
                  <a:lnTo>
                    <a:pt x="72" y="128"/>
                  </a:lnTo>
                  <a:lnTo>
                    <a:pt x="52" y="118"/>
                  </a:lnTo>
                  <a:lnTo>
                    <a:pt x="42" y="124"/>
                  </a:lnTo>
                  <a:lnTo>
                    <a:pt x="34" y="136"/>
                  </a:lnTo>
                  <a:lnTo>
                    <a:pt x="6" y="138"/>
                  </a:lnTo>
                  <a:lnTo>
                    <a:pt x="0" y="124"/>
                  </a:lnTo>
                  <a:lnTo>
                    <a:pt x="8" y="122"/>
                  </a:lnTo>
                  <a:lnTo>
                    <a:pt x="10" y="112"/>
                  </a:lnTo>
                  <a:lnTo>
                    <a:pt x="22" y="110"/>
                  </a:lnTo>
                  <a:lnTo>
                    <a:pt x="22" y="100"/>
                  </a:lnTo>
                  <a:lnTo>
                    <a:pt x="32" y="98"/>
                  </a:lnTo>
                  <a:lnTo>
                    <a:pt x="32" y="90"/>
                  </a:lnTo>
                  <a:lnTo>
                    <a:pt x="40" y="84"/>
                  </a:lnTo>
                  <a:lnTo>
                    <a:pt x="52" y="58"/>
                  </a:lnTo>
                  <a:lnTo>
                    <a:pt x="60" y="44"/>
                  </a:lnTo>
                  <a:lnTo>
                    <a:pt x="66" y="32"/>
                  </a:lnTo>
                  <a:lnTo>
                    <a:pt x="68" y="20"/>
                  </a:lnTo>
                  <a:lnTo>
                    <a:pt x="82" y="12"/>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Norway"/>
            <p:cNvSpPr>
              <a:spLocks noChangeAspect="1"/>
            </p:cNvSpPr>
            <p:nvPr/>
          </p:nvSpPr>
          <p:spPr bwMode="gray">
            <a:xfrm>
              <a:off x="4524438" y="1768108"/>
              <a:ext cx="632148" cy="745527"/>
            </a:xfrm>
            <a:custGeom>
              <a:avLst/>
              <a:gdLst/>
              <a:ahLst/>
              <a:cxnLst>
                <a:cxn ang="0">
                  <a:pos x="890" y="222"/>
                </a:cxn>
                <a:cxn ang="0">
                  <a:pos x="892" y="154"/>
                </a:cxn>
                <a:cxn ang="0">
                  <a:pos x="810" y="152"/>
                </a:cxn>
                <a:cxn ang="0">
                  <a:pos x="658" y="270"/>
                </a:cxn>
                <a:cxn ang="0">
                  <a:pos x="598" y="240"/>
                </a:cxn>
                <a:cxn ang="0">
                  <a:pos x="552" y="284"/>
                </a:cxn>
                <a:cxn ang="0">
                  <a:pos x="496" y="292"/>
                </a:cxn>
                <a:cxn ang="0">
                  <a:pos x="484" y="322"/>
                </a:cxn>
                <a:cxn ang="0">
                  <a:pos x="432" y="378"/>
                </a:cxn>
                <a:cxn ang="0">
                  <a:pos x="434" y="430"/>
                </a:cxn>
                <a:cxn ang="0">
                  <a:pos x="368" y="556"/>
                </a:cxn>
                <a:cxn ang="0">
                  <a:pos x="332" y="702"/>
                </a:cxn>
                <a:cxn ang="0">
                  <a:pos x="252" y="768"/>
                </a:cxn>
                <a:cxn ang="0">
                  <a:pos x="276" y="970"/>
                </a:cxn>
                <a:cxn ang="0">
                  <a:pos x="242" y="1122"/>
                </a:cxn>
                <a:cxn ang="0">
                  <a:pos x="222" y="1146"/>
                </a:cxn>
                <a:cxn ang="0">
                  <a:pos x="168" y="1154"/>
                </a:cxn>
                <a:cxn ang="0">
                  <a:pos x="46" y="1200"/>
                </a:cxn>
                <a:cxn ang="0">
                  <a:pos x="22" y="1148"/>
                </a:cxn>
                <a:cxn ang="0">
                  <a:pos x="6" y="1124"/>
                </a:cxn>
                <a:cxn ang="0">
                  <a:pos x="24" y="1082"/>
                </a:cxn>
                <a:cxn ang="0">
                  <a:pos x="14" y="1028"/>
                </a:cxn>
                <a:cxn ang="0">
                  <a:pos x="8" y="988"/>
                </a:cxn>
                <a:cxn ang="0">
                  <a:pos x="6" y="936"/>
                </a:cxn>
                <a:cxn ang="0">
                  <a:pos x="22" y="894"/>
                </a:cxn>
                <a:cxn ang="0">
                  <a:pos x="64" y="856"/>
                </a:cxn>
                <a:cxn ang="0">
                  <a:pos x="130" y="836"/>
                </a:cxn>
                <a:cxn ang="0">
                  <a:pos x="176" y="792"/>
                </a:cxn>
                <a:cxn ang="0">
                  <a:pos x="188" y="736"/>
                </a:cxn>
                <a:cxn ang="0">
                  <a:pos x="238" y="710"/>
                </a:cxn>
                <a:cxn ang="0">
                  <a:pos x="254" y="658"/>
                </a:cxn>
                <a:cxn ang="0">
                  <a:pos x="278" y="572"/>
                </a:cxn>
                <a:cxn ang="0">
                  <a:pos x="308" y="516"/>
                </a:cxn>
                <a:cxn ang="0">
                  <a:pos x="348" y="454"/>
                </a:cxn>
                <a:cxn ang="0">
                  <a:pos x="374" y="402"/>
                </a:cxn>
                <a:cxn ang="0">
                  <a:pos x="404" y="332"/>
                </a:cxn>
                <a:cxn ang="0">
                  <a:pos x="456" y="268"/>
                </a:cxn>
                <a:cxn ang="0">
                  <a:pos x="438" y="228"/>
                </a:cxn>
                <a:cxn ang="0">
                  <a:pos x="486" y="186"/>
                </a:cxn>
                <a:cxn ang="0">
                  <a:pos x="558" y="148"/>
                </a:cxn>
                <a:cxn ang="0">
                  <a:pos x="682" y="108"/>
                </a:cxn>
                <a:cxn ang="0">
                  <a:pos x="768" y="2"/>
                </a:cxn>
                <a:cxn ang="0">
                  <a:pos x="802" y="30"/>
                </a:cxn>
                <a:cxn ang="0">
                  <a:pos x="832" y="40"/>
                </a:cxn>
                <a:cxn ang="0">
                  <a:pos x="876" y="8"/>
                </a:cxn>
                <a:cxn ang="0">
                  <a:pos x="868" y="80"/>
                </a:cxn>
                <a:cxn ang="0">
                  <a:pos x="912" y="46"/>
                </a:cxn>
                <a:cxn ang="0">
                  <a:pos x="978" y="98"/>
                </a:cxn>
                <a:cxn ang="0">
                  <a:pos x="890" y="118"/>
                </a:cxn>
                <a:cxn ang="0">
                  <a:pos x="944" y="160"/>
                </a:cxn>
              </a:cxnLst>
              <a:rect l="0" t="0" r="r" b="b"/>
              <a:pathLst>
                <a:path w="980" h="1232">
                  <a:moveTo>
                    <a:pt x="944" y="160"/>
                  </a:moveTo>
                  <a:lnTo>
                    <a:pt x="902" y="222"/>
                  </a:lnTo>
                  <a:lnTo>
                    <a:pt x="890" y="222"/>
                  </a:lnTo>
                  <a:lnTo>
                    <a:pt x="882" y="190"/>
                  </a:lnTo>
                  <a:lnTo>
                    <a:pt x="896" y="166"/>
                  </a:lnTo>
                  <a:lnTo>
                    <a:pt x="892" y="154"/>
                  </a:lnTo>
                  <a:lnTo>
                    <a:pt x="874" y="152"/>
                  </a:lnTo>
                  <a:lnTo>
                    <a:pt x="854" y="138"/>
                  </a:lnTo>
                  <a:lnTo>
                    <a:pt x="810" y="152"/>
                  </a:lnTo>
                  <a:lnTo>
                    <a:pt x="740" y="292"/>
                  </a:lnTo>
                  <a:lnTo>
                    <a:pt x="714" y="272"/>
                  </a:lnTo>
                  <a:lnTo>
                    <a:pt x="658" y="270"/>
                  </a:lnTo>
                  <a:lnTo>
                    <a:pt x="634" y="232"/>
                  </a:lnTo>
                  <a:lnTo>
                    <a:pt x="608" y="212"/>
                  </a:lnTo>
                  <a:lnTo>
                    <a:pt x="598" y="240"/>
                  </a:lnTo>
                  <a:lnTo>
                    <a:pt x="568" y="238"/>
                  </a:lnTo>
                  <a:lnTo>
                    <a:pt x="554" y="238"/>
                  </a:lnTo>
                  <a:lnTo>
                    <a:pt x="552" y="284"/>
                  </a:lnTo>
                  <a:lnTo>
                    <a:pt x="540" y="300"/>
                  </a:lnTo>
                  <a:lnTo>
                    <a:pt x="528" y="292"/>
                  </a:lnTo>
                  <a:lnTo>
                    <a:pt x="496" y="292"/>
                  </a:lnTo>
                  <a:lnTo>
                    <a:pt x="486" y="286"/>
                  </a:lnTo>
                  <a:lnTo>
                    <a:pt x="480" y="292"/>
                  </a:lnTo>
                  <a:lnTo>
                    <a:pt x="484" y="322"/>
                  </a:lnTo>
                  <a:lnTo>
                    <a:pt x="482" y="342"/>
                  </a:lnTo>
                  <a:lnTo>
                    <a:pt x="452" y="330"/>
                  </a:lnTo>
                  <a:lnTo>
                    <a:pt x="432" y="378"/>
                  </a:lnTo>
                  <a:lnTo>
                    <a:pt x="416" y="382"/>
                  </a:lnTo>
                  <a:lnTo>
                    <a:pt x="412" y="400"/>
                  </a:lnTo>
                  <a:lnTo>
                    <a:pt x="434" y="430"/>
                  </a:lnTo>
                  <a:lnTo>
                    <a:pt x="370" y="520"/>
                  </a:lnTo>
                  <a:lnTo>
                    <a:pt x="378" y="544"/>
                  </a:lnTo>
                  <a:lnTo>
                    <a:pt x="368" y="556"/>
                  </a:lnTo>
                  <a:lnTo>
                    <a:pt x="354" y="556"/>
                  </a:lnTo>
                  <a:lnTo>
                    <a:pt x="316" y="690"/>
                  </a:lnTo>
                  <a:lnTo>
                    <a:pt x="332" y="702"/>
                  </a:lnTo>
                  <a:lnTo>
                    <a:pt x="306" y="728"/>
                  </a:lnTo>
                  <a:lnTo>
                    <a:pt x="280" y="726"/>
                  </a:lnTo>
                  <a:lnTo>
                    <a:pt x="252" y="768"/>
                  </a:lnTo>
                  <a:lnTo>
                    <a:pt x="258" y="788"/>
                  </a:lnTo>
                  <a:lnTo>
                    <a:pt x="250" y="910"/>
                  </a:lnTo>
                  <a:lnTo>
                    <a:pt x="276" y="970"/>
                  </a:lnTo>
                  <a:lnTo>
                    <a:pt x="256" y="1006"/>
                  </a:lnTo>
                  <a:lnTo>
                    <a:pt x="272" y="1074"/>
                  </a:lnTo>
                  <a:lnTo>
                    <a:pt x="242" y="1122"/>
                  </a:lnTo>
                  <a:lnTo>
                    <a:pt x="238" y="1158"/>
                  </a:lnTo>
                  <a:lnTo>
                    <a:pt x="226" y="1158"/>
                  </a:lnTo>
                  <a:lnTo>
                    <a:pt x="222" y="1146"/>
                  </a:lnTo>
                  <a:lnTo>
                    <a:pt x="204" y="1144"/>
                  </a:lnTo>
                  <a:lnTo>
                    <a:pt x="190" y="1128"/>
                  </a:lnTo>
                  <a:lnTo>
                    <a:pt x="168" y="1154"/>
                  </a:lnTo>
                  <a:lnTo>
                    <a:pt x="112" y="1230"/>
                  </a:lnTo>
                  <a:lnTo>
                    <a:pt x="72" y="1232"/>
                  </a:lnTo>
                  <a:lnTo>
                    <a:pt x="46" y="1200"/>
                  </a:lnTo>
                  <a:lnTo>
                    <a:pt x="30" y="1198"/>
                  </a:lnTo>
                  <a:lnTo>
                    <a:pt x="22" y="1170"/>
                  </a:lnTo>
                  <a:lnTo>
                    <a:pt x="22" y="1148"/>
                  </a:lnTo>
                  <a:lnTo>
                    <a:pt x="34" y="1130"/>
                  </a:lnTo>
                  <a:lnTo>
                    <a:pt x="14" y="1130"/>
                  </a:lnTo>
                  <a:lnTo>
                    <a:pt x="6" y="1124"/>
                  </a:lnTo>
                  <a:lnTo>
                    <a:pt x="10" y="1102"/>
                  </a:lnTo>
                  <a:lnTo>
                    <a:pt x="24" y="1100"/>
                  </a:lnTo>
                  <a:lnTo>
                    <a:pt x="24" y="1082"/>
                  </a:lnTo>
                  <a:lnTo>
                    <a:pt x="16" y="1070"/>
                  </a:lnTo>
                  <a:lnTo>
                    <a:pt x="8" y="1052"/>
                  </a:lnTo>
                  <a:lnTo>
                    <a:pt x="14" y="1028"/>
                  </a:lnTo>
                  <a:lnTo>
                    <a:pt x="0" y="1016"/>
                  </a:lnTo>
                  <a:lnTo>
                    <a:pt x="0" y="998"/>
                  </a:lnTo>
                  <a:lnTo>
                    <a:pt x="8" y="988"/>
                  </a:lnTo>
                  <a:lnTo>
                    <a:pt x="4" y="970"/>
                  </a:lnTo>
                  <a:lnTo>
                    <a:pt x="16" y="960"/>
                  </a:lnTo>
                  <a:lnTo>
                    <a:pt x="6" y="936"/>
                  </a:lnTo>
                  <a:lnTo>
                    <a:pt x="16" y="924"/>
                  </a:lnTo>
                  <a:lnTo>
                    <a:pt x="2" y="908"/>
                  </a:lnTo>
                  <a:lnTo>
                    <a:pt x="22" y="894"/>
                  </a:lnTo>
                  <a:lnTo>
                    <a:pt x="42" y="886"/>
                  </a:lnTo>
                  <a:lnTo>
                    <a:pt x="40" y="868"/>
                  </a:lnTo>
                  <a:lnTo>
                    <a:pt x="64" y="856"/>
                  </a:lnTo>
                  <a:lnTo>
                    <a:pt x="78" y="838"/>
                  </a:lnTo>
                  <a:lnTo>
                    <a:pt x="108" y="832"/>
                  </a:lnTo>
                  <a:lnTo>
                    <a:pt x="130" y="836"/>
                  </a:lnTo>
                  <a:lnTo>
                    <a:pt x="126" y="814"/>
                  </a:lnTo>
                  <a:lnTo>
                    <a:pt x="138" y="790"/>
                  </a:lnTo>
                  <a:lnTo>
                    <a:pt x="176" y="792"/>
                  </a:lnTo>
                  <a:lnTo>
                    <a:pt x="188" y="782"/>
                  </a:lnTo>
                  <a:lnTo>
                    <a:pt x="174" y="762"/>
                  </a:lnTo>
                  <a:lnTo>
                    <a:pt x="188" y="736"/>
                  </a:lnTo>
                  <a:lnTo>
                    <a:pt x="202" y="732"/>
                  </a:lnTo>
                  <a:lnTo>
                    <a:pt x="210" y="704"/>
                  </a:lnTo>
                  <a:lnTo>
                    <a:pt x="238" y="710"/>
                  </a:lnTo>
                  <a:lnTo>
                    <a:pt x="238" y="688"/>
                  </a:lnTo>
                  <a:lnTo>
                    <a:pt x="224" y="676"/>
                  </a:lnTo>
                  <a:lnTo>
                    <a:pt x="254" y="658"/>
                  </a:lnTo>
                  <a:lnTo>
                    <a:pt x="266" y="640"/>
                  </a:lnTo>
                  <a:lnTo>
                    <a:pt x="256" y="614"/>
                  </a:lnTo>
                  <a:lnTo>
                    <a:pt x="278" y="572"/>
                  </a:lnTo>
                  <a:lnTo>
                    <a:pt x="298" y="558"/>
                  </a:lnTo>
                  <a:lnTo>
                    <a:pt x="290" y="544"/>
                  </a:lnTo>
                  <a:lnTo>
                    <a:pt x="308" y="516"/>
                  </a:lnTo>
                  <a:lnTo>
                    <a:pt x="300" y="490"/>
                  </a:lnTo>
                  <a:lnTo>
                    <a:pt x="306" y="472"/>
                  </a:lnTo>
                  <a:lnTo>
                    <a:pt x="348" y="454"/>
                  </a:lnTo>
                  <a:lnTo>
                    <a:pt x="360" y="432"/>
                  </a:lnTo>
                  <a:lnTo>
                    <a:pt x="348" y="418"/>
                  </a:lnTo>
                  <a:lnTo>
                    <a:pt x="374" y="402"/>
                  </a:lnTo>
                  <a:lnTo>
                    <a:pt x="368" y="380"/>
                  </a:lnTo>
                  <a:lnTo>
                    <a:pt x="372" y="352"/>
                  </a:lnTo>
                  <a:lnTo>
                    <a:pt x="404" y="332"/>
                  </a:lnTo>
                  <a:lnTo>
                    <a:pt x="420" y="332"/>
                  </a:lnTo>
                  <a:lnTo>
                    <a:pt x="420" y="294"/>
                  </a:lnTo>
                  <a:lnTo>
                    <a:pt x="456" y="268"/>
                  </a:lnTo>
                  <a:lnTo>
                    <a:pt x="462" y="244"/>
                  </a:lnTo>
                  <a:lnTo>
                    <a:pt x="468" y="226"/>
                  </a:lnTo>
                  <a:lnTo>
                    <a:pt x="438" y="228"/>
                  </a:lnTo>
                  <a:lnTo>
                    <a:pt x="442" y="200"/>
                  </a:lnTo>
                  <a:lnTo>
                    <a:pt x="468" y="184"/>
                  </a:lnTo>
                  <a:lnTo>
                    <a:pt x="486" y="186"/>
                  </a:lnTo>
                  <a:lnTo>
                    <a:pt x="494" y="166"/>
                  </a:lnTo>
                  <a:lnTo>
                    <a:pt x="514" y="142"/>
                  </a:lnTo>
                  <a:lnTo>
                    <a:pt x="558" y="148"/>
                  </a:lnTo>
                  <a:lnTo>
                    <a:pt x="584" y="144"/>
                  </a:lnTo>
                  <a:lnTo>
                    <a:pt x="614" y="114"/>
                  </a:lnTo>
                  <a:lnTo>
                    <a:pt x="682" y="108"/>
                  </a:lnTo>
                  <a:lnTo>
                    <a:pt x="720" y="64"/>
                  </a:lnTo>
                  <a:lnTo>
                    <a:pt x="714" y="36"/>
                  </a:lnTo>
                  <a:lnTo>
                    <a:pt x="768" y="2"/>
                  </a:lnTo>
                  <a:lnTo>
                    <a:pt x="780" y="6"/>
                  </a:lnTo>
                  <a:lnTo>
                    <a:pt x="768" y="46"/>
                  </a:lnTo>
                  <a:lnTo>
                    <a:pt x="802" y="30"/>
                  </a:lnTo>
                  <a:lnTo>
                    <a:pt x="820" y="60"/>
                  </a:lnTo>
                  <a:lnTo>
                    <a:pt x="820" y="60"/>
                  </a:lnTo>
                  <a:lnTo>
                    <a:pt x="832" y="40"/>
                  </a:lnTo>
                  <a:lnTo>
                    <a:pt x="832" y="40"/>
                  </a:lnTo>
                  <a:lnTo>
                    <a:pt x="858" y="0"/>
                  </a:lnTo>
                  <a:lnTo>
                    <a:pt x="876" y="8"/>
                  </a:lnTo>
                  <a:lnTo>
                    <a:pt x="864" y="38"/>
                  </a:lnTo>
                  <a:lnTo>
                    <a:pt x="860" y="60"/>
                  </a:lnTo>
                  <a:lnTo>
                    <a:pt x="868" y="80"/>
                  </a:lnTo>
                  <a:lnTo>
                    <a:pt x="900" y="22"/>
                  </a:lnTo>
                  <a:lnTo>
                    <a:pt x="914" y="24"/>
                  </a:lnTo>
                  <a:lnTo>
                    <a:pt x="912" y="46"/>
                  </a:lnTo>
                  <a:lnTo>
                    <a:pt x="966" y="62"/>
                  </a:lnTo>
                  <a:lnTo>
                    <a:pt x="980" y="82"/>
                  </a:lnTo>
                  <a:lnTo>
                    <a:pt x="978" y="98"/>
                  </a:lnTo>
                  <a:lnTo>
                    <a:pt x="966" y="100"/>
                  </a:lnTo>
                  <a:lnTo>
                    <a:pt x="946" y="130"/>
                  </a:lnTo>
                  <a:lnTo>
                    <a:pt x="890" y="118"/>
                  </a:lnTo>
                  <a:lnTo>
                    <a:pt x="884" y="128"/>
                  </a:lnTo>
                  <a:lnTo>
                    <a:pt x="918" y="156"/>
                  </a:lnTo>
                  <a:lnTo>
                    <a:pt x="944" y="16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Sweden"/>
            <p:cNvSpPr>
              <a:spLocks noChangeAspect="1"/>
            </p:cNvSpPr>
            <p:nvPr/>
          </p:nvSpPr>
          <p:spPr bwMode="gray">
            <a:xfrm>
              <a:off x="4665940" y="1912590"/>
              <a:ext cx="319919" cy="718076"/>
            </a:xfrm>
            <a:custGeom>
              <a:avLst/>
              <a:gdLst/>
              <a:ahLst/>
              <a:cxnLst>
                <a:cxn ang="0">
                  <a:pos x="12" y="968"/>
                </a:cxn>
                <a:cxn ang="0">
                  <a:pos x="18" y="1010"/>
                </a:cxn>
                <a:cxn ang="0">
                  <a:pos x="42" y="1078"/>
                </a:cxn>
                <a:cxn ang="0">
                  <a:pos x="60" y="1100"/>
                </a:cxn>
                <a:cxn ang="0">
                  <a:pos x="56" y="1144"/>
                </a:cxn>
                <a:cxn ang="0">
                  <a:pos x="76" y="1186"/>
                </a:cxn>
                <a:cxn ang="0">
                  <a:pos x="110" y="1180"/>
                </a:cxn>
                <a:cxn ang="0">
                  <a:pos x="118" y="1148"/>
                </a:cxn>
                <a:cxn ang="0">
                  <a:pos x="138" y="1128"/>
                </a:cxn>
                <a:cxn ang="0">
                  <a:pos x="168" y="1132"/>
                </a:cxn>
                <a:cxn ang="0">
                  <a:pos x="192" y="1104"/>
                </a:cxn>
                <a:cxn ang="0">
                  <a:pos x="204" y="1064"/>
                </a:cxn>
                <a:cxn ang="0">
                  <a:pos x="210" y="1022"/>
                </a:cxn>
                <a:cxn ang="0">
                  <a:pos x="222" y="976"/>
                </a:cxn>
                <a:cxn ang="0">
                  <a:pos x="232" y="954"/>
                </a:cxn>
                <a:cxn ang="0">
                  <a:pos x="268" y="934"/>
                </a:cxn>
                <a:cxn ang="0">
                  <a:pos x="286" y="886"/>
                </a:cxn>
                <a:cxn ang="0">
                  <a:pos x="296" y="844"/>
                </a:cxn>
                <a:cxn ang="0">
                  <a:pos x="270" y="812"/>
                </a:cxn>
                <a:cxn ang="0">
                  <a:pos x="246" y="790"/>
                </a:cxn>
                <a:cxn ang="0">
                  <a:pos x="252" y="710"/>
                </a:cxn>
                <a:cxn ang="0">
                  <a:pos x="246" y="638"/>
                </a:cxn>
                <a:cxn ang="0">
                  <a:pos x="274" y="608"/>
                </a:cxn>
                <a:cxn ang="0">
                  <a:pos x="308" y="572"/>
                </a:cxn>
                <a:cxn ang="0">
                  <a:pos x="332" y="550"/>
                </a:cxn>
                <a:cxn ang="0">
                  <a:pos x="354" y="528"/>
                </a:cxn>
                <a:cxn ang="0">
                  <a:pos x="388" y="492"/>
                </a:cxn>
                <a:cxn ang="0">
                  <a:pos x="374" y="450"/>
                </a:cxn>
                <a:cxn ang="0">
                  <a:pos x="390" y="402"/>
                </a:cxn>
                <a:cxn ang="0">
                  <a:pos x="442" y="342"/>
                </a:cxn>
                <a:cxn ang="0">
                  <a:pos x="498" y="348"/>
                </a:cxn>
                <a:cxn ang="0">
                  <a:pos x="498" y="244"/>
                </a:cxn>
                <a:cxn ang="0">
                  <a:pos x="474" y="104"/>
                </a:cxn>
                <a:cxn ang="0">
                  <a:pos x="408" y="50"/>
                </a:cxn>
                <a:cxn ang="0">
                  <a:pos x="336" y="0"/>
                </a:cxn>
                <a:cxn ang="0">
                  <a:pos x="322" y="62"/>
                </a:cxn>
                <a:cxn ang="0">
                  <a:pos x="278" y="54"/>
                </a:cxn>
                <a:cxn ang="0">
                  <a:pos x="262" y="54"/>
                </a:cxn>
                <a:cxn ang="0">
                  <a:pos x="264" y="104"/>
                </a:cxn>
                <a:cxn ang="0">
                  <a:pos x="214" y="140"/>
                </a:cxn>
                <a:cxn ang="0">
                  <a:pos x="194" y="162"/>
                </a:cxn>
                <a:cxn ang="0">
                  <a:pos x="152" y="282"/>
                </a:cxn>
                <a:cxn ang="0">
                  <a:pos x="150" y="318"/>
                </a:cxn>
                <a:cxn ang="0">
                  <a:pos x="98" y="452"/>
                </a:cxn>
                <a:cxn ang="0">
                  <a:pos x="88" y="490"/>
                </a:cxn>
                <a:cxn ang="0">
                  <a:pos x="34" y="530"/>
                </a:cxn>
                <a:cxn ang="0">
                  <a:pos x="32" y="672"/>
                </a:cxn>
                <a:cxn ang="0">
                  <a:pos x="38" y="768"/>
                </a:cxn>
                <a:cxn ang="0">
                  <a:pos x="24" y="884"/>
                </a:cxn>
                <a:cxn ang="0">
                  <a:pos x="8" y="920"/>
                </a:cxn>
                <a:cxn ang="0">
                  <a:pos x="0" y="950"/>
                </a:cxn>
              </a:cxnLst>
              <a:rect l="0" t="0" r="r" b="b"/>
              <a:pathLst>
                <a:path w="498" h="1186">
                  <a:moveTo>
                    <a:pt x="0" y="950"/>
                  </a:moveTo>
                  <a:lnTo>
                    <a:pt x="12" y="968"/>
                  </a:lnTo>
                  <a:lnTo>
                    <a:pt x="24" y="978"/>
                  </a:lnTo>
                  <a:lnTo>
                    <a:pt x="18" y="1010"/>
                  </a:lnTo>
                  <a:lnTo>
                    <a:pt x="30" y="1026"/>
                  </a:lnTo>
                  <a:lnTo>
                    <a:pt x="42" y="1078"/>
                  </a:lnTo>
                  <a:lnTo>
                    <a:pt x="56" y="1086"/>
                  </a:lnTo>
                  <a:lnTo>
                    <a:pt x="60" y="1100"/>
                  </a:lnTo>
                  <a:lnTo>
                    <a:pt x="46" y="1120"/>
                  </a:lnTo>
                  <a:lnTo>
                    <a:pt x="56" y="1144"/>
                  </a:lnTo>
                  <a:lnTo>
                    <a:pt x="60" y="1170"/>
                  </a:lnTo>
                  <a:lnTo>
                    <a:pt x="76" y="1186"/>
                  </a:lnTo>
                  <a:lnTo>
                    <a:pt x="96" y="1178"/>
                  </a:lnTo>
                  <a:lnTo>
                    <a:pt x="110" y="1180"/>
                  </a:lnTo>
                  <a:lnTo>
                    <a:pt x="118" y="1170"/>
                  </a:lnTo>
                  <a:lnTo>
                    <a:pt x="118" y="1148"/>
                  </a:lnTo>
                  <a:lnTo>
                    <a:pt x="134" y="1140"/>
                  </a:lnTo>
                  <a:lnTo>
                    <a:pt x="138" y="1128"/>
                  </a:lnTo>
                  <a:lnTo>
                    <a:pt x="152" y="1122"/>
                  </a:lnTo>
                  <a:lnTo>
                    <a:pt x="168" y="1132"/>
                  </a:lnTo>
                  <a:lnTo>
                    <a:pt x="188" y="1128"/>
                  </a:lnTo>
                  <a:lnTo>
                    <a:pt x="192" y="1104"/>
                  </a:lnTo>
                  <a:lnTo>
                    <a:pt x="200" y="1086"/>
                  </a:lnTo>
                  <a:lnTo>
                    <a:pt x="204" y="1064"/>
                  </a:lnTo>
                  <a:lnTo>
                    <a:pt x="212" y="1056"/>
                  </a:lnTo>
                  <a:lnTo>
                    <a:pt x="210" y="1022"/>
                  </a:lnTo>
                  <a:lnTo>
                    <a:pt x="210" y="1012"/>
                  </a:lnTo>
                  <a:lnTo>
                    <a:pt x="222" y="976"/>
                  </a:lnTo>
                  <a:lnTo>
                    <a:pt x="218" y="962"/>
                  </a:lnTo>
                  <a:lnTo>
                    <a:pt x="232" y="954"/>
                  </a:lnTo>
                  <a:lnTo>
                    <a:pt x="250" y="922"/>
                  </a:lnTo>
                  <a:lnTo>
                    <a:pt x="268" y="934"/>
                  </a:lnTo>
                  <a:lnTo>
                    <a:pt x="284" y="910"/>
                  </a:lnTo>
                  <a:lnTo>
                    <a:pt x="286" y="886"/>
                  </a:lnTo>
                  <a:lnTo>
                    <a:pt x="298" y="872"/>
                  </a:lnTo>
                  <a:lnTo>
                    <a:pt x="296" y="844"/>
                  </a:lnTo>
                  <a:lnTo>
                    <a:pt x="284" y="832"/>
                  </a:lnTo>
                  <a:lnTo>
                    <a:pt x="270" y="812"/>
                  </a:lnTo>
                  <a:lnTo>
                    <a:pt x="262" y="798"/>
                  </a:lnTo>
                  <a:lnTo>
                    <a:pt x="246" y="790"/>
                  </a:lnTo>
                  <a:lnTo>
                    <a:pt x="238" y="708"/>
                  </a:lnTo>
                  <a:lnTo>
                    <a:pt x="252" y="710"/>
                  </a:lnTo>
                  <a:lnTo>
                    <a:pt x="254" y="664"/>
                  </a:lnTo>
                  <a:lnTo>
                    <a:pt x="246" y="638"/>
                  </a:lnTo>
                  <a:lnTo>
                    <a:pt x="264" y="632"/>
                  </a:lnTo>
                  <a:lnTo>
                    <a:pt x="274" y="608"/>
                  </a:lnTo>
                  <a:lnTo>
                    <a:pt x="296" y="570"/>
                  </a:lnTo>
                  <a:lnTo>
                    <a:pt x="308" y="572"/>
                  </a:lnTo>
                  <a:lnTo>
                    <a:pt x="314" y="544"/>
                  </a:lnTo>
                  <a:lnTo>
                    <a:pt x="332" y="550"/>
                  </a:lnTo>
                  <a:lnTo>
                    <a:pt x="340" y="530"/>
                  </a:lnTo>
                  <a:lnTo>
                    <a:pt x="354" y="528"/>
                  </a:lnTo>
                  <a:lnTo>
                    <a:pt x="372" y="502"/>
                  </a:lnTo>
                  <a:lnTo>
                    <a:pt x="388" y="492"/>
                  </a:lnTo>
                  <a:lnTo>
                    <a:pt x="398" y="478"/>
                  </a:lnTo>
                  <a:lnTo>
                    <a:pt x="374" y="450"/>
                  </a:lnTo>
                  <a:lnTo>
                    <a:pt x="390" y="422"/>
                  </a:lnTo>
                  <a:lnTo>
                    <a:pt x="390" y="402"/>
                  </a:lnTo>
                  <a:lnTo>
                    <a:pt x="424" y="372"/>
                  </a:lnTo>
                  <a:lnTo>
                    <a:pt x="442" y="342"/>
                  </a:lnTo>
                  <a:lnTo>
                    <a:pt x="460" y="350"/>
                  </a:lnTo>
                  <a:lnTo>
                    <a:pt x="498" y="348"/>
                  </a:lnTo>
                  <a:lnTo>
                    <a:pt x="490" y="288"/>
                  </a:lnTo>
                  <a:lnTo>
                    <a:pt x="498" y="244"/>
                  </a:lnTo>
                  <a:lnTo>
                    <a:pt x="482" y="174"/>
                  </a:lnTo>
                  <a:lnTo>
                    <a:pt x="474" y="104"/>
                  </a:lnTo>
                  <a:lnTo>
                    <a:pt x="456" y="78"/>
                  </a:lnTo>
                  <a:lnTo>
                    <a:pt x="408" y="50"/>
                  </a:lnTo>
                  <a:lnTo>
                    <a:pt x="350" y="0"/>
                  </a:lnTo>
                  <a:lnTo>
                    <a:pt x="336" y="0"/>
                  </a:lnTo>
                  <a:lnTo>
                    <a:pt x="334" y="46"/>
                  </a:lnTo>
                  <a:lnTo>
                    <a:pt x="322" y="62"/>
                  </a:lnTo>
                  <a:lnTo>
                    <a:pt x="310" y="54"/>
                  </a:lnTo>
                  <a:lnTo>
                    <a:pt x="278" y="54"/>
                  </a:lnTo>
                  <a:lnTo>
                    <a:pt x="268" y="48"/>
                  </a:lnTo>
                  <a:lnTo>
                    <a:pt x="262" y="54"/>
                  </a:lnTo>
                  <a:lnTo>
                    <a:pt x="266" y="84"/>
                  </a:lnTo>
                  <a:lnTo>
                    <a:pt x="264" y="104"/>
                  </a:lnTo>
                  <a:lnTo>
                    <a:pt x="234" y="92"/>
                  </a:lnTo>
                  <a:lnTo>
                    <a:pt x="214" y="140"/>
                  </a:lnTo>
                  <a:lnTo>
                    <a:pt x="198" y="144"/>
                  </a:lnTo>
                  <a:lnTo>
                    <a:pt x="194" y="162"/>
                  </a:lnTo>
                  <a:lnTo>
                    <a:pt x="216" y="192"/>
                  </a:lnTo>
                  <a:lnTo>
                    <a:pt x="152" y="282"/>
                  </a:lnTo>
                  <a:lnTo>
                    <a:pt x="160" y="306"/>
                  </a:lnTo>
                  <a:lnTo>
                    <a:pt x="150" y="318"/>
                  </a:lnTo>
                  <a:lnTo>
                    <a:pt x="136" y="318"/>
                  </a:lnTo>
                  <a:lnTo>
                    <a:pt x="98" y="452"/>
                  </a:lnTo>
                  <a:lnTo>
                    <a:pt x="114" y="464"/>
                  </a:lnTo>
                  <a:lnTo>
                    <a:pt x="88" y="490"/>
                  </a:lnTo>
                  <a:lnTo>
                    <a:pt x="62" y="488"/>
                  </a:lnTo>
                  <a:lnTo>
                    <a:pt x="34" y="530"/>
                  </a:lnTo>
                  <a:lnTo>
                    <a:pt x="40" y="550"/>
                  </a:lnTo>
                  <a:lnTo>
                    <a:pt x="32" y="672"/>
                  </a:lnTo>
                  <a:lnTo>
                    <a:pt x="58" y="732"/>
                  </a:lnTo>
                  <a:lnTo>
                    <a:pt x="38" y="768"/>
                  </a:lnTo>
                  <a:lnTo>
                    <a:pt x="54" y="836"/>
                  </a:lnTo>
                  <a:lnTo>
                    <a:pt x="24" y="884"/>
                  </a:lnTo>
                  <a:lnTo>
                    <a:pt x="20" y="920"/>
                  </a:lnTo>
                  <a:lnTo>
                    <a:pt x="8" y="920"/>
                  </a:lnTo>
                  <a:lnTo>
                    <a:pt x="0" y="928"/>
                  </a:lnTo>
                  <a:lnTo>
                    <a:pt x="0" y="950"/>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inland"/>
            <p:cNvSpPr>
              <a:spLocks noChangeAspect="1"/>
            </p:cNvSpPr>
            <p:nvPr/>
          </p:nvSpPr>
          <p:spPr bwMode="gray">
            <a:xfrm>
              <a:off x="4890499" y="1851908"/>
              <a:ext cx="278391" cy="575038"/>
            </a:xfrm>
            <a:custGeom>
              <a:avLst/>
              <a:gdLst/>
              <a:ahLst/>
              <a:cxnLst>
                <a:cxn ang="0">
                  <a:pos x="294" y="912"/>
                </a:cxn>
                <a:cxn ang="0">
                  <a:pos x="320" y="888"/>
                </a:cxn>
                <a:cxn ang="0">
                  <a:pos x="428" y="710"/>
                </a:cxn>
                <a:cxn ang="0">
                  <a:pos x="412" y="684"/>
                </a:cxn>
                <a:cxn ang="0">
                  <a:pos x="388" y="602"/>
                </a:cxn>
                <a:cxn ang="0">
                  <a:pos x="384" y="566"/>
                </a:cxn>
                <a:cxn ang="0">
                  <a:pos x="364" y="552"/>
                </a:cxn>
                <a:cxn ang="0">
                  <a:pos x="368" y="502"/>
                </a:cxn>
                <a:cxn ang="0">
                  <a:pos x="368" y="462"/>
                </a:cxn>
                <a:cxn ang="0">
                  <a:pos x="384" y="420"/>
                </a:cxn>
                <a:cxn ang="0">
                  <a:pos x="346" y="334"/>
                </a:cxn>
                <a:cxn ang="0">
                  <a:pos x="364" y="210"/>
                </a:cxn>
                <a:cxn ang="0">
                  <a:pos x="316" y="130"/>
                </a:cxn>
                <a:cxn ang="0">
                  <a:pos x="308" y="100"/>
                </a:cxn>
                <a:cxn ang="0">
                  <a:pos x="314" y="52"/>
                </a:cxn>
                <a:cxn ang="0">
                  <a:pos x="324" y="16"/>
                </a:cxn>
                <a:cxn ang="0">
                  <a:pos x="286" y="0"/>
                </a:cxn>
                <a:cxn ang="0">
                  <a:pos x="172" y="154"/>
                </a:cxn>
                <a:cxn ang="0">
                  <a:pos x="90" y="132"/>
                </a:cxn>
                <a:cxn ang="0">
                  <a:pos x="40" y="74"/>
                </a:cxn>
                <a:cxn ang="0">
                  <a:pos x="0" y="100"/>
                </a:cxn>
                <a:cxn ang="0">
                  <a:pos x="106" y="178"/>
                </a:cxn>
                <a:cxn ang="0">
                  <a:pos x="132" y="274"/>
                </a:cxn>
                <a:cxn ang="0">
                  <a:pos x="140" y="388"/>
                </a:cxn>
                <a:cxn ang="0">
                  <a:pos x="162" y="456"/>
                </a:cxn>
                <a:cxn ang="0">
                  <a:pos x="188" y="498"/>
                </a:cxn>
                <a:cxn ang="0">
                  <a:pos x="182" y="538"/>
                </a:cxn>
                <a:cxn ang="0">
                  <a:pos x="116" y="600"/>
                </a:cxn>
                <a:cxn ang="0">
                  <a:pos x="44" y="684"/>
                </a:cxn>
                <a:cxn ang="0">
                  <a:pos x="32" y="742"/>
                </a:cxn>
                <a:cxn ang="0">
                  <a:pos x="42" y="802"/>
                </a:cxn>
                <a:cxn ang="0">
                  <a:pos x="40" y="824"/>
                </a:cxn>
                <a:cxn ang="0">
                  <a:pos x="44" y="884"/>
                </a:cxn>
                <a:cxn ang="0">
                  <a:pos x="78" y="918"/>
                </a:cxn>
                <a:cxn ang="0">
                  <a:pos x="98" y="930"/>
                </a:cxn>
                <a:cxn ang="0">
                  <a:pos x="112" y="948"/>
                </a:cxn>
                <a:cxn ang="0">
                  <a:pos x="160" y="950"/>
                </a:cxn>
                <a:cxn ang="0">
                  <a:pos x="202" y="928"/>
                </a:cxn>
                <a:cxn ang="0">
                  <a:pos x="262" y="916"/>
                </a:cxn>
              </a:cxnLst>
              <a:rect l="0" t="0" r="r" b="b"/>
              <a:pathLst>
                <a:path w="432" h="950">
                  <a:moveTo>
                    <a:pt x="278" y="924"/>
                  </a:moveTo>
                  <a:lnTo>
                    <a:pt x="294" y="912"/>
                  </a:lnTo>
                  <a:lnTo>
                    <a:pt x="298" y="888"/>
                  </a:lnTo>
                  <a:lnTo>
                    <a:pt x="320" y="888"/>
                  </a:lnTo>
                  <a:lnTo>
                    <a:pt x="432" y="740"/>
                  </a:lnTo>
                  <a:lnTo>
                    <a:pt x="428" y="710"/>
                  </a:lnTo>
                  <a:lnTo>
                    <a:pt x="412" y="698"/>
                  </a:lnTo>
                  <a:lnTo>
                    <a:pt x="412" y="684"/>
                  </a:lnTo>
                  <a:lnTo>
                    <a:pt x="364" y="646"/>
                  </a:lnTo>
                  <a:lnTo>
                    <a:pt x="388" y="602"/>
                  </a:lnTo>
                  <a:lnTo>
                    <a:pt x="374" y="574"/>
                  </a:lnTo>
                  <a:lnTo>
                    <a:pt x="384" y="566"/>
                  </a:lnTo>
                  <a:lnTo>
                    <a:pt x="378" y="552"/>
                  </a:lnTo>
                  <a:lnTo>
                    <a:pt x="364" y="552"/>
                  </a:lnTo>
                  <a:lnTo>
                    <a:pt x="356" y="516"/>
                  </a:lnTo>
                  <a:lnTo>
                    <a:pt x="368" y="502"/>
                  </a:lnTo>
                  <a:lnTo>
                    <a:pt x="362" y="484"/>
                  </a:lnTo>
                  <a:lnTo>
                    <a:pt x="368" y="462"/>
                  </a:lnTo>
                  <a:lnTo>
                    <a:pt x="366" y="432"/>
                  </a:lnTo>
                  <a:lnTo>
                    <a:pt x="384" y="420"/>
                  </a:lnTo>
                  <a:lnTo>
                    <a:pt x="360" y="392"/>
                  </a:lnTo>
                  <a:lnTo>
                    <a:pt x="346" y="334"/>
                  </a:lnTo>
                  <a:lnTo>
                    <a:pt x="328" y="310"/>
                  </a:lnTo>
                  <a:lnTo>
                    <a:pt x="364" y="210"/>
                  </a:lnTo>
                  <a:lnTo>
                    <a:pt x="330" y="182"/>
                  </a:lnTo>
                  <a:lnTo>
                    <a:pt x="316" y="130"/>
                  </a:lnTo>
                  <a:lnTo>
                    <a:pt x="326" y="104"/>
                  </a:lnTo>
                  <a:lnTo>
                    <a:pt x="308" y="100"/>
                  </a:lnTo>
                  <a:lnTo>
                    <a:pt x="322" y="84"/>
                  </a:lnTo>
                  <a:lnTo>
                    <a:pt x="314" y="52"/>
                  </a:lnTo>
                  <a:lnTo>
                    <a:pt x="328" y="28"/>
                  </a:lnTo>
                  <a:lnTo>
                    <a:pt x="324" y="16"/>
                  </a:lnTo>
                  <a:lnTo>
                    <a:pt x="306" y="14"/>
                  </a:lnTo>
                  <a:lnTo>
                    <a:pt x="286" y="0"/>
                  </a:lnTo>
                  <a:lnTo>
                    <a:pt x="242" y="14"/>
                  </a:lnTo>
                  <a:lnTo>
                    <a:pt x="172" y="154"/>
                  </a:lnTo>
                  <a:lnTo>
                    <a:pt x="146" y="134"/>
                  </a:lnTo>
                  <a:lnTo>
                    <a:pt x="90" y="132"/>
                  </a:lnTo>
                  <a:lnTo>
                    <a:pt x="66" y="94"/>
                  </a:lnTo>
                  <a:lnTo>
                    <a:pt x="40" y="74"/>
                  </a:lnTo>
                  <a:lnTo>
                    <a:pt x="30" y="102"/>
                  </a:lnTo>
                  <a:lnTo>
                    <a:pt x="0" y="100"/>
                  </a:lnTo>
                  <a:lnTo>
                    <a:pt x="58" y="150"/>
                  </a:lnTo>
                  <a:lnTo>
                    <a:pt x="106" y="178"/>
                  </a:lnTo>
                  <a:lnTo>
                    <a:pt x="124" y="204"/>
                  </a:lnTo>
                  <a:lnTo>
                    <a:pt x="132" y="274"/>
                  </a:lnTo>
                  <a:lnTo>
                    <a:pt x="148" y="344"/>
                  </a:lnTo>
                  <a:lnTo>
                    <a:pt x="140" y="388"/>
                  </a:lnTo>
                  <a:lnTo>
                    <a:pt x="148" y="448"/>
                  </a:lnTo>
                  <a:lnTo>
                    <a:pt x="162" y="456"/>
                  </a:lnTo>
                  <a:lnTo>
                    <a:pt x="178" y="470"/>
                  </a:lnTo>
                  <a:lnTo>
                    <a:pt x="188" y="498"/>
                  </a:lnTo>
                  <a:lnTo>
                    <a:pt x="194" y="530"/>
                  </a:lnTo>
                  <a:lnTo>
                    <a:pt x="182" y="538"/>
                  </a:lnTo>
                  <a:lnTo>
                    <a:pt x="134" y="592"/>
                  </a:lnTo>
                  <a:lnTo>
                    <a:pt x="116" y="600"/>
                  </a:lnTo>
                  <a:lnTo>
                    <a:pt x="64" y="676"/>
                  </a:lnTo>
                  <a:lnTo>
                    <a:pt x="44" y="684"/>
                  </a:lnTo>
                  <a:lnTo>
                    <a:pt x="42" y="702"/>
                  </a:lnTo>
                  <a:lnTo>
                    <a:pt x="32" y="742"/>
                  </a:lnTo>
                  <a:lnTo>
                    <a:pt x="40" y="760"/>
                  </a:lnTo>
                  <a:lnTo>
                    <a:pt x="42" y="802"/>
                  </a:lnTo>
                  <a:lnTo>
                    <a:pt x="46" y="810"/>
                  </a:lnTo>
                  <a:lnTo>
                    <a:pt x="40" y="824"/>
                  </a:lnTo>
                  <a:lnTo>
                    <a:pt x="38" y="848"/>
                  </a:lnTo>
                  <a:lnTo>
                    <a:pt x="44" y="884"/>
                  </a:lnTo>
                  <a:lnTo>
                    <a:pt x="74" y="900"/>
                  </a:lnTo>
                  <a:lnTo>
                    <a:pt x="78" y="918"/>
                  </a:lnTo>
                  <a:lnTo>
                    <a:pt x="98" y="914"/>
                  </a:lnTo>
                  <a:lnTo>
                    <a:pt x="98" y="930"/>
                  </a:lnTo>
                  <a:lnTo>
                    <a:pt x="108" y="938"/>
                  </a:lnTo>
                  <a:lnTo>
                    <a:pt x="112" y="948"/>
                  </a:lnTo>
                  <a:lnTo>
                    <a:pt x="150" y="948"/>
                  </a:lnTo>
                  <a:lnTo>
                    <a:pt x="160" y="950"/>
                  </a:lnTo>
                  <a:lnTo>
                    <a:pt x="184" y="934"/>
                  </a:lnTo>
                  <a:lnTo>
                    <a:pt x="202" y="928"/>
                  </a:lnTo>
                  <a:lnTo>
                    <a:pt x="234" y="930"/>
                  </a:lnTo>
                  <a:lnTo>
                    <a:pt x="262" y="916"/>
                  </a:lnTo>
                  <a:lnTo>
                    <a:pt x="278" y="92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Estonia"/>
            <p:cNvSpPr>
              <a:spLocks noChangeAspect="1" noEditPoints="1"/>
            </p:cNvSpPr>
            <p:nvPr/>
          </p:nvSpPr>
          <p:spPr bwMode="gray">
            <a:xfrm>
              <a:off x="4925875" y="2445729"/>
              <a:ext cx="158422" cy="105472"/>
            </a:xfrm>
            <a:custGeom>
              <a:avLst/>
              <a:gdLst/>
              <a:ahLst/>
              <a:cxnLst>
                <a:cxn ang="0">
                  <a:pos x="202" y="166"/>
                </a:cxn>
                <a:cxn ang="0">
                  <a:pos x="182" y="164"/>
                </a:cxn>
                <a:cxn ang="0">
                  <a:pos x="178" y="154"/>
                </a:cxn>
                <a:cxn ang="0">
                  <a:pos x="152" y="132"/>
                </a:cxn>
                <a:cxn ang="0">
                  <a:pos x="146" y="122"/>
                </a:cxn>
                <a:cxn ang="0">
                  <a:pos x="134" y="120"/>
                </a:cxn>
                <a:cxn ang="0">
                  <a:pos x="120" y="128"/>
                </a:cxn>
                <a:cxn ang="0">
                  <a:pos x="98" y="126"/>
                </a:cxn>
                <a:cxn ang="0">
                  <a:pos x="102" y="88"/>
                </a:cxn>
                <a:cxn ang="0">
                  <a:pos x="84" y="94"/>
                </a:cxn>
                <a:cxn ang="0">
                  <a:pos x="70" y="80"/>
                </a:cxn>
                <a:cxn ang="0">
                  <a:pos x="70" y="64"/>
                </a:cxn>
                <a:cxn ang="0">
                  <a:pos x="66" y="48"/>
                </a:cxn>
                <a:cxn ang="0">
                  <a:pos x="68" y="36"/>
                </a:cxn>
                <a:cxn ang="0">
                  <a:pos x="88" y="32"/>
                </a:cxn>
                <a:cxn ang="0">
                  <a:pos x="102" y="18"/>
                </a:cxn>
                <a:cxn ang="0">
                  <a:pos x="140" y="14"/>
                </a:cxn>
                <a:cxn ang="0">
                  <a:pos x="174" y="6"/>
                </a:cxn>
                <a:cxn ang="0">
                  <a:pos x="188" y="0"/>
                </a:cxn>
                <a:cxn ang="0">
                  <a:pos x="198" y="8"/>
                </a:cxn>
                <a:cxn ang="0">
                  <a:pos x="246" y="8"/>
                </a:cxn>
                <a:cxn ang="0">
                  <a:pos x="220" y="58"/>
                </a:cxn>
                <a:cxn ang="0">
                  <a:pos x="234" y="158"/>
                </a:cxn>
                <a:cxn ang="0">
                  <a:pos x="218" y="174"/>
                </a:cxn>
                <a:cxn ang="0">
                  <a:pos x="202" y="166"/>
                </a:cxn>
                <a:cxn ang="0">
                  <a:pos x="0" y="96"/>
                </a:cxn>
                <a:cxn ang="0">
                  <a:pos x="10" y="102"/>
                </a:cxn>
                <a:cxn ang="0">
                  <a:pos x="48" y="90"/>
                </a:cxn>
                <a:cxn ang="0">
                  <a:pos x="58" y="76"/>
                </a:cxn>
                <a:cxn ang="0">
                  <a:pos x="56" y="66"/>
                </a:cxn>
                <a:cxn ang="0">
                  <a:pos x="30" y="70"/>
                </a:cxn>
                <a:cxn ang="0">
                  <a:pos x="4" y="78"/>
                </a:cxn>
                <a:cxn ang="0">
                  <a:pos x="0" y="96"/>
                </a:cxn>
              </a:cxnLst>
              <a:rect l="0" t="0" r="r" b="b"/>
              <a:pathLst>
                <a:path w="246" h="174">
                  <a:moveTo>
                    <a:pt x="202" y="166"/>
                  </a:moveTo>
                  <a:lnTo>
                    <a:pt x="182" y="164"/>
                  </a:lnTo>
                  <a:lnTo>
                    <a:pt x="178" y="154"/>
                  </a:lnTo>
                  <a:lnTo>
                    <a:pt x="152" y="132"/>
                  </a:lnTo>
                  <a:lnTo>
                    <a:pt x="146" y="122"/>
                  </a:lnTo>
                  <a:lnTo>
                    <a:pt x="134" y="120"/>
                  </a:lnTo>
                  <a:lnTo>
                    <a:pt x="120" y="128"/>
                  </a:lnTo>
                  <a:lnTo>
                    <a:pt x="98" y="126"/>
                  </a:lnTo>
                  <a:lnTo>
                    <a:pt x="102" y="88"/>
                  </a:lnTo>
                  <a:lnTo>
                    <a:pt x="84" y="94"/>
                  </a:lnTo>
                  <a:lnTo>
                    <a:pt x="70" y="80"/>
                  </a:lnTo>
                  <a:lnTo>
                    <a:pt x="70" y="64"/>
                  </a:lnTo>
                  <a:lnTo>
                    <a:pt x="66" y="48"/>
                  </a:lnTo>
                  <a:lnTo>
                    <a:pt x="68" y="36"/>
                  </a:lnTo>
                  <a:lnTo>
                    <a:pt x="88" y="32"/>
                  </a:lnTo>
                  <a:lnTo>
                    <a:pt x="102" y="18"/>
                  </a:lnTo>
                  <a:lnTo>
                    <a:pt x="140" y="14"/>
                  </a:lnTo>
                  <a:lnTo>
                    <a:pt x="174" y="6"/>
                  </a:lnTo>
                  <a:lnTo>
                    <a:pt x="188" y="0"/>
                  </a:lnTo>
                  <a:lnTo>
                    <a:pt x="198" y="8"/>
                  </a:lnTo>
                  <a:lnTo>
                    <a:pt x="246" y="8"/>
                  </a:lnTo>
                  <a:lnTo>
                    <a:pt x="220" y="58"/>
                  </a:lnTo>
                  <a:lnTo>
                    <a:pt x="234" y="158"/>
                  </a:lnTo>
                  <a:lnTo>
                    <a:pt x="218" y="174"/>
                  </a:lnTo>
                  <a:lnTo>
                    <a:pt x="202" y="166"/>
                  </a:lnTo>
                  <a:close/>
                  <a:moveTo>
                    <a:pt x="0" y="96"/>
                  </a:moveTo>
                  <a:lnTo>
                    <a:pt x="10" y="102"/>
                  </a:lnTo>
                  <a:lnTo>
                    <a:pt x="48" y="90"/>
                  </a:lnTo>
                  <a:lnTo>
                    <a:pt x="58" y="76"/>
                  </a:lnTo>
                  <a:lnTo>
                    <a:pt x="56" y="66"/>
                  </a:lnTo>
                  <a:lnTo>
                    <a:pt x="30" y="70"/>
                  </a:lnTo>
                  <a:lnTo>
                    <a:pt x="4" y="78"/>
                  </a:lnTo>
                  <a:lnTo>
                    <a:pt x="0" y="9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Latvia"/>
            <p:cNvSpPr>
              <a:spLocks noChangeAspect="1"/>
            </p:cNvSpPr>
            <p:nvPr/>
          </p:nvSpPr>
          <p:spPr bwMode="gray">
            <a:xfrm>
              <a:off x="4904342" y="2519415"/>
              <a:ext cx="184569" cy="104027"/>
            </a:xfrm>
            <a:custGeom>
              <a:avLst/>
              <a:gdLst/>
              <a:ahLst/>
              <a:cxnLst>
                <a:cxn ang="0">
                  <a:pos x="132" y="6"/>
                </a:cxn>
                <a:cxn ang="0">
                  <a:pos x="154" y="8"/>
                </a:cxn>
                <a:cxn ang="0">
                  <a:pos x="168" y="0"/>
                </a:cxn>
                <a:cxn ang="0">
                  <a:pos x="180" y="2"/>
                </a:cxn>
                <a:cxn ang="0">
                  <a:pos x="186" y="12"/>
                </a:cxn>
                <a:cxn ang="0">
                  <a:pos x="212" y="34"/>
                </a:cxn>
                <a:cxn ang="0">
                  <a:pos x="216" y="44"/>
                </a:cxn>
                <a:cxn ang="0">
                  <a:pos x="236" y="46"/>
                </a:cxn>
                <a:cxn ang="0">
                  <a:pos x="252" y="54"/>
                </a:cxn>
                <a:cxn ang="0">
                  <a:pos x="268" y="38"/>
                </a:cxn>
                <a:cxn ang="0">
                  <a:pos x="274" y="64"/>
                </a:cxn>
                <a:cxn ang="0">
                  <a:pos x="272" y="88"/>
                </a:cxn>
                <a:cxn ang="0">
                  <a:pos x="288" y="94"/>
                </a:cxn>
                <a:cxn ang="0">
                  <a:pos x="280" y="116"/>
                </a:cxn>
                <a:cxn ang="0">
                  <a:pos x="266" y="150"/>
                </a:cxn>
                <a:cxn ang="0">
                  <a:pos x="264" y="166"/>
                </a:cxn>
                <a:cxn ang="0">
                  <a:pos x="254" y="172"/>
                </a:cxn>
                <a:cxn ang="0">
                  <a:pos x="242" y="162"/>
                </a:cxn>
                <a:cxn ang="0">
                  <a:pos x="220" y="170"/>
                </a:cxn>
                <a:cxn ang="0">
                  <a:pos x="208" y="152"/>
                </a:cxn>
                <a:cxn ang="0">
                  <a:pos x="204" y="136"/>
                </a:cxn>
                <a:cxn ang="0">
                  <a:pos x="184" y="118"/>
                </a:cxn>
                <a:cxn ang="0">
                  <a:pos x="170" y="118"/>
                </a:cxn>
                <a:cxn ang="0">
                  <a:pos x="154" y="106"/>
                </a:cxn>
                <a:cxn ang="0">
                  <a:pos x="96" y="116"/>
                </a:cxn>
                <a:cxn ang="0">
                  <a:pos x="72" y="106"/>
                </a:cxn>
                <a:cxn ang="0">
                  <a:pos x="56" y="110"/>
                </a:cxn>
                <a:cxn ang="0">
                  <a:pos x="38" y="102"/>
                </a:cxn>
                <a:cxn ang="0">
                  <a:pos x="0" y="118"/>
                </a:cxn>
                <a:cxn ang="0">
                  <a:pos x="0" y="90"/>
                </a:cxn>
                <a:cxn ang="0">
                  <a:pos x="14" y="66"/>
                </a:cxn>
                <a:cxn ang="0">
                  <a:pos x="18" y="38"/>
                </a:cxn>
                <a:cxn ang="0">
                  <a:pos x="40" y="18"/>
                </a:cxn>
                <a:cxn ang="0">
                  <a:pos x="62" y="16"/>
                </a:cxn>
                <a:cxn ang="0">
                  <a:pos x="60" y="30"/>
                </a:cxn>
                <a:cxn ang="0">
                  <a:pos x="78" y="50"/>
                </a:cxn>
                <a:cxn ang="0">
                  <a:pos x="80" y="64"/>
                </a:cxn>
                <a:cxn ang="0">
                  <a:pos x="112" y="74"/>
                </a:cxn>
                <a:cxn ang="0">
                  <a:pos x="128" y="62"/>
                </a:cxn>
                <a:cxn ang="0">
                  <a:pos x="130" y="36"/>
                </a:cxn>
                <a:cxn ang="0">
                  <a:pos x="132" y="6"/>
                </a:cxn>
              </a:cxnLst>
              <a:rect l="0" t="0" r="r" b="b"/>
              <a:pathLst>
                <a:path w="288" h="172">
                  <a:moveTo>
                    <a:pt x="132" y="6"/>
                  </a:moveTo>
                  <a:lnTo>
                    <a:pt x="154" y="8"/>
                  </a:lnTo>
                  <a:lnTo>
                    <a:pt x="168" y="0"/>
                  </a:lnTo>
                  <a:lnTo>
                    <a:pt x="180" y="2"/>
                  </a:lnTo>
                  <a:lnTo>
                    <a:pt x="186" y="12"/>
                  </a:lnTo>
                  <a:lnTo>
                    <a:pt x="212" y="34"/>
                  </a:lnTo>
                  <a:lnTo>
                    <a:pt x="216" y="44"/>
                  </a:lnTo>
                  <a:lnTo>
                    <a:pt x="236" y="46"/>
                  </a:lnTo>
                  <a:lnTo>
                    <a:pt x="252" y="54"/>
                  </a:lnTo>
                  <a:lnTo>
                    <a:pt x="268" y="38"/>
                  </a:lnTo>
                  <a:lnTo>
                    <a:pt x="274" y="64"/>
                  </a:lnTo>
                  <a:lnTo>
                    <a:pt x="272" y="88"/>
                  </a:lnTo>
                  <a:lnTo>
                    <a:pt x="288" y="94"/>
                  </a:lnTo>
                  <a:lnTo>
                    <a:pt x="280" y="116"/>
                  </a:lnTo>
                  <a:lnTo>
                    <a:pt x="266" y="150"/>
                  </a:lnTo>
                  <a:lnTo>
                    <a:pt x="264" y="166"/>
                  </a:lnTo>
                  <a:lnTo>
                    <a:pt x="254" y="172"/>
                  </a:lnTo>
                  <a:lnTo>
                    <a:pt x="242" y="162"/>
                  </a:lnTo>
                  <a:lnTo>
                    <a:pt x="220" y="170"/>
                  </a:lnTo>
                  <a:lnTo>
                    <a:pt x="208" y="152"/>
                  </a:lnTo>
                  <a:lnTo>
                    <a:pt x="204" y="136"/>
                  </a:lnTo>
                  <a:lnTo>
                    <a:pt x="184" y="118"/>
                  </a:lnTo>
                  <a:lnTo>
                    <a:pt x="170" y="118"/>
                  </a:lnTo>
                  <a:lnTo>
                    <a:pt x="154" y="106"/>
                  </a:lnTo>
                  <a:lnTo>
                    <a:pt x="96" y="116"/>
                  </a:lnTo>
                  <a:lnTo>
                    <a:pt x="72" y="106"/>
                  </a:lnTo>
                  <a:lnTo>
                    <a:pt x="56" y="110"/>
                  </a:lnTo>
                  <a:lnTo>
                    <a:pt x="38" y="102"/>
                  </a:lnTo>
                  <a:lnTo>
                    <a:pt x="0" y="118"/>
                  </a:lnTo>
                  <a:lnTo>
                    <a:pt x="0" y="90"/>
                  </a:lnTo>
                  <a:lnTo>
                    <a:pt x="14" y="66"/>
                  </a:lnTo>
                  <a:lnTo>
                    <a:pt x="18" y="38"/>
                  </a:lnTo>
                  <a:lnTo>
                    <a:pt x="40" y="18"/>
                  </a:lnTo>
                  <a:lnTo>
                    <a:pt x="62" y="16"/>
                  </a:lnTo>
                  <a:lnTo>
                    <a:pt x="60" y="30"/>
                  </a:lnTo>
                  <a:lnTo>
                    <a:pt x="78" y="50"/>
                  </a:lnTo>
                  <a:lnTo>
                    <a:pt x="80" y="64"/>
                  </a:lnTo>
                  <a:lnTo>
                    <a:pt x="112" y="74"/>
                  </a:lnTo>
                  <a:lnTo>
                    <a:pt x="128" y="62"/>
                  </a:lnTo>
                  <a:lnTo>
                    <a:pt x="130" y="36"/>
                  </a:lnTo>
                  <a:lnTo>
                    <a:pt x="132" y="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Lithuania"/>
            <p:cNvSpPr>
              <a:spLocks noChangeAspect="1"/>
            </p:cNvSpPr>
            <p:nvPr/>
          </p:nvSpPr>
          <p:spPr bwMode="gray">
            <a:xfrm>
              <a:off x="4904342" y="2580097"/>
              <a:ext cx="144579" cy="106917"/>
            </a:xfrm>
            <a:custGeom>
              <a:avLst/>
              <a:gdLst/>
              <a:ahLst/>
              <a:cxnLst>
                <a:cxn ang="0">
                  <a:pos x="220" y="68"/>
                </a:cxn>
                <a:cxn ang="0">
                  <a:pos x="208" y="50"/>
                </a:cxn>
                <a:cxn ang="0">
                  <a:pos x="204" y="34"/>
                </a:cxn>
                <a:cxn ang="0">
                  <a:pos x="184" y="16"/>
                </a:cxn>
                <a:cxn ang="0">
                  <a:pos x="170" y="16"/>
                </a:cxn>
                <a:cxn ang="0">
                  <a:pos x="154" y="4"/>
                </a:cxn>
                <a:cxn ang="0">
                  <a:pos x="96" y="14"/>
                </a:cxn>
                <a:cxn ang="0">
                  <a:pos x="72" y="4"/>
                </a:cxn>
                <a:cxn ang="0">
                  <a:pos x="56" y="8"/>
                </a:cxn>
                <a:cxn ang="0">
                  <a:pos x="38" y="0"/>
                </a:cxn>
                <a:cxn ang="0">
                  <a:pos x="0" y="16"/>
                </a:cxn>
                <a:cxn ang="0">
                  <a:pos x="0" y="38"/>
                </a:cxn>
                <a:cxn ang="0">
                  <a:pos x="8" y="62"/>
                </a:cxn>
                <a:cxn ang="0">
                  <a:pos x="10" y="80"/>
                </a:cxn>
                <a:cxn ang="0">
                  <a:pos x="58" y="106"/>
                </a:cxn>
                <a:cxn ang="0">
                  <a:pos x="92" y="110"/>
                </a:cxn>
                <a:cxn ang="0">
                  <a:pos x="80" y="124"/>
                </a:cxn>
                <a:cxn ang="0">
                  <a:pos x="78" y="138"/>
                </a:cxn>
                <a:cxn ang="0">
                  <a:pos x="102" y="158"/>
                </a:cxn>
                <a:cxn ang="0">
                  <a:pos x="108" y="176"/>
                </a:cxn>
                <a:cxn ang="0">
                  <a:pos x="148" y="176"/>
                </a:cxn>
                <a:cxn ang="0">
                  <a:pos x="156" y="154"/>
                </a:cxn>
                <a:cxn ang="0">
                  <a:pos x="170" y="154"/>
                </a:cxn>
                <a:cxn ang="0">
                  <a:pos x="196" y="166"/>
                </a:cxn>
                <a:cxn ang="0">
                  <a:pos x="200" y="152"/>
                </a:cxn>
                <a:cxn ang="0">
                  <a:pos x="194" y="130"/>
                </a:cxn>
                <a:cxn ang="0">
                  <a:pos x="212" y="94"/>
                </a:cxn>
                <a:cxn ang="0">
                  <a:pos x="226" y="88"/>
                </a:cxn>
                <a:cxn ang="0">
                  <a:pos x="220" y="68"/>
                </a:cxn>
              </a:cxnLst>
              <a:rect l="0" t="0" r="r" b="b"/>
              <a:pathLst>
                <a:path w="226" h="176">
                  <a:moveTo>
                    <a:pt x="220" y="68"/>
                  </a:moveTo>
                  <a:lnTo>
                    <a:pt x="208" y="50"/>
                  </a:lnTo>
                  <a:lnTo>
                    <a:pt x="204" y="34"/>
                  </a:lnTo>
                  <a:lnTo>
                    <a:pt x="184" y="16"/>
                  </a:lnTo>
                  <a:lnTo>
                    <a:pt x="170" y="16"/>
                  </a:lnTo>
                  <a:lnTo>
                    <a:pt x="154" y="4"/>
                  </a:lnTo>
                  <a:lnTo>
                    <a:pt x="96" y="14"/>
                  </a:lnTo>
                  <a:lnTo>
                    <a:pt x="72" y="4"/>
                  </a:lnTo>
                  <a:lnTo>
                    <a:pt x="56" y="8"/>
                  </a:lnTo>
                  <a:lnTo>
                    <a:pt x="38" y="0"/>
                  </a:lnTo>
                  <a:lnTo>
                    <a:pt x="0" y="16"/>
                  </a:lnTo>
                  <a:lnTo>
                    <a:pt x="0" y="38"/>
                  </a:lnTo>
                  <a:lnTo>
                    <a:pt x="8" y="62"/>
                  </a:lnTo>
                  <a:lnTo>
                    <a:pt x="10" y="80"/>
                  </a:lnTo>
                  <a:lnTo>
                    <a:pt x="58" y="106"/>
                  </a:lnTo>
                  <a:lnTo>
                    <a:pt x="92" y="110"/>
                  </a:lnTo>
                  <a:lnTo>
                    <a:pt x="80" y="124"/>
                  </a:lnTo>
                  <a:lnTo>
                    <a:pt x="78" y="138"/>
                  </a:lnTo>
                  <a:lnTo>
                    <a:pt x="102" y="158"/>
                  </a:lnTo>
                  <a:lnTo>
                    <a:pt x="108" y="176"/>
                  </a:lnTo>
                  <a:lnTo>
                    <a:pt x="148" y="176"/>
                  </a:lnTo>
                  <a:lnTo>
                    <a:pt x="156" y="154"/>
                  </a:lnTo>
                  <a:lnTo>
                    <a:pt x="170" y="154"/>
                  </a:lnTo>
                  <a:lnTo>
                    <a:pt x="196" y="166"/>
                  </a:lnTo>
                  <a:lnTo>
                    <a:pt x="200" y="152"/>
                  </a:lnTo>
                  <a:lnTo>
                    <a:pt x="194" y="130"/>
                  </a:lnTo>
                  <a:lnTo>
                    <a:pt x="212" y="94"/>
                  </a:lnTo>
                  <a:lnTo>
                    <a:pt x="226" y="88"/>
                  </a:lnTo>
                  <a:lnTo>
                    <a:pt x="220" y="68"/>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 name="Belarus"/>
            <p:cNvSpPr>
              <a:spLocks noChangeAspect="1"/>
            </p:cNvSpPr>
            <p:nvPr/>
          </p:nvSpPr>
          <p:spPr bwMode="gray">
            <a:xfrm>
              <a:off x="4961250" y="2588766"/>
              <a:ext cx="235325" cy="199385"/>
            </a:xfrm>
            <a:custGeom>
              <a:avLst/>
              <a:gdLst/>
              <a:ahLst/>
              <a:cxnLst>
                <a:cxn ang="0">
                  <a:pos x="330" y="268"/>
                </a:cxn>
                <a:cxn ang="0">
                  <a:pos x="322" y="210"/>
                </a:cxn>
                <a:cxn ang="0">
                  <a:pos x="352" y="202"/>
                </a:cxn>
                <a:cxn ang="0">
                  <a:pos x="352" y="174"/>
                </a:cxn>
                <a:cxn ang="0">
                  <a:pos x="336" y="154"/>
                </a:cxn>
                <a:cxn ang="0">
                  <a:pos x="304" y="128"/>
                </a:cxn>
                <a:cxn ang="0">
                  <a:pos x="300" y="92"/>
                </a:cxn>
                <a:cxn ang="0">
                  <a:pos x="298" y="62"/>
                </a:cxn>
                <a:cxn ang="0">
                  <a:pos x="270" y="16"/>
                </a:cxn>
                <a:cxn ang="0">
                  <a:pos x="244" y="8"/>
                </a:cxn>
                <a:cxn ang="0">
                  <a:pos x="216" y="10"/>
                </a:cxn>
                <a:cxn ang="0">
                  <a:pos x="190" y="0"/>
                </a:cxn>
                <a:cxn ang="0">
                  <a:pos x="174" y="50"/>
                </a:cxn>
                <a:cxn ang="0">
                  <a:pos x="152" y="46"/>
                </a:cxn>
                <a:cxn ang="0">
                  <a:pos x="136" y="74"/>
                </a:cxn>
                <a:cxn ang="0">
                  <a:pos x="104" y="116"/>
                </a:cxn>
                <a:cxn ang="0">
                  <a:pos x="106" y="152"/>
                </a:cxn>
                <a:cxn ang="0">
                  <a:pos x="66" y="140"/>
                </a:cxn>
                <a:cxn ang="0">
                  <a:pos x="18" y="162"/>
                </a:cxn>
                <a:cxn ang="0">
                  <a:pos x="28" y="214"/>
                </a:cxn>
                <a:cxn ang="0">
                  <a:pos x="22" y="250"/>
                </a:cxn>
                <a:cxn ang="0">
                  <a:pos x="0" y="268"/>
                </a:cxn>
                <a:cxn ang="0">
                  <a:pos x="18" y="304"/>
                </a:cxn>
                <a:cxn ang="0">
                  <a:pos x="52" y="296"/>
                </a:cxn>
                <a:cxn ang="0">
                  <a:pos x="108" y="294"/>
                </a:cxn>
                <a:cxn ang="0">
                  <a:pos x="134" y="304"/>
                </a:cxn>
                <a:cxn ang="0">
                  <a:pos x="160" y="302"/>
                </a:cxn>
                <a:cxn ang="0">
                  <a:pos x="198" y="306"/>
                </a:cxn>
                <a:cxn ang="0">
                  <a:pos x="226" y="308"/>
                </a:cxn>
                <a:cxn ang="0">
                  <a:pos x="242" y="330"/>
                </a:cxn>
                <a:cxn ang="0">
                  <a:pos x="282" y="328"/>
                </a:cxn>
                <a:cxn ang="0">
                  <a:pos x="300" y="276"/>
                </a:cxn>
              </a:cxnLst>
              <a:rect l="0" t="0" r="r" b="b"/>
              <a:pathLst>
                <a:path w="364" h="330">
                  <a:moveTo>
                    <a:pt x="300" y="276"/>
                  </a:moveTo>
                  <a:lnTo>
                    <a:pt x="330" y="268"/>
                  </a:lnTo>
                  <a:lnTo>
                    <a:pt x="336" y="236"/>
                  </a:lnTo>
                  <a:lnTo>
                    <a:pt x="322" y="210"/>
                  </a:lnTo>
                  <a:lnTo>
                    <a:pt x="328" y="200"/>
                  </a:lnTo>
                  <a:lnTo>
                    <a:pt x="352" y="202"/>
                  </a:lnTo>
                  <a:lnTo>
                    <a:pt x="364" y="186"/>
                  </a:lnTo>
                  <a:lnTo>
                    <a:pt x="352" y="174"/>
                  </a:lnTo>
                  <a:lnTo>
                    <a:pt x="330" y="172"/>
                  </a:lnTo>
                  <a:lnTo>
                    <a:pt x="336" y="154"/>
                  </a:lnTo>
                  <a:lnTo>
                    <a:pt x="318" y="134"/>
                  </a:lnTo>
                  <a:lnTo>
                    <a:pt x="304" y="128"/>
                  </a:lnTo>
                  <a:lnTo>
                    <a:pt x="310" y="110"/>
                  </a:lnTo>
                  <a:lnTo>
                    <a:pt x="300" y="92"/>
                  </a:lnTo>
                  <a:lnTo>
                    <a:pt x="308" y="84"/>
                  </a:lnTo>
                  <a:lnTo>
                    <a:pt x="298" y="62"/>
                  </a:lnTo>
                  <a:lnTo>
                    <a:pt x="302" y="40"/>
                  </a:lnTo>
                  <a:lnTo>
                    <a:pt x="270" y="16"/>
                  </a:lnTo>
                  <a:lnTo>
                    <a:pt x="242" y="28"/>
                  </a:lnTo>
                  <a:lnTo>
                    <a:pt x="244" y="8"/>
                  </a:lnTo>
                  <a:lnTo>
                    <a:pt x="226" y="2"/>
                  </a:lnTo>
                  <a:lnTo>
                    <a:pt x="216" y="10"/>
                  </a:lnTo>
                  <a:lnTo>
                    <a:pt x="208" y="0"/>
                  </a:lnTo>
                  <a:lnTo>
                    <a:pt x="190" y="0"/>
                  </a:lnTo>
                  <a:lnTo>
                    <a:pt x="176" y="34"/>
                  </a:lnTo>
                  <a:lnTo>
                    <a:pt x="174" y="50"/>
                  </a:lnTo>
                  <a:lnTo>
                    <a:pt x="164" y="56"/>
                  </a:lnTo>
                  <a:lnTo>
                    <a:pt x="152" y="46"/>
                  </a:lnTo>
                  <a:lnTo>
                    <a:pt x="130" y="54"/>
                  </a:lnTo>
                  <a:lnTo>
                    <a:pt x="136" y="74"/>
                  </a:lnTo>
                  <a:lnTo>
                    <a:pt x="122" y="80"/>
                  </a:lnTo>
                  <a:lnTo>
                    <a:pt x="104" y="116"/>
                  </a:lnTo>
                  <a:lnTo>
                    <a:pt x="110" y="138"/>
                  </a:lnTo>
                  <a:lnTo>
                    <a:pt x="106" y="152"/>
                  </a:lnTo>
                  <a:lnTo>
                    <a:pt x="80" y="140"/>
                  </a:lnTo>
                  <a:lnTo>
                    <a:pt x="66" y="140"/>
                  </a:lnTo>
                  <a:lnTo>
                    <a:pt x="58" y="162"/>
                  </a:lnTo>
                  <a:lnTo>
                    <a:pt x="18" y="162"/>
                  </a:lnTo>
                  <a:lnTo>
                    <a:pt x="20" y="194"/>
                  </a:lnTo>
                  <a:lnTo>
                    <a:pt x="28" y="214"/>
                  </a:lnTo>
                  <a:lnTo>
                    <a:pt x="28" y="238"/>
                  </a:lnTo>
                  <a:lnTo>
                    <a:pt x="22" y="250"/>
                  </a:lnTo>
                  <a:lnTo>
                    <a:pt x="8" y="248"/>
                  </a:lnTo>
                  <a:lnTo>
                    <a:pt x="0" y="268"/>
                  </a:lnTo>
                  <a:lnTo>
                    <a:pt x="22" y="282"/>
                  </a:lnTo>
                  <a:lnTo>
                    <a:pt x="18" y="304"/>
                  </a:lnTo>
                  <a:lnTo>
                    <a:pt x="36" y="304"/>
                  </a:lnTo>
                  <a:lnTo>
                    <a:pt x="52" y="296"/>
                  </a:lnTo>
                  <a:lnTo>
                    <a:pt x="96" y="292"/>
                  </a:lnTo>
                  <a:lnTo>
                    <a:pt x="108" y="294"/>
                  </a:lnTo>
                  <a:lnTo>
                    <a:pt x="122" y="294"/>
                  </a:lnTo>
                  <a:lnTo>
                    <a:pt x="134" y="304"/>
                  </a:lnTo>
                  <a:lnTo>
                    <a:pt x="148" y="304"/>
                  </a:lnTo>
                  <a:lnTo>
                    <a:pt x="160" y="302"/>
                  </a:lnTo>
                  <a:lnTo>
                    <a:pt x="182" y="318"/>
                  </a:lnTo>
                  <a:lnTo>
                    <a:pt x="198" y="306"/>
                  </a:lnTo>
                  <a:lnTo>
                    <a:pt x="216" y="316"/>
                  </a:lnTo>
                  <a:lnTo>
                    <a:pt x="226" y="308"/>
                  </a:lnTo>
                  <a:lnTo>
                    <a:pt x="238" y="312"/>
                  </a:lnTo>
                  <a:lnTo>
                    <a:pt x="242" y="330"/>
                  </a:lnTo>
                  <a:lnTo>
                    <a:pt x="266" y="326"/>
                  </a:lnTo>
                  <a:lnTo>
                    <a:pt x="282" y="328"/>
                  </a:lnTo>
                  <a:lnTo>
                    <a:pt x="286" y="302"/>
                  </a:lnTo>
                  <a:lnTo>
                    <a:pt x="300" y="27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Poland"/>
            <p:cNvSpPr>
              <a:spLocks noChangeAspect="1"/>
            </p:cNvSpPr>
            <p:nvPr/>
          </p:nvSpPr>
          <p:spPr bwMode="gray">
            <a:xfrm>
              <a:off x="4733616" y="2653783"/>
              <a:ext cx="253782" cy="218168"/>
            </a:xfrm>
            <a:custGeom>
              <a:avLst/>
              <a:gdLst/>
              <a:ahLst/>
              <a:cxnLst>
                <a:cxn ang="0">
                  <a:pos x="370" y="214"/>
                </a:cxn>
                <a:cxn ang="0">
                  <a:pos x="372" y="198"/>
                </a:cxn>
                <a:cxn ang="0">
                  <a:pos x="376" y="176"/>
                </a:cxn>
                <a:cxn ang="0">
                  <a:pos x="354" y="162"/>
                </a:cxn>
                <a:cxn ang="0">
                  <a:pos x="362" y="142"/>
                </a:cxn>
                <a:cxn ang="0">
                  <a:pos x="376" y="144"/>
                </a:cxn>
                <a:cxn ang="0">
                  <a:pos x="382" y="132"/>
                </a:cxn>
                <a:cxn ang="0">
                  <a:pos x="382" y="108"/>
                </a:cxn>
                <a:cxn ang="0">
                  <a:pos x="374" y="88"/>
                </a:cxn>
                <a:cxn ang="0">
                  <a:pos x="372" y="56"/>
                </a:cxn>
                <a:cxn ang="0">
                  <a:pos x="366" y="38"/>
                </a:cxn>
                <a:cxn ang="0">
                  <a:pos x="342" y="18"/>
                </a:cxn>
                <a:cxn ang="0">
                  <a:pos x="316" y="22"/>
                </a:cxn>
                <a:cxn ang="0">
                  <a:pos x="268" y="24"/>
                </a:cxn>
                <a:cxn ang="0">
                  <a:pos x="230" y="22"/>
                </a:cxn>
                <a:cxn ang="0">
                  <a:pos x="204" y="12"/>
                </a:cxn>
                <a:cxn ang="0">
                  <a:pos x="184" y="20"/>
                </a:cxn>
                <a:cxn ang="0">
                  <a:pos x="174" y="0"/>
                </a:cxn>
                <a:cxn ang="0">
                  <a:pos x="142" y="2"/>
                </a:cxn>
                <a:cxn ang="0">
                  <a:pos x="100" y="18"/>
                </a:cxn>
                <a:cxn ang="0">
                  <a:pos x="84" y="36"/>
                </a:cxn>
                <a:cxn ang="0">
                  <a:pos x="38" y="48"/>
                </a:cxn>
                <a:cxn ang="0">
                  <a:pos x="20" y="74"/>
                </a:cxn>
                <a:cxn ang="0">
                  <a:pos x="2" y="72"/>
                </a:cxn>
                <a:cxn ang="0">
                  <a:pos x="0" y="100"/>
                </a:cxn>
                <a:cxn ang="0">
                  <a:pos x="6" y="116"/>
                </a:cxn>
                <a:cxn ang="0">
                  <a:pos x="4" y="130"/>
                </a:cxn>
                <a:cxn ang="0">
                  <a:pos x="24" y="150"/>
                </a:cxn>
                <a:cxn ang="0">
                  <a:pos x="28" y="192"/>
                </a:cxn>
                <a:cxn ang="0">
                  <a:pos x="26" y="212"/>
                </a:cxn>
                <a:cxn ang="0">
                  <a:pos x="48" y="240"/>
                </a:cxn>
                <a:cxn ang="0">
                  <a:pos x="62" y="262"/>
                </a:cxn>
                <a:cxn ang="0">
                  <a:pos x="86" y="270"/>
                </a:cxn>
                <a:cxn ang="0">
                  <a:pos x="92" y="288"/>
                </a:cxn>
                <a:cxn ang="0">
                  <a:pos x="112" y="302"/>
                </a:cxn>
                <a:cxn ang="0">
                  <a:pos x="116" y="282"/>
                </a:cxn>
                <a:cxn ang="0">
                  <a:pos x="136" y="288"/>
                </a:cxn>
                <a:cxn ang="0">
                  <a:pos x="150" y="302"/>
                </a:cxn>
                <a:cxn ang="0">
                  <a:pos x="174" y="308"/>
                </a:cxn>
                <a:cxn ang="0">
                  <a:pos x="180" y="334"/>
                </a:cxn>
                <a:cxn ang="0">
                  <a:pos x="198" y="342"/>
                </a:cxn>
                <a:cxn ang="0">
                  <a:pos x="212" y="336"/>
                </a:cxn>
                <a:cxn ang="0">
                  <a:pos x="226" y="348"/>
                </a:cxn>
                <a:cxn ang="0">
                  <a:pos x="268" y="344"/>
                </a:cxn>
                <a:cxn ang="0">
                  <a:pos x="294" y="342"/>
                </a:cxn>
                <a:cxn ang="0">
                  <a:pos x="326" y="362"/>
                </a:cxn>
                <a:cxn ang="0">
                  <a:pos x="344" y="324"/>
                </a:cxn>
                <a:cxn ang="0">
                  <a:pos x="368" y="296"/>
                </a:cxn>
                <a:cxn ang="0">
                  <a:pos x="394" y="276"/>
                </a:cxn>
                <a:cxn ang="0">
                  <a:pos x="388" y="252"/>
                </a:cxn>
                <a:cxn ang="0">
                  <a:pos x="370" y="214"/>
                </a:cxn>
              </a:cxnLst>
              <a:rect l="0" t="0" r="r" b="b"/>
              <a:pathLst>
                <a:path w="394" h="362">
                  <a:moveTo>
                    <a:pt x="370" y="214"/>
                  </a:moveTo>
                  <a:lnTo>
                    <a:pt x="372" y="198"/>
                  </a:lnTo>
                  <a:lnTo>
                    <a:pt x="376" y="176"/>
                  </a:lnTo>
                  <a:lnTo>
                    <a:pt x="354" y="162"/>
                  </a:lnTo>
                  <a:lnTo>
                    <a:pt x="362" y="142"/>
                  </a:lnTo>
                  <a:lnTo>
                    <a:pt x="376" y="144"/>
                  </a:lnTo>
                  <a:lnTo>
                    <a:pt x="382" y="132"/>
                  </a:lnTo>
                  <a:lnTo>
                    <a:pt x="382" y="108"/>
                  </a:lnTo>
                  <a:lnTo>
                    <a:pt x="374" y="88"/>
                  </a:lnTo>
                  <a:lnTo>
                    <a:pt x="372" y="56"/>
                  </a:lnTo>
                  <a:lnTo>
                    <a:pt x="366" y="38"/>
                  </a:lnTo>
                  <a:lnTo>
                    <a:pt x="342" y="18"/>
                  </a:lnTo>
                  <a:lnTo>
                    <a:pt x="316" y="22"/>
                  </a:lnTo>
                  <a:lnTo>
                    <a:pt x="268" y="24"/>
                  </a:lnTo>
                  <a:lnTo>
                    <a:pt x="230" y="22"/>
                  </a:lnTo>
                  <a:lnTo>
                    <a:pt x="204" y="12"/>
                  </a:lnTo>
                  <a:lnTo>
                    <a:pt x="184" y="20"/>
                  </a:lnTo>
                  <a:lnTo>
                    <a:pt x="174" y="0"/>
                  </a:lnTo>
                  <a:lnTo>
                    <a:pt x="142" y="2"/>
                  </a:lnTo>
                  <a:lnTo>
                    <a:pt x="100" y="18"/>
                  </a:lnTo>
                  <a:lnTo>
                    <a:pt x="84" y="36"/>
                  </a:lnTo>
                  <a:lnTo>
                    <a:pt x="38" y="48"/>
                  </a:lnTo>
                  <a:lnTo>
                    <a:pt x="20" y="74"/>
                  </a:lnTo>
                  <a:lnTo>
                    <a:pt x="2" y="72"/>
                  </a:lnTo>
                  <a:lnTo>
                    <a:pt x="0" y="100"/>
                  </a:lnTo>
                  <a:lnTo>
                    <a:pt x="6" y="116"/>
                  </a:lnTo>
                  <a:lnTo>
                    <a:pt x="4" y="130"/>
                  </a:lnTo>
                  <a:lnTo>
                    <a:pt x="24" y="150"/>
                  </a:lnTo>
                  <a:lnTo>
                    <a:pt x="28" y="192"/>
                  </a:lnTo>
                  <a:lnTo>
                    <a:pt x="26" y="212"/>
                  </a:lnTo>
                  <a:lnTo>
                    <a:pt x="48" y="240"/>
                  </a:lnTo>
                  <a:lnTo>
                    <a:pt x="62" y="262"/>
                  </a:lnTo>
                  <a:lnTo>
                    <a:pt x="86" y="270"/>
                  </a:lnTo>
                  <a:lnTo>
                    <a:pt x="92" y="288"/>
                  </a:lnTo>
                  <a:lnTo>
                    <a:pt x="112" y="302"/>
                  </a:lnTo>
                  <a:lnTo>
                    <a:pt x="116" y="282"/>
                  </a:lnTo>
                  <a:lnTo>
                    <a:pt x="136" y="288"/>
                  </a:lnTo>
                  <a:lnTo>
                    <a:pt x="150" y="302"/>
                  </a:lnTo>
                  <a:lnTo>
                    <a:pt x="174" y="308"/>
                  </a:lnTo>
                  <a:lnTo>
                    <a:pt x="180" y="334"/>
                  </a:lnTo>
                  <a:lnTo>
                    <a:pt x="198" y="342"/>
                  </a:lnTo>
                  <a:lnTo>
                    <a:pt x="212" y="336"/>
                  </a:lnTo>
                  <a:lnTo>
                    <a:pt x="226" y="348"/>
                  </a:lnTo>
                  <a:lnTo>
                    <a:pt x="268" y="344"/>
                  </a:lnTo>
                  <a:lnTo>
                    <a:pt x="294" y="342"/>
                  </a:lnTo>
                  <a:lnTo>
                    <a:pt x="326" y="362"/>
                  </a:lnTo>
                  <a:lnTo>
                    <a:pt x="344" y="324"/>
                  </a:lnTo>
                  <a:lnTo>
                    <a:pt x="368" y="296"/>
                  </a:lnTo>
                  <a:lnTo>
                    <a:pt x="394" y="276"/>
                  </a:lnTo>
                  <a:lnTo>
                    <a:pt x="388" y="252"/>
                  </a:lnTo>
                  <a:lnTo>
                    <a:pt x="370" y="214"/>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 name="Russia (europe)"/>
            <p:cNvSpPr>
              <a:spLocks noChangeAspect="1"/>
            </p:cNvSpPr>
            <p:nvPr/>
          </p:nvSpPr>
          <p:spPr bwMode="gray">
            <a:xfrm>
              <a:off x="4865890" y="2629221"/>
              <a:ext cx="96899" cy="39010"/>
            </a:xfrm>
            <a:custGeom>
              <a:avLst/>
              <a:gdLst/>
              <a:ahLst/>
              <a:cxnLst>
                <a:cxn ang="0">
                  <a:pos x="0" y="52"/>
                </a:cxn>
                <a:cxn ang="0">
                  <a:pos x="26" y="62"/>
                </a:cxn>
                <a:cxn ang="0">
                  <a:pos x="64" y="64"/>
                </a:cxn>
                <a:cxn ang="0">
                  <a:pos x="112" y="62"/>
                </a:cxn>
                <a:cxn ang="0">
                  <a:pos x="138" y="58"/>
                </a:cxn>
                <a:cxn ang="0">
                  <a:pos x="140" y="44"/>
                </a:cxn>
                <a:cxn ang="0">
                  <a:pos x="152" y="30"/>
                </a:cxn>
                <a:cxn ang="0">
                  <a:pos x="118" y="26"/>
                </a:cxn>
                <a:cxn ang="0">
                  <a:pos x="70" y="0"/>
                </a:cxn>
                <a:cxn ang="0">
                  <a:pos x="66" y="32"/>
                </a:cxn>
                <a:cxn ang="0">
                  <a:pos x="52" y="36"/>
                </a:cxn>
                <a:cxn ang="0">
                  <a:pos x="42" y="24"/>
                </a:cxn>
                <a:cxn ang="0">
                  <a:pos x="22" y="34"/>
                </a:cxn>
                <a:cxn ang="0">
                  <a:pos x="20" y="48"/>
                </a:cxn>
                <a:cxn ang="0">
                  <a:pos x="0" y="52"/>
                </a:cxn>
              </a:cxnLst>
              <a:rect l="0" t="0" r="r" b="b"/>
              <a:pathLst>
                <a:path w="152" h="64">
                  <a:moveTo>
                    <a:pt x="0" y="52"/>
                  </a:moveTo>
                  <a:lnTo>
                    <a:pt x="26" y="62"/>
                  </a:lnTo>
                  <a:lnTo>
                    <a:pt x="64" y="64"/>
                  </a:lnTo>
                  <a:lnTo>
                    <a:pt x="112" y="62"/>
                  </a:lnTo>
                  <a:lnTo>
                    <a:pt x="138" y="58"/>
                  </a:lnTo>
                  <a:lnTo>
                    <a:pt x="140" y="44"/>
                  </a:lnTo>
                  <a:lnTo>
                    <a:pt x="152" y="30"/>
                  </a:lnTo>
                  <a:lnTo>
                    <a:pt x="118" y="26"/>
                  </a:lnTo>
                  <a:lnTo>
                    <a:pt x="70" y="0"/>
                  </a:lnTo>
                  <a:lnTo>
                    <a:pt x="66" y="32"/>
                  </a:lnTo>
                  <a:lnTo>
                    <a:pt x="52" y="36"/>
                  </a:lnTo>
                  <a:lnTo>
                    <a:pt x="42" y="24"/>
                  </a:lnTo>
                  <a:lnTo>
                    <a:pt x="22" y="34"/>
                  </a:lnTo>
                  <a:lnTo>
                    <a:pt x="20" y="48"/>
                  </a:lnTo>
                  <a:lnTo>
                    <a:pt x="0" y="52"/>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 name="Denmark"/>
            <p:cNvSpPr>
              <a:spLocks noChangeAspect="1" noEditPoints="1"/>
            </p:cNvSpPr>
            <p:nvPr/>
          </p:nvSpPr>
          <p:spPr bwMode="gray">
            <a:xfrm>
              <a:off x="4599803" y="2525194"/>
              <a:ext cx="95361" cy="137258"/>
            </a:xfrm>
            <a:custGeom>
              <a:avLst/>
              <a:gdLst/>
              <a:ahLst/>
              <a:cxnLst>
                <a:cxn ang="0">
                  <a:pos x="16" y="54"/>
                </a:cxn>
                <a:cxn ang="0">
                  <a:pos x="56" y="32"/>
                </a:cxn>
                <a:cxn ang="0">
                  <a:pos x="62" y="6"/>
                </a:cxn>
                <a:cxn ang="0">
                  <a:pos x="74" y="0"/>
                </a:cxn>
                <a:cxn ang="0">
                  <a:pos x="78" y="34"/>
                </a:cxn>
                <a:cxn ang="0">
                  <a:pos x="66" y="52"/>
                </a:cxn>
                <a:cxn ang="0">
                  <a:pos x="70" y="72"/>
                </a:cxn>
                <a:cxn ang="0">
                  <a:pos x="84" y="96"/>
                </a:cxn>
                <a:cxn ang="0">
                  <a:pos x="84" y="110"/>
                </a:cxn>
                <a:cxn ang="0">
                  <a:pos x="74" y="122"/>
                </a:cxn>
                <a:cxn ang="0">
                  <a:pos x="62" y="118"/>
                </a:cxn>
                <a:cxn ang="0">
                  <a:pos x="60" y="148"/>
                </a:cxn>
                <a:cxn ang="0">
                  <a:pos x="46" y="172"/>
                </a:cxn>
                <a:cxn ang="0">
                  <a:pos x="42" y="192"/>
                </a:cxn>
                <a:cxn ang="0">
                  <a:pos x="50" y="214"/>
                </a:cxn>
                <a:cxn ang="0">
                  <a:pos x="12" y="206"/>
                </a:cxn>
                <a:cxn ang="0">
                  <a:pos x="12" y="168"/>
                </a:cxn>
                <a:cxn ang="0">
                  <a:pos x="4" y="166"/>
                </a:cxn>
                <a:cxn ang="0">
                  <a:pos x="8" y="124"/>
                </a:cxn>
                <a:cxn ang="0">
                  <a:pos x="0" y="112"/>
                </a:cxn>
                <a:cxn ang="0">
                  <a:pos x="6" y="96"/>
                </a:cxn>
                <a:cxn ang="0">
                  <a:pos x="2" y="74"/>
                </a:cxn>
                <a:cxn ang="0">
                  <a:pos x="16" y="54"/>
                </a:cxn>
                <a:cxn ang="0">
                  <a:pos x="90" y="168"/>
                </a:cxn>
                <a:cxn ang="0">
                  <a:pos x="100" y="186"/>
                </a:cxn>
                <a:cxn ang="0">
                  <a:pos x="114" y="186"/>
                </a:cxn>
                <a:cxn ang="0">
                  <a:pos x="122" y="200"/>
                </a:cxn>
                <a:cxn ang="0">
                  <a:pos x="120" y="212"/>
                </a:cxn>
                <a:cxn ang="0">
                  <a:pos x="102" y="216"/>
                </a:cxn>
                <a:cxn ang="0">
                  <a:pos x="96" y="206"/>
                </a:cxn>
                <a:cxn ang="0">
                  <a:pos x="86" y="206"/>
                </a:cxn>
                <a:cxn ang="0">
                  <a:pos x="84" y="220"/>
                </a:cxn>
                <a:cxn ang="0">
                  <a:pos x="110" y="226"/>
                </a:cxn>
                <a:cxn ang="0">
                  <a:pos x="118" y="218"/>
                </a:cxn>
                <a:cxn ang="0">
                  <a:pos x="128" y="226"/>
                </a:cxn>
                <a:cxn ang="0">
                  <a:pos x="132" y="206"/>
                </a:cxn>
                <a:cxn ang="0">
                  <a:pos x="134" y="190"/>
                </a:cxn>
                <a:cxn ang="0">
                  <a:pos x="142" y="180"/>
                </a:cxn>
                <a:cxn ang="0">
                  <a:pos x="148" y="160"/>
                </a:cxn>
                <a:cxn ang="0">
                  <a:pos x="144" y="124"/>
                </a:cxn>
                <a:cxn ang="0">
                  <a:pos x="116" y="132"/>
                </a:cxn>
                <a:cxn ang="0">
                  <a:pos x="90" y="152"/>
                </a:cxn>
                <a:cxn ang="0">
                  <a:pos x="90" y="168"/>
                </a:cxn>
                <a:cxn ang="0">
                  <a:pos x="60" y="202"/>
                </a:cxn>
                <a:cxn ang="0">
                  <a:pos x="74" y="200"/>
                </a:cxn>
                <a:cxn ang="0">
                  <a:pos x="88" y="188"/>
                </a:cxn>
                <a:cxn ang="0">
                  <a:pos x="76" y="170"/>
                </a:cxn>
                <a:cxn ang="0">
                  <a:pos x="54" y="172"/>
                </a:cxn>
                <a:cxn ang="0">
                  <a:pos x="60" y="202"/>
                </a:cxn>
              </a:cxnLst>
              <a:rect l="0" t="0" r="r" b="b"/>
              <a:pathLst>
                <a:path w="148" h="226">
                  <a:moveTo>
                    <a:pt x="16" y="54"/>
                  </a:moveTo>
                  <a:lnTo>
                    <a:pt x="56" y="32"/>
                  </a:lnTo>
                  <a:lnTo>
                    <a:pt x="62" y="6"/>
                  </a:lnTo>
                  <a:lnTo>
                    <a:pt x="74" y="0"/>
                  </a:lnTo>
                  <a:lnTo>
                    <a:pt x="78" y="34"/>
                  </a:lnTo>
                  <a:lnTo>
                    <a:pt x="66" y="52"/>
                  </a:lnTo>
                  <a:lnTo>
                    <a:pt x="70" y="72"/>
                  </a:lnTo>
                  <a:lnTo>
                    <a:pt x="84" y="96"/>
                  </a:lnTo>
                  <a:lnTo>
                    <a:pt x="84" y="110"/>
                  </a:lnTo>
                  <a:lnTo>
                    <a:pt x="74" y="122"/>
                  </a:lnTo>
                  <a:lnTo>
                    <a:pt x="62" y="118"/>
                  </a:lnTo>
                  <a:lnTo>
                    <a:pt x="60" y="148"/>
                  </a:lnTo>
                  <a:lnTo>
                    <a:pt x="46" y="172"/>
                  </a:lnTo>
                  <a:lnTo>
                    <a:pt x="42" y="192"/>
                  </a:lnTo>
                  <a:lnTo>
                    <a:pt x="50" y="214"/>
                  </a:lnTo>
                  <a:lnTo>
                    <a:pt x="12" y="206"/>
                  </a:lnTo>
                  <a:lnTo>
                    <a:pt x="12" y="168"/>
                  </a:lnTo>
                  <a:lnTo>
                    <a:pt x="4" y="166"/>
                  </a:lnTo>
                  <a:lnTo>
                    <a:pt x="8" y="124"/>
                  </a:lnTo>
                  <a:lnTo>
                    <a:pt x="0" y="112"/>
                  </a:lnTo>
                  <a:lnTo>
                    <a:pt x="6" y="96"/>
                  </a:lnTo>
                  <a:lnTo>
                    <a:pt x="2" y="74"/>
                  </a:lnTo>
                  <a:lnTo>
                    <a:pt x="16" y="54"/>
                  </a:lnTo>
                  <a:close/>
                  <a:moveTo>
                    <a:pt x="90" y="168"/>
                  </a:moveTo>
                  <a:lnTo>
                    <a:pt x="100" y="186"/>
                  </a:lnTo>
                  <a:lnTo>
                    <a:pt x="114" y="186"/>
                  </a:lnTo>
                  <a:lnTo>
                    <a:pt x="122" y="200"/>
                  </a:lnTo>
                  <a:lnTo>
                    <a:pt x="120" y="212"/>
                  </a:lnTo>
                  <a:lnTo>
                    <a:pt x="102" y="216"/>
                  </a:lnTo>
                  <a:lnTo>
                    <a:pt x="96" y="206"/>
                  </a:lnTo>
                  <a:lnTo>
                    <a:pt x="86" y="206"/>
                  </a:lnTo>
                  <a:lnTo>
                    <a:pt x="84" y="220"/>
                  </a:lnTo>
                  <a:lnTo>
                    <a:pt x="110" y="226"/>
                  </a:lnTo>
                  <a:lnTo>
                    <a:pt x="118" y="218"/>
                  </a:lnTo>
                  <a:lnTo>
                    <a:pt x="128" y="226"/>
                  </a:lnTo>
                  <a:lnTo>
                    <a:pt x="132" y="206"/>
                  </a:lnTo>
                  <a:lnTo>
                    <a:pt x="134" y="190"/>
                  </a:lnTo>
                  <a:lnTo>
                    <a:pt x="142" y="180"/>
                  </a:lnTo>
                  <a:lnTo>
                    <a:pt x="148" y="160"/>
                  </a:lnTo>
                  <a:lnTo>
                    <a:pt x="144" y="124"/>
                  </a:lnTo>
                  <a:lnTo>
                    <a:pt x="116" y="132"/>
                  </a:lnTo>
                  <a:lnTo>
                    <a:pt x="90" y="152"/>
                  </a:lnTo>
                  <a:lnTo>
                    <a:pt x="90" y="168"/>
                  </a:lnTo>
                  <a:close/>
                  <a:moveTo>
                    <a:pt x="60" y="202"/>
                  </a:moveTo>
                  <a:lnTo>
                    <a:pt x="74" y="200"/>
                  </a:lnTo>
                  <a:lnTo>
                    <a:pt x="88" y="188"/>
                  </a:lnTo>
                  <a:lnTo>
                    <a:pt x="76" y="170"/>
                  </a:lnTo>
                  <a:lnTo>
                    <a:pt x="54" y="172"/>
                  </a:lnTo>
                  <a:lnTo>
                    <a:pt x="60" y="202"/>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Germany"/>
            <p:cNvSpPr>
              <a:spLocks noChangeAspect="1"/>
            </p:cNvSpPr>
            <p:nvPr/>
          </p:nvSpPr>
          <p:spPr bwMode="gray">
            <a:xfrm>
              <a:off x="4539818" y="2649449"/>
              <a:ext cx="224559" cy="277405"/>
            </a:xfrm>
            <a:custGeom>
              <a:avLst/>
              <a:gdLst/>
              <a:ahLst/>
              <a:cxnLst>
                <a:cxn ang="0">
                  <a:pos x="80" y="88"/>
                </a:cxn>
                <a:cxn ang="0">
                  <a:pos x="48" y="96"/>
                </a:cxn>
                <a:cxn ang="0">
                  <a:pos x="40" y="142"/>
                </a:cxn>
                <a:cxn ang="0">
                  <a:pos x="28" y="152"/>
                </a:cxn>
                <a:cxn ang="0">
                  <a:pos x="38" y="172"/>
                </a:cxn>
                <a:cxn ang="0">
                  <a:pos x="22" y="194"/>
                </a:cxn>
                <a:cxn ang="0">
                  <a:pos x="0" y="200"/>
                </a:cxn>
                <a:cxn ang="0">
                  <a:pos x="8" y="228"/>
                </a:cxn>
                <a:cxn ang="0">
                  <a:pos x="4" y="256"/>
                </a:cxn>
                <a:cxn ang="0">
                  <a:pos x="16" y="288"/>
                </a:cxn>
                <a:cxn ang="0">
                  <a:pos x="20" y="322"/>
                </a:cxn>
                <a:cxn ang="0">
                  <a:pos x="28" y="354"/>
                </a:cxn>
                <a:cxn ang="0">
                  <a:pos x="80" y="388"/>
                </a:cxn>
                <a:cxn ang="0">
                  <a:pos x="68" y="452"/>
                </a:cxn>
                <a:cxn ang="0">
                  <a:pos x="102" y="448"/>
                </a:cxn>
                <a:cxn ang="0">
                  <a:pos x="132" y="450"/>
                </a:cxn>
                <a:cxn ang="0">
                  <a:pos x="228" y="454"/>
                </a:cxn>
                <a:cxn ang="0">
                  <a:pos x="262" y="456"/>
                </a:cxn>
                <a:cxn ang="0">
                  <a:pos x="258" y="432"/>
                </a:cxn>
                <a:cxn ang="0">
                  <a:pos x="274" y="408"/>
                </a:cxn>
                <a:cxn ang="0">
                  <a:pos x="308" y="392"/>
                </a:cxn>
                <a:cxn ang="0">
                  <a:pos x="284" y="370"/>
                </a:cxn>
                <a:cxn ang="0">
                  <a:pos x="248" y="344"/>
                </a:cxn>
                <a:cxn ang="0">
                  <a:pos x="232" y="306"/>
                </a:cxn>
                <a:cxn ang="0">
                  <a:pos x="252" y="298"/>
                </a:cxn>
                <a:cxn ang="0">
                  <a:pos x="300" y="270"/>
                </a:cxn>
                <a:cxn ang="0">
                  <a:pos x="326" y="252"/>
                </a:cxn>
                <a:cxn ang="0">
                  <a:pos x="348" y="246"/>
                </a:cxn>
                <a:cxn ang="0">
                  <a:pos x="328" y="198"/>
                </a:cxn>
                <a:cxn ang="0">
                  <a:pos x="304" y="136"/>
                </a:cxn>
                <a:cxn ang="0">
                  <a:pos x="300" y="106"/>
                </a:cxn>
                <a:cxn ang="0">
                  <a:pos x="282" y="62"/>
                </a:cxn>
                <a:cxn ang="0">
                  <a:pos x="268" y="26"/>
                </a:cxn>
                <a:cxn ang="0">
                  <a:pos x="252" y="44"/>
                </a:cxn>
                <a:cxn ang="0">
                  <a:pos x="226" y="62"/>
                </a:cxn>
                <a:cxn ang="0">
                  <a:pos x="200" y="76"/>
                </a:cxn>
                <a:cxn ang="0">
                  <a:pos x="180" y="46"/>
                </a:cxn>
                <a:cxn ang="0">
                  <a:pos x="152" y="16"/>
                </a:cxn>
                <a:cxn ang="0">
                  <a:pos x="104" y="0"/>
                </a:cxn>
                <a:cxn ang="0">
                  <a:pos x="112" y="24"/>
                </a:cxn>
                <a:cxn ang="0">
                  <a:pos x="114" y="52"/>
                </a:cxn>
                <a:cxn ang="0">
                  <a:pos x="110" y="72"/>
                </a:cxn>
                <a:cxn ang="0">
                  <a:pos x="88" y="96"/>
                </a:cxn>
              </a:cxnLst>
              <a:rect l="0" t="0" r="r" b="b"/>
              <a:pathLst>
                <a:path w="348" h="458">
                  <a:moveTo>
                    <a:pt x="88" y="96"/>
                  </a:moveTo>
                  <a:lnTo>
                    <a:pt x="80" y="88"/>
                  </a:lnTo>
                  <a:lnTo>
                    <a:pt x="64" y="94"/>
                  </a:lnTo>
                  <a:lnTo>
                    <a:pt x="48" y="96"/>
                  </a:lnTo>
                  <a:lnTo>
                    <a:pt x="48" y="112"/>
                  </a:lnTo>
                  <a:lnTo>
                    <a:pt x="40" y="142"/>
                  </a:lnTo>
                  <a:lnTo>
                    <a:pt x="26" y="142"/>
                  </a:lnTo>
                  <a:lnTo>
                    <a:pt x="28" y="152"/>
                  </a:lnTo>
                  <a:lnTo>
                    <a:pt x="38" y="156"/>
                  </a:lnTo>
                  <a:lnTo>
                    <a:pt x="38" y="172"/>
                  </a:lnTo>
                  <a:lnTo>
                    <a:pt x="28" y="182"/>
                  </a:lnTo>
                  <a:lnTo>
                    <a:pt x="22" y="194"/>
                  </a:lnTo>
                  <a:lnTo>
                    <a:pt x="8" y="194"/>
                  </a:lnTo>
                  <a:lnTo>
                    <a:pt x="0" y="200"/>
                  </a:lnTo>
                  <a:lnTo>
                    <a:pt x="2" y="214"/>
                  </a:lnTo>
                  <a:lnTo>
                    <a:pt x="8" y="228"/>
                  </a:lnTo>
                  <a:lnTo>
                    <a:pt x="0" y="242"/>
                  </a:lnTo>
                  <a:lnTo>
                    <a:pt x="4" y="256"/>
                  </a:lnTo>
                  <a:lnTo>
                    <a:pt x="4" y="266"/>
                  </a:lnTo>
                  <a:lnTo>
                    <a:pt x="16" y="288"/>
                  </a:lnTo>
                  <a:lnTo>
                    <a:pt x="6" y="302"/>
                  </a:lnTo>
                  <a:lnTo>
                    <a:pt x="20" y="322"/>
                  </a:lnTo>
                  <a:lnTo>
                    <a:pt x="20" y="342"/>
                  </a:lnTo>
                  <a:lnTo>
                    <a:pt x="28" y="354"/>
                  </a:lnTo>
                  <a:lnTo>
                    <a:pt x="42" y="356"/>
                  </a:lnTo>
                  <a:lnTo>
                    <a:pt x="80" y="388"/>
                  </a:lnTo>
                  <a:lnTo>
                    <a:pt x="66" y="422"/>
                  </a:lnTo>
                  <a:lnTo>
                    <a:pt x="68" y="452"/>
                  </a:lnTo>
                  <a:lnTo>
                    <a:pt x="82" y="458"/>
                  </a:lnTo>
                  <a:lnTo>
                    <a:pt x="102" y="448"/>
                  </a:lnTo>
                  <a:lnTo>
                    <a:pt x="114" y="452"/>
                  </a:lnTo>
                  <a:lnTo>
                    <a:pt x="132" y="450"/>
                  </a:lnTo>
                  <a:lnTo>
                    <a:pt x="142" y="458"/>
                  </a:lnTo>
                  <a:lnTo>
                    <a:pt x="228" y="454"/>
                  </a:lnTo>
                  <a:lnTo>
                    <a:pt x="244" y="446"/>
                  </a:lnTo>
                  <a:lnTo>
                    <a:pt x="262" y="456"/>
                  </a:lnTo>
                  <a:lnTo>
                    <a:pt x="274" y="450"/>
                  </a:lnTo>
                  <a:lnTo>
                    <a:pt x="258" y="432"/>
                  </a:lnTo>
                  <a:lnTo>
                    <a:pt x="256" y="418"/>
                  </a:lnTo>
                  <a:lnTo>
                    <a:pt x="274" y="408"/>
                  </a:lnTo>
                  <a:lnTo>
                    <a:pt x="290" y="394"/>
                  </a:lnTo>
                  <a:lnTo>
                    <a:pt x="308" y="392"/>
                  </a:lnTo>
                  <a:lnTo>
                    <a:pt x="294" y="370"/>
                  </a:lnTo>
                  <a:lnTo>
                    <a:pt x="284" y="370"/>
                  </a:lnTo>
                  <a:lnTo>
                    <a:pt x="274" y="356"/>
                  </a:lnTo>
                  <a:lnTo>
                    <a:pt x="248" y="344"/>
                  </a:lnTo>
                  <a:lnTo>
                    <a:pt x="244" y="318"/>
                  </a:lnTo>
                  <a:lnTo>
                    <a:pt x="232" y="306"/>
                  </a:lnTo>
                  <a:lnTo>
                    <a:pt x="234" y="300"/>
                  </a:lnTo>
                  <a:lnTo>
                    <a:pt x="252" y="298"/>
                  </a:lnTo>
                  <a:lnTo>
                    <a:pt x="278" y="284"/>
                  </a:lnTo>
                  <a:lnTo>
                    <a:pt x="300" y="270"/>
                  </a:lnTo>
                  <a:lnTo>
                    <a:pt x="318" y="266"/>
                  </a:lnTo>
                  <a:lnTo>
                    <a:pt x="326" y="252"/>
                  </a:lnTo>
                  <a:lnTo>
                    <a:pt x="340" y="256"/>
                  </a:lnTo>
                  <a:lnTo>
                    <a:pt x="348" y="246"/>
                  </a:lnTo>
                  <a:lnTo>
                    <a:pt x="326" y="218"/>
                  </a:lnTo>
                  <a:lnTo>
                    <a:pt x="328" y="198"/>
                  </a:lnTo>
                  <a:lnTo>
                    <a:pt x="324" y="156"/>
                  </a:lnTo>
                  <a:lnTo>
                    <a:pt x="304" y="136"/>
                  </a:lnTo>
                  <a:lnTo>
                    <a:pt x="306" y="122"/>
                  </a:lnTo>
                  <a:lnTo>
                    <a:pt x="300" y="106"/>
                  </a:lnTo>
                  <a:lnTo>
                    <a:pt x="302" y="78"/>
                  </a:lnTo>
                  <a:lnTo>
                    <a:pt x="282" y="62"/>
                  </a:lnTo>
                  <a:lnTo>
                    <a:pt x="280" y="30"/>
                  </a:lnTo>
                  <a:lnTo>
                    <a:pt x="268" y="26"/>
                  </a:lnTo>
                  <a:lnTo>
                    <a:pt x="262" y="50"/>
                  </a:lnTo>
                  <a:lnTo>
                    <a:pt x="252" y="44"/>
                  </a:lnTo>
                  <a:lnTo>
                    <a:pt x="238" y="44"/>
                  </a:lnTo>
                  <a:lnTo>
                    <a:pt x="226" y="62"/>
                  </a:lnTo>
                  <a:lnTo>
                    <a:pt x="214" y="62"/>
                  </a:lnTo>
                  <a:lnTo>
                    <a:pt x="200" y="76"/>
                  </a:lnTo>
                  <a:lnTo>
                    <a:pt x="176" y="68"/>
                  </a:lnTo>
                  <a:lnTo>
                    <a:pt x="180" y="46"/>
                  </a:lnTo>
                  <a:lnTo>
                    <a:pt x="152" y="38"/>
                  </a:lnTo>
                  <a:lnTo>
                    <a:pt x="152" y="16"/>
                  </a:lnTo>
                  <a:lnTo>
                    <a:pt x="142" y="8"/>
                  </a:lnTo>
                  <a:lnTo>
                    <a:pt x="104" y="0"/>
                  </a:lnTo>
                  <a:lnTo>
                    <a:pt x="100" y="16"/>
                  </a:lnTo>
                  <a:lnTo>
                    <a:pt x="112" y="24"/>
                  </a:lnTo>
                  <a:lnTo>
                    <a:pt x="106" y="42"/>
                  </a:lnTo>
                  <a:lnTo>
                    <a:pt x="114" y="52"/>
                  </a:lnTo>
                  <a:lnTo>
                    <a:pt x="106" y="62"/>
                  </a:lnTo>
                  <a:lnTo>
                    <a:pt x="110" y="72"/>
                  </a:lnTo>
                  <a:lnTo>
                    <a:pt x="100" y="90"/>
                  </a:lnTo>
                  <a:lnTo>
                    <a:pt x="88" y="96"/>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Belgium"/>
            <p:cNvSpPr>
              <a:spLocks noChangeAspect="1"/>
            </p:cNvSpPr>
            <p:nvPr/>
          </p:nvSpPr>
          <p:spPr bwMode="gray">
            <a:xfrm>
              <a:off x="4455224" y="2780927"/>
              <a:ext cx="95361" cy="75131"/>
            </a:xfrm>
            <a:custGeom>
              <a:avLst/>
              <a:gdLst/>
              <a:ahLst/>
              <a:cxnLst>
                <a:cxn ang="0">
                  <a:pos x="0" y="22"/>
                </a:cxn>
                <a:cxn ang="0">
                  <a:pos x="26" y="6"/>
                </a:cxn>
                <a:cxn ang="0">
                  <a:pos x="32" y="20"/>
                </a:cxn>
                <a:cxn ang="0">
                  <a:pos x="60" y="18"/>
                </a:cxn>
                <a:cxn ang="0">
                  <a:pos x="68" y="6"/>
                </a:cxn>
                <a:cxn ang="0">
                  <a:pos x="78" y="0"/>
                </a:cxn>
                <a:cxn ang="0">
                  <a:pos x="98" y="10"/>
                </a:cxn>
                <a:cxn ang="0">
                  <a:pos x="114" y="12"/>
                </a:cxn>
                <a:cxn ang="0">
                  <a:pos x="126" y="20"/>
                </a:cxn>
                <a:cxn ang="0">
                  <a:pos x="126" y="34"/>
                </a:cxn>
                <a:cxn ang="0">
                  <a:pos x="120" y="44"/>
                </a:cxn>
                <a:cxn ang="0">
                  <a:pos x="124" y="48"/>
                </a:cxn>
                <a:cxn ang="0">
                  <a:pos x="136" y="48"/>
                </a:cxn>
                <a:cxn ang="0">
                  <a:pos x="148" y="70"/>
                </a:cxn>
                <a:cxn ang="0">
                  <a:pos x="138" y="84"/>
                </a:cxn>
                <a:cxn ang="0">
                  <a:pos x="130" y="92"/>
                </a:cxn>
                <a:cxn ang="0">
                  <a:pos x="126" y="100"/>
                </a:cxn>
                <a:cxn ang="0">
                  <a:pos x="130" y="106"/>
                </a:cxn>
                <a:cxn ang="0">
                  <a:pos x="126" y="124"/>
                </a:cxn>
                <a:cxn ang="0">
                  <a:pos x="116" y="124"/>
                </a:cxn>
                <a:cxn ang="0">
                  <a:pos x="90" y="100"/>
                </a:cxn>
                <a:cxn ang="0">
                  <a:pos x="86" y="84"/>
                </a:cxn>
                <a:cxn ang="0">
                  <a:pos x="72" y="92"/>
                </a:cxn>
                <a:cxn ang="0">
                  <a:pos x="60" y="86"/>
                </a:cxn>
                <a:cxn ang="0">
                  <a:pos x="54" y="78"/>
                </a:cxn>
                <a:cxn ang="0">
                  <a:pos x="52" y="64"/>
                </a:cxn>
                <a:cxn ang="0">
                  <a:pos x="40" y="64"/>
                </a:cxn>
                <a:cxn ang="0">
                  <a:pos x="26" y="54"/>
                </a:cxn>
                <a:cxn ang="0">
                  <a:pos x="20" y="44"/>
                </a:cxn>
                <a:cxn ang="0">
                  <a:pos x="8" y="36"/>
                </a:cxn>
                <a:cxn ang="0">
                  <a:pos x="0" y="22"/>
                </a:cxn>
              </a:cxnLst>
              <a:rect l="0" t="0" r="r" b="b"/>
              <a:pathLst>
                <a:path w="148" h="124">
                  <a:moveTo>
                    <a:pt x="0" y="22"/>
                  </a:moveTo>
                  <a:lnTo>
                    <a:pt x="26" y="6"/>
                  </a:lnTo>
                  <a:lnTo>
                    <a:pt x="32" y="20"/>
                  </a:lnTo>
                  <a:lnTo>
                    <a:pt x="60" y="18"/>
                  </a:lnTo>
                  <a:lnTo>
                    <a:pt x="68" y="6"/>
                  </a:lnTo>
                  <a:lnTo>
                    <a:pt x="78" y="0"/>
                  </a:lnTo>
                  <a:lnTo>
                    <a:pt x="98" y="10"/>
                  </a:lnTo>
                  <a:lnTo>
                    <a:pt x="114" y="12"/>
                  </a:lnTo>
                  <a:lnTo>
                    <a:pt x="126" y="20"/>
                  </a:lnTo>
                  <a:lnTo>
                    <a:pt x="126" y="34"/>
                  </a:lnTo>
                  <a:lnTo>
                    <a:pt x="120" y="44"/>
                  </a:lnTo>
                  <a:lnTo>
                    <a:pt x="124" y="48"/>
                  </a:lnTo>
                  <a:lnTo>
                    <a:pt x="136" y="48"/>
                  </a:lnTo>
                  <a:lnTo>
                    <a:pt x="148" y="70"/>
                  </a:lnTo>
                  <a:lnTo>
                    <a:pt x="138" y="84"/>
                  </a:lnTo>
                  <a:lnTo>
                    <a:pt x="130" y="92"/>
                  </a:lnTo>
                  <a:lnTo>
                    <a:pt x="126" y="100"/>
                  </a:lnTo>
                  <a:lnTo>
                    <a:pt x="130" y="106"/>
                  </a:lnTo>
                  <a:lnTo>
                    <a:pt x="126" y="124"/>
                  </a:lnTo>
                  <a:lnTo>
                    <a:pt x="116" y="124"/>
                  </a:lnTo>
                  <a:lnTo>
                    <a:pt x="90" y="100"/>
                  </a:lnTo>
                  <a:lnTo>
                    <a:pt x="86" y="84"/>
                  </a:lnTo>
                  <a:lnTo>
                    <a:pt x="72" y="92"/>
                  </a:lnTo>
                  <a:lnTo>
                    <a:pt x="60" y="86"/>
                  </a:lnTo>
                  <a:lnTo>
                    <a:pt x="54" y="78"/>
                  </a:lnTo>
                  <a:lnTo>
                    <a:pt x="52" y="64"/>
                  </a:lnTo>
                  <a:lnTo>
                    <a:pt x="40" y="64"/>
                  </a:lnTo>
                  <a:lnTo>
                    <a:pt x="26" y="54"/>
                  </a:lnTo>
                  <a:lnTo>
                    <a:pt x="20" y="44"/>
                  </a:lnTo>
                  <a:lnTo>
                    <a:pt x="8" y="36"/>
                  </a:lnTo>
                  <a:lnTo>
                    <a:pt x="0" y="22"/>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Luxembourg"/>
            <p:cNvSpPr>
              <a:spLocks noChangeAspect="1"/>
            </p:cNvSpPr>
            <p:nvPr/>
          </p:nvSpPr>
          <p:spPr bwMode="gray">
            <a:xfrm>
              <a:off x="4536742" y="2832941"/>
              <a:ext cx="16919" cy="23117"/>
            </a:xfrm>
            <a:custGeom>
              <a:avLst/>
              <a:gdLst/>
              <a:ahLst/>
              <a:cxnLst>
                <a:cxn ang="0">
                  <a:pos x="26" y="40"/>
                </a:cxn>
                <a:cxn ang="0">
                  <a:pos x="26" y="20"/>
                </a:cxn>
                <a:cxn ang="0">
                  <a:pos x="12" y="0"/>
                </a:cxn>
                <a:cxn ang="0">
                  <a:pos x="4" y="8"/>
                </a:cxn>
                <a:cxn ang="0">
                  <a:pos x="0" y="16"/>
                </a:cxn>
                <a:cxn ang="0">
                  <a:pos x="4" y="22"/>
                </a:cxn>
                <a:cxn ang="0">
                  <a:pos x="0" y="40"/>
                </a:cxn>
                <a:cxn ang="0">
                  <a:pos x="26" y="40"/>
                </a:cxn>
              </a:cxnLst>
              <a:rect l="0" t="0" r="r" b="b"/>
              <a:pathLst>
                <a:path w="26" h="40">
                  <a:moveTo>
                    <a:pt x="26" y="40"/>
                  </a:moveTo>
                  <a:lnTo>
                    <a:pt x="26" y="20"/>
                  </a:lnTo>
                  <a:lnTo>
                    <a:pt x="12" y="0"/>
                  </a:lnTo>
                  <a:lnTo>
                    <a:pt x="4" y="8"/>
                  </a:lnTo>
                  <a:lnTo>
                    <a:pt x="0" y="16"/>
                  </a:lnTo>
                  <a:lnTo>
                    <a:pt x="4" y="22"/>
                  </a:lnTo>
                  <a:lnTo>
                    <a:pt x="0" y="40"/>
                  </a:lnTo>
                  <a:lnTo>
                    <a:pt x="26" y="4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ance"/>
            <p:cNvSpPr>
              <a:spLocks noChangeAspect="1" noEditPoints="1"/>
            </p:cNvSpPr>
            <p:nvPr/>
          </p:nvSpPr>
          <p:spPr bwMode="gray">
            <a:xfrm>
              <a:off x="4278346" y="2795375"/>
              <a:ext cx="349143" cy="333753"/>
            </a:xfrm>
            <a:custGeom>
              <a:avLst/>
              <a:gdLst/>
              <a:ahLst/>
              <a:cxnLst>
                <a:cxn ang="0">
                  <a:pos x="436" y="228"/>
                </a:cxn>
                <a:cxn ang="0">
                  <a:pos x="422" y="256"/>
                </a:cxn>
                <a:cxn ang="0">
                  <a:pos x="406" y="298"/>
                </a:cxn>
                <a:cxn ang="0">
                  <a:pos x="434" y="284"/>
                </a:cxn>
                <a:cxn ang="0">
                  <a:pos x="450" y="312"/>
                </a:cxn>
                <a:cxn ang="0">
                  <a:pos x="440" y="350"/>
                </a:cxn>
                <a:cxn ang="0">
                  <a:pos x="426" y="372"/>
                </a:cxn>
                <a:cxn ang="0">
                  <a:pos x="436" y="406"/>
                </a:cxn>
                <a:cxn ang="0">
                  <a:pos x="476" y="406"/>
                </a:cxn>
                <a:cxn ang="0">
                  <a:pos x="456" y="440"/>
                </a:cxn>
                <a:cxn ang="0">
                  <a:pos x="432" y="458"/>
                </a:cxn>
                <a:cxn ang="0">
                  <a:pos x="382" y="452"/>
                </a:cxn>
                <a:cxn ang="0">
                  <a:pos x="348" y="462"/>
                </a:cxn>
                <a:cxn ang="0">
                  <a:pos x="328" y="450"/>
                </a:cxn>
                <a:cxn ang="0">
                  <a:pos x="310" y="492"/>
                </a:cxn>
                <a:cxn ang="0">
                  <a:pos x="260" y="496"/>
                </a:cxn>
                <a:cxn ang="0">
                  <a:pos x="238" y="480"/>
                </a:cxn>
                <a:cxn ang="0">
                  <a:pos x="186" y="486"/>
                </a:cxn>
                <a:cxn ang="0">
                  <a:pos x="154" y="470"/>
                </a:cxn>
                <a:cxn ang="0">
                  <a:pos x="132" y="458"/>
                </a:cxn>
                <a:cxn ang="0">
                  <a:pos x="134" y="410"/>
                </a:cxn>
                <a:cxn ang="0">
                  <a:pos x="146" y="382"/>
                </a:cxn>
                <a:cxn ang="0">
                  <a:pos x="136" y="302"/>
                </a:cxn>
                <a:cxn ang="0">
                  <a:pos x="108" y="264"/>
                </a:cxn>
                <a:cxn ang="0">
                  <a:pos x="110" y="238"/>
                </a:cxn>
                <a:cxn ang="0">
                  <a:pos x="84" y="222"/>
                </a:cxn>
                <a:cxn ang="0">
                  <a:pos x="56" y="214"/>
                </a:cxn>
                <a:cxn ang="0">
                  <a:pos x="10" y="204"/>
                </a:cxn>
                <a:cxn ang="0">
                  <a:pos x="8" y="176"/>
                </a:cxn>
                <a:cxn ang="0">
                  <a:pos x="26" y="152"/>
                </a:cxn>
                <a:cxn ang="0">
                  <a:pos x="50" y="146"/>
                </a:cxn>
                <a:cxn ang="0">
                  <a:pos x="86" y="164"/>
                </a:cxn>
                <a:cxn ang="0">
                  <a:pos x="122" y="118"/>
                </a:cxn>
                <a:cxn ang="0">
                  <a:pos x="116" y="94"/>
                </a:cxn>
                <a:cxn ang="0">
                  <a:pos x="140" y="112"/>
                </a:cxn>
                <a:cxn ang="0">
                  <a:pos x="170" y="108"/>
                </a:cxn>
                <a:cxn ang="0">
                  <a:pos x="206" y="84"/>
                </a:cxn>
                <a:cxn ang="0">
                  <a:pos x="248" y="56"/>
                </a:cxn>
                <a:cxn ang="0">
                  <a:pos x="252" y="14"/>
                </a:cxn>
                <a:cxn ang="0">
                  <a:pos x="282" y="14"/>
                </a:cxn>
                <a:cxn ang="0">
                  <a:pos x="300" y="32"/>
                </a:cxn>
                <a:cxn ang="0">
                  <a:pos x="326" y="42"/>
                </a:cxn>
                <a:cxn ang="0">
                  <a:pos x="334" y="64"/>
                </a:cxn>
                <a:cxn ang="0">
                  <a:pos x="360" y="62"/>
                </a:cxn>
                <a:cxn ang="0">
                  <a:pos x="390" y="102"/>
                </a:cxn>
                <a:cxn ang="0">
                  <a:pos x="426" y="102"/>
                </a:cxn>
                <a:cxn ang="0">
                  <a:pos x="448" y="116"/>
                </a:cxn>
                <a:cxn ang="0">
                  <a:pos x="472" y="182"/>
                </a:cxn>
                <a:cxn ang="0">
                  <a:pos x="458" y="220"/>
                </a:cxn>
                <a:cxn ang="0">
                  <a:pos x="510" y="514"/>
                </a:cxn>
                <a:cxn ang="0">
                  <a:pos x="518" y="552"/>
                </a:cxn>
                <a:cxn ang="0">
                  <a:pos x="538" y="538"/>
                </a:cxn>
                <a:cxn ang="0">
                  <a:pos x="536" y="492"/>
                </a:cxn>
                <a:cxn ang="0">
                  <a:pos x="528" y="476"/>
                </a:cxn>
                <a:cxn ang="0">
                  <a:pos x="512" y="498"/>
                </a:cxn>
              </a:cxnLst>
              <a:rect l="0" t="0" r="r" b="b"/>
              <a:pathLst>
                <a:path w="540" h="552">
                  <a:moveTo>
                    <a:pt x="446" y="218"/>
                  </a:moveTo>
                  <a:lnTo>
                    <a:pt x="436" y="228"/>
                  </a:lnTo>
                  <a:lnTo>
                    <a:pt x="442" y="238"/>
                  </a:lnTo>
                  <a:lnTo>
                    <a:pt x="422" y="256"/>
                  </a:lnTo>
                  <a:lnTo>
                    <a:pt x="412" y="278"/>
                  </a:lnTo>
                  <a:lnTo>
                    <a:pt x="406" y="298"/>
                  </a:lnTo>
                  <a:lnTo>
                    <a:pt x="422" y="298"/>
                  </a:lnTo>
                  <a:lnTo>
                    <a:pt x="434" y="284"/>
                  </a:lnTo>
                  <a:lnTo>
                    <a:pt x="446" y="294"/>
                  </a:lnTo>
                  <a:lnTo>
                    <a:pt x="450" y="312"/>
                  </a:lnTo>
                  <a:lnTo>
                    <a:pt x="440" y="328"/>
                  </a:lnTo>
                  <a:lnTo>
                    <a:pt x="440" y="350"/>
                  </a:lnTo>
                  <a:lnTo>
                    <a:pt x="424" y="358"/>
                  </a:lnTo>
                  <a:lnTo>
                    <a:pt x="426" y="372"/>
                  </a:lnTo>
                  <a:lnTo>
                    <a:pt x="436" y="384"/>
                  </a:lnTo>
                  <a:lnTo>
                    <a:pt x="436" y="406"/>
                  </a:lnTo>
                  <a:lnTo>
                    <a:pt x="454" y="410"/>
                  </a:lnTo>
                  <a:lnTo>
                    <a:pt x="476" y="406"/>
                  </a:lnTo>
                  <a:lnTo>
                    <a:pt x="482" y="422"/>
                  </a:lnTo>
                  <a:lnTo>
                    <a:pt x="456" y="440"/>
                  </a:lnTo>
                  <a:lnTo>
                    <a:pt x="434" y="452"/>
                  </a:lnTo>
                  <a:lnTo>
                    <a:pt x="432" y="458"/>
                  </a:lnTo>
                  <a:lnTo>
                    <a:pt x="410" y="466"/>
                  </a:lnTo>
                  <a:lnTo>
                    <a:pt x="382" y="452"/>
                  </a:lnTo>
                  <a:lnTo>
                    <a:pt x="364" y="444"/>
                  </a:lnTo>
                  <a:lnTo>
                    <a:pt x="348" y="462"/>
                  </a:lnTo>
                  <a:lnTo>
                    <a:pt x="338" y="460"/>
                  </a:lnTo>
                  <a:lnTo>
                    <a:pt x="328" y="450"/>
                  </a:lnTo>
                  <a:lnTo>
                    <a:pt x="312" y="458"/>
                  </a:lnTo>
                  <a:lnTo>
                    <a:pt x="310" y="492"/>
                  </a:lnTo>
                  <a:lnTo>
                    <a:pt x="284" y="496"/>
                  </a:lnTo>
                  <a:lnTo>
                    <a:pt x="260" y="496"/>
                  </a:lnTo>
                  <a:lnTo>
                    <a:pt x="256" y="486"/>
                  </a:lnTo>
                  <a:lnTo>
                    <a:pt x="238" y="480"/>
                  </a:lnTo>
                  <a:lnTo>
                    <a:pt x="214" y="480"/>
                  </a:lnTo>
                  <a:lnTo>
                    <a:pt x="186" y="486"/>
                  </a:lnTo>
                  <a:lnTo>
                    <a:pt x="168" y="480"/>
                  </a:lnTo>
                  <a:lnTo>
                    <a:pt x="154" y="470"/>
                  </a:lnTo>
                  <a:lnTo>
                    <a:pt x="140" y="466"/>
                  </a:lnTo>
                  <a:lnTo>
                    <a:pt x="132" y="458"/>
                  </a:lnTo>
                  <a:lnTo>
                    <a:pt x="122" y="448"/>
                  </a:lnTo>
                  <a:lnTo>
                    <a:pt x="134" y="410"/>
                  </a:lnTo>
                  <a:lnTo>
                    <a:pt x="138" y="386"/>
                  </a:lnTo>
                  <a:lnTo>
                    <a:pt x="146" y="382"/>
                  </a:lnTo>
                  <a:lnTo>
                    <a:pt x="140" y="340"/>
                  </a:lnTo>
                  <a:lnTo>
                    <a:pt x="136" y="302"/>
                  </a:lnTo>
                  <a:lnTo>
                    <a:pt x="122" y="286"/>
                  </a:lnTo>
                  <a:lnTo>
                    <a:pt x="108" y="264"/>
                  </a:lnTo>
                  <a:lnTo>
                    <a:pt x="114" y="254"/>
                  </a:lnTo>
                  <a:lnTo>
                    <a:pt x="110" y="238"/>
                  </a:lnTo>
                  <a:lnTo>
                    <a:pt x="100" y="236"/>
                  </a:lnTo>
                  <a:lnTo>
                    <a:pt x="84" y="222"/>
                  </a:lnTo>
                  <a:lnTo>
                    <a:pt x="64" y="224"/>
                  </a:lnTo>
                  <a:lnTo>
                    <a:pt x="56" y="214"/>
                  </a:lnTo>
                  <a:lnTo>
                    <a:pt x="22" y="198"/>
                  </a:lnTo>
                  <a:lnTo>
                    <a:pt x="10" y="204"/>
                  </a:lnTo>
                  <a:lnTo>
                    <a:pt x="0" y="188"/>
                  </a:lnTo>
                  <a:lnTo>
                    <a:pt x="8" y="176"/>
                  </a:lnTo>
                  <a:lnTo>
                    <a:pt x="8" y="166"/>
                  </a:lnTo>
                  <a:lnTo>
                    <a:pt x="26" y="152"/>
                  </a:lnTo>
                  <a:lnTo>
                    <a:pt x="38" y="156"/>
                  </a:lnTo>
                  <a:lnTo>
                    <a:pt x="50" y="146"/>
                  </a:lnTo>
                  <a:lnTo>
                    <a:pt x="66" y="146"/>
                  </a:lnTo>
                  <a:lnTo>
                    <a:pt x="86" y="164"/>
                  </a:lnTo>
                  <a:lnTo>
                    <a:pt x="120" y="152"/>
                  </a:lnTo>
                  <a:lnTo>
                    <a:pt x="122" y="118"/>
                  </a:lnTo>
                  <a:lnTo>
                    <a:pt x="108" y="102"/>
                  </a:lnTo>
                  <a:lnTo>
                    <a:pt x="116" y="94"/>
                  </a:lnTo>
                  <a:lnTo>
                    <a:pt x="132" y="96"/>
                  </a:lnTo>
                  <a:lnTo>
                    <a:pt x="140" y="112"/>
                  </a:lnTo>
                  <a:lnTo>
                    <a:pt x="156" y="104"/>
                  </a:lnTo>
                  <a:lnTo>
                    <a:pt x="170" y="108"/>
                  </a:lnTo>
                  <a:lnTo>
                    <a:pt x="196" y="102"/>
                  </a:lnTo>
                  <a:lnTo>
                    <a:pt x="206" y="84"/>
                  </a:lnTo>
                  <a:lnTo>
                    <a:pt x="226" y="80"/>
                  </a:lnTo>
                  <a:lnTo>
                    <a:pt x="248" y="56"/>
                  </a:lnTo>
                  <a:lnTo>
                    <a:pt x="246" y="36"/>
                  </a:lnTo>
                  <a:lnTo>
                    <a:pt x="252" y="14"/>
                  </a:lnTo>
                  <a:lnTo>
                    <a:pt x="274" y="0"/>
                  </a:lnTo>
                  <a:lnTo>
                    <a:pt x="282" y="14"/>
                  </a:lnTo>
                  <a:lnTo>
                    <a:pt x="294" y="22"/>
                  </a:lnTo>
                  <a:lnTo>
                    <a:pt x="300" y="32"/>
                  </a:lnTo>
                  <a:lnTo>
                    <a:pt x="314" y="42"/>
                  </a:lnTo>
                  <a:lnTo>
                    <a:pt x="326" y="42"/>
                  </a:lnTo>
                  <a:lnTo>
                    <a:pt x="328" y="56"/>
                  </a:lnTo>
                  <a:lnTo>
                    <a:pt x="334" y="64"/>
                  </a:lnTo>
                  <a:lnTo>
                    <a:pt x="346" y="70"/>
                  </a:lnTo>
                  <a:lnTo>
                    <a:pt x="360" y="62"/>
                  </a:lnTo>
                  <a:lnTo>
                    <a:pt x="364" y="78"/>
                  </a:lnTo>
                  <a:lnTo>
                    <a:pt x="390" y="102"/>
                  </a:lnTo>
                  <a:lnTo>
                    <a:pt x="400" y="102"/>
                  </a:lnTo>
                  <a:lnTo>
                    <a:pt x="426" y="102"/>
                  </a:lnTo>
                  <a:lnTo>
                    <a:pt x="434" y="114"/>
                  </a:lnTo>
                  <a:lnTo>
                    <a:pt x="448" y="116"/>
                  </a:lnTo>
                  <a:lnTo>
                    <a:pt x="486" y="148"/>
                  </a:lnTo>
                  <a:lnTo>
                    <a:pt x="472" y="182"/>
                  </a:lnTo>
                  <a:lnTo>
                    <a:pt x="474" y="212"/>
                  </a:lnTo>
                  <a:lnTo>
                    <a:pt x="458" y="220"/>
                  </a:lnTo>
                  <a:lnTo>
                    <a:pt x="446" y="218"/>
                  </a:lnTo>
                  <a:close/>
                  <a:moveTo>
                    <a:pt x="510" y="514"/>
                  </a:moveTo>
                  <a:lnTo>
                    <a:pt x="506" y="534"/>
                  </a:lnTo>
                  <a:lnTo>
                    <a:pt x="518" y="552"/>
                  </a:lnTo>
                  <a:lnTo>
                    <a:pt x="530" y="552"/>
                  </a:lnTo>
                  <a:lnTo>
                    <a:pt x="538" y="538"/>
                  </a:lnTo>
                  <a:lnTo>
                    <a:pt x="540" y="512"/>
                  </a:lnTo>
                  <a:lnTo>
                    <a:pt x="536" y="492"/>
                  </a:lnTo>
                  <a:lnTo>
                    <a:pt x="536" y="478"/>
                  </a:lnTo>
                  <a:lnTo>
                    <a:pt x="528" y="476"/>
                  </a:lnTo>
                  <a:lnTo>
                    <a:pt x="524" y="492"/>
                  </a:lnTo>
                  <a:lnTo>
                    <a:pt x="512" y="498"/>
                  </a:lnTo>
                  <a:lnTo>
                    <a:pt x="510" y="51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Switzerland"/>
            <p:cNvSpPr>
              <a:spLocks noChangeAspect="1"/>
            </p:cNvSpPr>
            <p:nvPr/>
          </p:nvSpPr>
          <p:spPr bwMode="gray">
            <a:xfrm>
              <a:off x="4539818" y="2921075"/>
              <a:ext cx="115355" cy="62127"/>
            </a:xfrm>
            <a:custGeom>
              <a:avLst/>
              <a:gdLst/>
              <a:ahLst/>
              <a:cxnLst>
                <a:cxn ang="0">
                  <a:pos x="62" y="94"/>
                </a:cxn>
                <a:cxn ang="0">
                  <a:pos x="74" y="100"/>
                </a:cxn>
                <a:cxn ang="0">
                  <a:pos x="82" y="90"/>
                </a:cxn>
                <a:cxn ang="0">
                  <a:pos x="96" y="78"/>
                </a:cxn>
                <a:cxn ang="0">
                  <a:pos x="104" y="90"/>
                </a:cxn>
                <a:cxn ang="0">
                  <a:pos x="116" y="96"/>
                </a:cxn>
                <a:cxn ang="0">
                  <a:pos x="118" y="80"/>
                </a:cxn>
                <a:cxn ang="0">
                  <a:pos x="122" y="68"/>
                </a:cxn>
                <a:cxn ang="0">
                  <a:pos x="132" y="72"/>
                </a:cxn>
                <a:cxn ang="0">
                  <a:pos x="158" y="78"/>
                </a:cxn>
                <a:cxn ang="0">
                  <a:pos x="164" y="64"/>
                </a:cxn>
                <a:cxn ang="0">
                  <a:pos x="166" y="52"/>
                </a:cxn>
                <a:cxn ang="0">
                  <a:pos x="178" y="48"/>
                </a:cxn>
                <a:cxn ang="0">
                  <a:pos x="168" y="40"/>
                </a:cxn>
                <a:cxn ang="0">
                  <a:pos x="154" y="44"/>
                </a:cxn>
                <a:cxn ang="0">
                  <a:pos x="140" y="38"/>
                </a:cxn>
                <a:cxn ang="0">
                  <a:pos x="136" y="24"/>
                </a:cxn>
                <a:cxn ang="0">
                  <a:pos x="142" y="10"/>
                </a:cxn>
                <a:cxn ang="0">
                  <a:pos x="132" y="2"/>
                </a:cxn>
                <a:cxn ang="0">
                  <a:pos x="114" y="4"/>
                </a:cxn>
                <a:cxn ang="0">
                  <a:pos x="102" y="0"/>
                </a:cxn>
                <a:cxn ang="0">
                  <a:pos x="82" y="10"/>
                </a:cxn>
                <a:cxn ang="0">
                  <a:pos x="68" y="4"/>
                </a:cxn>
                <a:cxn ang="0">
                  <a:pos x="52" y="12"/>
                </a:cxn>
                <a:cxn ang="0">
                  <a:pos x="40" y="10"/>
                </a:cxn>
                <a:cxn ang="0">
                  <a:pos x="30" y="20"/>
                </a:cxn>
                <a:cxn ang="0">
                  <a:pos x="36" y="30"/>
                </a:cxn>
                <a:cxn ang="0">
                  <a:pos x="16" y="48"/>
                </a:cxn>
                <a:cxn ang="0">
                  <a:pos x="6" y="70"/>
                </a:cxn>
                <a:cxn ang="0">
                  <a:pos x="0" y="90"/>
                </a:cxn>
                <a:cxn ang="0">
                  <a:pos x="16" y="90"/>
                </a:cxn>
                <a:cxn ang="0">
                  <a:pos x="28" y="76"/>
                </a:cxn>
                <a:cxn ang="0">
                  <a:pos x="40" y="86"/>
                </a:cxn>
                <a:cxn ang="0">
                  <a:pos x="44" y="104"/>
                </a:cxn>
                <a:cxn ang="0">
                  <a:pos x="62" y="94"/>
                </a:cxn>
              </a:cxnLst>
              <a:rect l="0" t="0" r="r" b="b"/>
              <a:pathLst>
                <a:path w="178" h="104">
                  <a:moveTo>
                    <a:pt x="62" y="94"/>
                  </a:moveTo>
                  <a:lnTo>
                    <a:pt x="74" y="100"/>
                  </a:lnTo>
                  <a:lnTo>
                    <a:pt x="82" y="90"/>
                  </a:lnTo>
                  <a:lnTo>
                    <a:pt x="96" y="78"/>
                  </a:lnTo>
                  <a:lnTo>
                    <a:pt x="104" y="90"/>
                  </a:lnTo>
                  <a:lnTo>
                    <a:pt x="116" y="96"/>
                  </a:lnTo>
                  <a:lnTo>
                    <a:pt x="118" y="80"/>
                  </a:lnTo>
                  <a:lnTo>
                    <a:pt x="122" y="68"/>
                  </a:lnTo>
                  <a:lnTo>
                    <a:pt x="132" y="72"/>
                  </a:lnTo>
                  <a:lnTo>
                    <a:pt x="158" y="78"/>
                  </a:lnTo>
                  <a:lnTo>
                    <a:pt x="164" y="64"/>
                  </a:lnTo>
                  <a:lnTo>
                    <a:pt x="166" y="52"/>
                  </a:lnTo>
                  <a:lnTo>
                    <a:pt x="178" y="48"/>
                  </a:lnTo>
                  <a:lnTo>
                    <a:pt x="168" y="40"/>
                  </a:lnTo>
                  <a:lnTo>
                    <a:pt x="154" y="44"/>
                  </a:lnTo>
                  <a:lnTo>
                    <a:pt x="140" y="38"/>
                  </a:lnTo>
                  <a:lnTo>
                    <a:pt x="136" y="24"/>
                  </a:lnTo>
                  <a:lnTo>
                    <a:pt x="142" y="10"/>
                  </a:lnTo>
                  <a:lnTo>
                    <a:pt x="132" y="2"/>
                  </a:lnTo>
                  <a:lnTo>
                    <a:pt x="114" y="4"/>
                  </a:lnTo>
                  <a:lnTo>
                    <a:pt x="102" y="0"/>
                  </a:lnTo>
                  <a:lnTo>
                    <a:pt x="82" y="10"/>
                  </a:lnTo>
                  <a:lnTo>
                    <a:pt x="68" y="4"/>
                  </a:lnTo>
                  <a:lnTo>
                    <a:pt x="52" y="12"/>
                  </a:lnTo>
                  <a:lnTo>
                    <a:pt x="40" y="10"/>
                  </a:lnTo>
                  <a:lnTo>
                    <a:pt x="30" y="20"/>
                  </a:lnTo>
                  <a:lnTo>
                    <a:pt x="36" y="30"/>
                  </a:lnTo>
                  <a:lnTo>
                    <a:pt x="16" y="48"/>
                  </a:lnTo>
                  <a:lnTo>
                    <a:pt x="6" y="70"/>
                  </a:lnTo>
                  <a:lnTo>
                    <a:pt x="0" y="90"/>
                  </a:lnTo>
                  <a:lnTo>
                    <a:pt x="16" y="90"/>
                  </a:lnTo>
                  <a:lnTo>
                    <a:pt x="28" y="76"/>
                  </a:lnTo>
                  <a:lnTo>
                    <a:pt x="40" y="86"/>
                  </a:lnTo>
                  <a:lnTo>
                    <a:pt x="44" y="104"/>
                  </a:lnTo>
                  <a:lnTo>
                    <a:pt x="62" y="94"/>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 name="Austria"/>
            <p:cNvSpPr>
              <a:spLocks noChangeAspect="1"/>
            </p:cNvSpPr>
            <p:nvPr/>
          </p:nvSpPr>
          <p:spPr bwMode="gray">
            <a:xfrm>
              <a:off x="4627489" y="2874840"/>
              <a:ext cx="190721" cy="89579"/>
            </a:xfrm>
            <a:custGeom>
              <a:avLst/>
              <a:gdLst/>
              <a:ahLst/>
              <a:cxnLst>
                <a:cxn ang="0">
                  <a:pos x="42" y="124"/>
                </a:cxn>
                <a:cxn ang="0">
                  <a:pos x="32" y="116"/>
                </a:cxn>
                <a:cxn ang="0">
                  <a:pos x="18" y="120"/>
                </a:cxn>
                <a:cxn ang="0">
                  <a:pos x="4" y="114"/>
                </a:cxn>
                <a:cxn ang="0">
                  <a:pos x="0" y="100"/>
                </a:cxn>
                <a:cxn ang="0">
                  <a:pos x="6" y="86"/>
                </a:cxn>
                <a:cxn ang="0">
                  <a:pos x="92" y="82"/>
                </a:cxn>
                <a:cxn ang="0">
                  <a:pos x="108" y="74"/>
                </a:cxn>
                <a:cxn ang="0">
                  <a:pos x="126" y="84"/>
                </a:cxn>
                <a:cxn ang="0">
                  <a:pos x="138" y="78"/>
                </a:cxn>
                <a:cxn ang="0">
                  <a:pos x="122" y="60"/>
                </a:cxn>
                <a:cxn ang="0">
                  <a:pos x="120" y="46"/>
                </a:cxn>
                <a:cxn ang="0">
                  <a:pos x="138" y="36"/>
                </a:cxn>
                <a:cxn ang="0">
                  <a:pos x="154" y="22"/>
                </a:cxn>
                <a:cxn ang="0">
                  <a:pos x="172" y="20"/>
                </a:cxn>
                <a:cxn ang="0">
                  <a:pos x="176" y="26"/>
                </a:cxn>
                <a:cxn ang="0">
                  <a:pos x="192" y="24"/>
                </a:cxn>
                <a:cxn ang="0">
                  <a:pos x="208" y="0"/>
                </a:cxn>
                <a:cxn ang="0">
                  <a:pos x="230" y="4"/>
                </a:cxn>
                <a:cxn ang="0">
                  <a:pos x="252" y="8"/>
                </a:cxn>
                <a:cxn ang="0">
                  <a:pos x="270" y="8"/>
                </a:cxn>
                <a:cxn ang="0">
                  <a:pos x="286" y="18"/>
                </a:cxn>
                <a:cxn ang="0">
                  <a:pos x="280" y="36"/>
                </a:cxn>
                <a:cxn ang="0">
                  <a:pos x="294" y="48"/>
                </a:cxn>
                <a:cxn ang="0">
                  <a:pos x="286" y="60"/>
                </a:cxn>
                <a:cxn ang="0">
                  <a:pos x="282" y="80"/>
                </a:cxn>
                <a:cxn ang="0">
                  <a:pos x="264" y="74"/>
                </a:cxn>
                <a:cxn ang="0">
                  <a:pos x="258" y="88"/>
                </a:cxn>
                <a:cxn ang="0">
                  <a:pos x="252" y="106"/>
                </a:cxn>
                <a:cxn ang="0">
                  <a:pos x="248" y="124"/>
                </a:cxn>
                <a:cxn ang="0">
                  <a:pos x="236" y="122"/>
                </a:cxn>
                <a:cxn ang="0">
                  <a:pos x="222" y="134"/>
                </a:cxn>
                <a:cxn ang="0">
                  <a:pos x="214" y="130"/>
                </a:cxn>
                <a:cxn ang="0">
                  <a:pos x="200" y="138"/>
                </a:cxn>
                <a:cxn ang="0">
                  <a:pos x="188" y="148"/>
                </a:cxn>
                <a:cxn ang="0">
                  <a:pos x="150" y="146"/>
                </a:cxn>
                <a:cxn ang="0">
                  <a:pos x="124" y="140"/>
                </a:cxn>
                <a:cxn ang="0">
                  <a:pos x="102" y="126"/>
                </a:cxn>
                <a:cxn ang="0">
                  <a:pos x="98" y="112"/>
                </a:cxn>
                <a:cxn ang="0">
                  <a:pos x="66" y="112"/>
                </a:cxn>
                <a:cxn ang="0">
                  <a:pos x="42" y="124"/>
                </a:cxn>
              </a:cxnLst>
              <a:rect l="0" t="0" r="r" b="b"/>
              <a:pathLst>
                <a:path w="294" h="148">
                  <a:moveTo>
                    <a:pt x="42" y="124"/>
                  </a:moveTo>
                  <a:lnTo>
                    <a:pt x="32" y="116"/>
                  </a:lnTo>
                  <a:lnTo>
                    <a:pt x="18" y="120"/>
                  </a:lnTo>
                  <a:lnTo>
                    <a:pt x="4" y="114"/>
                  </a:lnTo>
                  <a:lnTo>
                    <a:pt x="0" y="100"/>
                  </a:lnTo>
                  <a:lnTo>
                    <a:pt x="6" y="86"/>
                  </a:lnTo>
                  <a:lnTo>
                    <a:pt x="92" y="82"/>
                  </a:lnTo>
                  <a:lnTo>
                    <a:pt x="108" y="74"/>
                  </a:lnTo>
                  <a:lnTo>
                    <a:pt x="126" y="84"/>
                  </a:lnTo>
                  <a:lnTo>
                    <a:pt x="138" y="78"/>
                  </a:lnTo>
                  <a:lnTo>
                    <a:pt x="122" y="60"/>
                  </a:lnTo>
                  <a:lnTo>
                    <a:pt x="120" y="46"/>
                  </a:lnTo>
                  <a:lnTo>
                    <a:pt x="138" y="36"/>
                  </a:lnTo>
                  <a:lnTo>
                    <a:pt x="154" y="22"/>
                  </a:lnTo>
                  <a:lnTo>
                    <a:pt x="172" y="20"/>
                  </a:lnTo>
                  <a:lnTo>
                    <a:pt x="176" y="26"/>
                  </a:lnTo>
                  <a:lnTo>
                    <a:pt x="192" y="24"/>
                  </a:lnTo>
                  <a:lnTo>
                    <a:pt x="208" y="0"/>
                  </a:lnTo>
                  <a:lnTo>
                    <a:pt x="230" y="4"/>
                  </a:lnTo>
                  <a:lnTo>
                    <a:pt x="252" y="8"/>
                  </a:lnTo>
                  <a:lnTo>
                    <a:pt x="270" y="8"/>
                  </a:lnTo>
                  <a:lnTo>
                    <a:pt x="286" y="18"/>
                  </a:lnTo>
                  <a:lnTo>
                    <a:pt x="280" y="36"/>
                  </a:lnTo>
                  <a:lnTo>
                    <a:pt x="294" y="48"/>
                  </a:lnTo>
                  <a:lnTo>
                    <a:pt x="286" y="60"/>
                  </a:lnTo>
                  <a:lnTo>
                    <a:pt x="282" y="80"/>
                  </a:lnTo>
                  <a:lnTo>
                    <a:pt x="264" y="74"/>
                  </a:lnTo>
                  <a:lnTo>
                    <a:pt x="258" y="88"/>
                  </a:lnTo>
                  <a:lnTo>
                    <a:pt x="252" y="106"/>
                  </a:lnTo>
                  <a:lnTo>
                    <a:pt x="248" y="124"/>
                  </a:lnTo>
                  <a:lnTo>
                    <a:pt x="236" y="122"/>
                  </a:lnTo>
                  <a:lnTo>
                    <a:pt x="222" y="134"/>
                  </a:lnTo>
                  <a:lnTo>
                    <a:pt x="214" y="130"/>
                  </a:lnTo>
                  <a:lnTo>
                    <a:pt x="200" y="138"/>
                  </a:lnTo>
                  <a:lnTo>
                    <a:pt x="188" y="148"/>
                  </a:lnTo>
                  <a:lnTo>
                    <a:pt x="150" y="146"/>
                  </a:lnTo>
                  <a:lnTo>
                    <a:pt x="124" y="140"/>
                  </a:lnTo>
                  <a:lnTo>
                    <a:pt x="102" y="126"/>
                  </a:lnTo>
                  <a:lnTo>
                    <a:pt x="98" y="112"/>
                  </a:lnTo>
                  <a:lnTo>
                    <a:pt x="66" y="112"/>
                  </a:lnTo>
                  <a:lnTo>
                    <a:pt x="42" y="12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Czech Republic"/>
            <p:cNvSpPr>
              <a:spLocks noChangeAspect="1"/>
            </p:cNvSpPr>
            <p:nvPr/>
          </p:nvSpPr>
          <p:spPr bwMode="gray">
            <a:xfrm>
              <a:off x="4690550" y="2798265"/>
              <a:ext cx="159960" cy="92468"/>
            </a:xfrm>
            <a:custGeom>
              <a:avLst/>
              <a:gdLst/>
              <a:ahLst/>
              <a:cxnLst>
                <a:cxn ang="0">
                  <a:pos x="248" y="94"/>
                </a:cxn>
                <a:cxn ang="0">
                  <a:pos x="242" y="104"/>
                </a:cxn>
                <a:cxn ang="0">
                  <a:pos x="240" y="120"/>
                </a:cxn>
                <a:cxn ang="0">
                  <a:pos x="226" y="124"/>
                </a:cxn>
                <a:cxn ang="0">
                  <a:pos x="218" y="136"/>
                </a:cxn>
                <a:cxn ang="0">
                  <a:pos x="202" y="134"/>
                </a:cxn>
                <a:cxn ang="0">
                  <a:pos x="190" y="144"/>
                </a:cxn>
                <a:cxn ang="0">
                  <a:pos x="174" y="134"/>
                </a:cxn>
                <a:cxn ang="0">
                  <a:pos x="156" y="134"/>
                </a:cxn>
                <a:cxn ang="0">
                  <a:pos x="134" y="130"/>
                </a:cxn>
                <a:cxn ang="0">
                  <a:pos x="112" y="126"/>
                </a:cxn>
                <a:cxn ang="0">
                  <a:pos x="96" y="150"/>
                </a:cxn>
                <a:cxn ang="0">
                  <a:pos x="80" y="152"/>
                </a:cxn>
                <a:cxn ang="0">
                  <a:pos x="76" y="146"/>
                </a:cxn>
                <a:cxn ang="0">
                  <a:pos x="62" y="124"/>
                </a:cxn>
                <a:cxn ang="0">
                  <a:pos x="52" y="124"/>
                </a:cxn>
                <a:cxn ang="0">
                  <a:pos x="42" y="110"/>
                </a:cxn>
                <a:cxn ang="0">
                  <a:pos x="16" y="98"/>
                </a:cxn>
                <a:cxn ang="0">
                  <a:pos x="12" y="72"/>
                </a:cxn>
                <a:cxn ang="0">
                  <a:pos x="0" y="60"/>
                </a:cxn>
                <a:cxn ang="0">
                  <a:pos x="2" y="54"/>
                </a:cxn>
                <a:cxn ang="0">
                  <a:pos x="20" y="52"/>
                </a:cxn>
                <a:cxn ang="0">
                  <a:pos x="46" y="38"/>
                </a:cxn>
                <a:cxn ang="0">
                  <a:pos x="68" y="24"/>
                </a:cxn>
                <a:cxn ang="0">
                  <a:pos x="86" y="20"/>
                </a:cxn>
                <a:cxn ang="0">
                  <a:pos x="94" y="6"/>
                </a:cxn>
                <a:cxn ang="0">
                  <a:pos x="108" y="10"/>
                </a:cxn>
                <a:cxn ang="0">
                  <a:pos x="116" y="0"/>
                </a:cxn>
                <a:cxn ang="0">
                  <a:pos x="130" y="22"/>
                </a:cxn>
                <a:cxn ang="0">
                  <a:pos x="154" y="30"/>
                </a:cxn>
                <a:cxn ang="0">
                  <a:pos x="160" y="48"/>
                </a:cxn>
                <a:cxn ang="0">
                  <a:pos x="180" y="62"/>
                </a:cxn>
                <a:cxn ang="0">
                  <a:pos x="184" y="42"/>
                </a:cxn>
                <a:cxn ang="0">
                  <a:pos x="204" y="48"/>
                </a:cxn>
                <a:cxn ang="0">
                  <a:pos x="218" y="62"/>
                </a:cxn>
                <a:cxn ang="0">
                  <a:pos x="242" y="68"/>
                </a:cxn>
                <a:cxn ang="0">
                  <a:pos x="248" y="94"/>
                </a:cxn>
              </a:cxnLst>
              <a:rect l="0" t="0" r="r" b="b"/>
              <a:pathLst>
                <a:path w="248" h="152">
                  <a:moveTo>
                    <a:pt x="248" y="94"/>
                  </a:moveTo>
                  <a:lnTo>
                    <a:pt x="242" y="104"/>
                  </a:lnTo>
                  <a:lnTo>
                    <a:pt x="240" y="120"/>
                  </a:lnTo>
                  <a:lnTo>
                    <a:pt x="226" y="124"/>
                  </a:lnTo>
                  <a:lnTo>
                    <a:pt x="218" y="136"/>
                  </a:lnTo>
                  <a:lnTo>
                    <a:pt x="202" y="134"/>
                  </a:lnTo>
                  <a:lnTo>
                    <a:pt x="190" y="144"/>
                  </a:lnTo>
                  <a:lnTo>
                    <a:pt x="174" y="134"/>
                  </a:lnTo>
                  <a:lnTo>
                    <a:pt x="156" y="134"/>
                  </a:lnTo>
                  <a:lnTo>
                    <a:pt x="134" y="130"/>
                  </a:lnTo>
                  <a:lnTo>
                    <a:pt x="112" y="126"/>
                  </a:lnTo>
                  <a:lnTo>
                    <a:pt x="96" y="150"/>
                  </a:lnTo>
                  <a:lnTo>
                    <a:pt x="80" y="152"/>
                  </a:lnTo>
                  <a:lnTo>
                    <a:pt x="76" y="146"/>
                  </a:lnTo>
                  <a:lnTo>
                    <a:pt x="62" y="124"/>
                  </a:lnTo>
                  <a:lnTo>
                    <a:pt x="52" y="124"/>
                  </a:lnTo>
                  <a:lnTo>
                    <a:pt x="42" y="110"/>
                  </a:lnTo>
                  <a:lnTo>
                    <a:pt x="16" y="98"/>
                  </a:lnTo>
                  <a:lnTo>
                    <a:pt x="12" y="72"/>
                  </a:lnTo>
                  <a:lnTo>
                    <a:pt x="0" y="60"/>
                  </a:lnTo>
                  <a:lnTo>
                    <a:pt x="2" y="54"/>
                  </a:lnTo>
                  <a:lnTo>
                    <a:pt x="20" y="52"/>
                  </a:lnTo>
                  <a:lnTo>
                    <a:pt x="46" y="38"/>
                  </a:lnTo>
                  <a:lnTo>
                    <a:pt x="68" y="24"/>
                  </a:lnTo>
                  <a:lnTo>
                    <a:pt x="86" y="20"/>
                  </a:lnTo>
                  <a:lnTo>
                    <a:pt x="94" y="6"/>
                  </a:lnTo>
                  <a:lnTo>
                    <a:pt x="108" y="10"/>
                  </a:lnTo>
                  <a:lnTo>
                    <a:pt x="116" y="0"/>
                  </a:lnTo>
                  <a:lnTo>
                    <a:pt x="130" y="22"/>
                  </a:lnTo>
                  <a:lnTo>
                    <a:pt x="154" y="30"/>
                  </a:lnTo>
                  <a:lnTo>
                    <a:pt x="160" y="48"/>
                  </a:lnTo>
                  <a:lnTo>
                    <a:pt x="180" y="62"/>
                  </a:lnTo>
                  <a:lnTo>
                    <a:pt x="184" y="42"/>
                  </a:lnTo>
                  <a:lnTo>
                    <a:pt x="204" y="48"/>
                  </a:lnTo>
                  <a:lnTo>
                    <a:pt x="218" y="62"/>
                  </a:lnTo>
                  <a:lnTo>
                    <a:pt x="242" y="68"/>
                  </a:lnTo>
                  <a:lnTo>
                    <a:pt x="248" y="9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 name="Slovakia"/>
            <p:cNvSpPr>
              <a:spLocks noChangeAspect="1"/>
            </p:cNvSpPr>
            <p:nvPr/>
          </p:nvSpPr>
          <p:spPr bwMode="gray">
            <a:xfrm>
              <a:off x="4808981" y="2856058"/>
              <a:ext cx="135350" cy="52014"/>
            </a:xfrm>
            <a:custGeom>
              <a:avLst/>
              <a:gdLst/>
              <a:ahLst/>
              <a:cxnLst>
                <a:cxn ang="0">
                  <a:pos x="200" y="58"/>
                </a:cxn>
                <a:cxn ang="0">
                  <a:pos x="184" y="68"/>
                </a:cxn>
                <a:cxn ang="0">
                  <a:pos x="170" y="56"/>
                </a:cxn>
                <a:cxn ang="0">
                  <a:pos x="158" y="58"/>
                </a:cxn>
                <a:cxn ang="0">
                  <a:pos x="138" y="54"/>
                </a:cxn>
                <a:cxn ang="0">
                  <a:pos x="128" y="58"/>
                </a:cxn>
                <a:cxn ang="0">
                  <a:pos x="112" y="72"/>
                </a:cxn>
                <a:cxn ang="0">
                  <a:pos x="74" y="72"/>
                </a:cxn>
                <a:cxn ang="0">
                  <a:pos x="68" y="88"/>
                </a:cxn>
                <a:cxn ang="0">
                  <a:pos x="22" y="88"/>
                </a:cxn>
                <a:cxn ang="0">
                  <a:pos x="14" y="80"/>
                </a:cxn>
                <a:cxn ang="0">
                  <a:pos x="0" y="68"/>
                </a:cxn>
                <a:cxn ang="0">
                  <a:pos x="6" y="50"/>
                </a:cxn>
                <a:cxn ang="0">
                  <a:pos x="18" y="40"/>
                </a:cxn>
                <a:cxn ang="0">
                  <a:pos x="34" y="42"/>
                </a:cxn>
                <a:cxn ang="0">
                  <a:pos x="42" y="30"/>
                </a:cxn>
                <a:cxn ang="0">
                  <a:pos x="56" y="26"/>
                </a:cxn>
                <a:cxn ang="0">
                  <a:pos x="58" y="10"/>
                </a:cxn>
                <a:cxn ang="0">
                  <a:pos x="64" y="0"/>
                </a:cxn>
                <a:cxn ang="0">
                  <a:pos x="82" y="8"/>
                </a:cxn>
                <a:cxn ang="0">
                  <a:pos x="96" y="2"/>
                </a:cxn>
                <a:cxn ang="0">
                  <a:pos x="110" y="14"/>
                </a:cxn>
                <a:cxn ang="0">
                  <a:pos x="152" y="10"/>
                </a:cxn>
                <a:cxn ang="0">
                  <a:pos x="178" y="8"/>
                </a:cxn>
                <a:cxn ang="0">
                  <a:pos x="210" y="28"/>
                </a:cxn>
                <a:cxn ang="0">
                  <a:pos x="204" y="46"/>
                </a:cxn>
                <a:cxn ang="0">
                  <a:pos x="200" y="58"/>
                </a:cxn>
              </a:cxnLst>
              <a:rect l="0" t="0" r="r" b="b"/>
              <a:pathLst>
                <a:path w="210" h="88">
                  <a:moveTo>
                    <a:pt x="200" y="58"/>
                  </a:moveTo>
                  <a:lnTo>
                    <a:pt x="184" y="68"/>
                  </a:lnTo>
                  <a:lnTo>
                    <a:pt x="170" y="56"/>
                  </a:lnTo>
                  <a:lnTo>
                    <a:pt x="158" y="58"/>
                  </a:lnTo>
                  <a:lnTo>
                    <a:pt x="138" y="54"/>
                  </a:lnTo>
                  <a:lnTo>
                    <a:pt x="128" y="58"/>
                  </a:lnTo>
                  <a:lnTo>
                    <a:pt x="112" y="72"/>
                  </a:lnTo>
                  <a:lnTo>
                    <a:pt x="74" y="72"/>
                  </a:lnTo>
                  <a:lnTo>
                    <a:pt x="68" y="88"/>
                  </a:lnTo>
                  <a:lnTo>
                    <a:pt x="22" y="88"/>
                  </a:lnTo>
                  <a:lnTo>
                    <a:pt x="14" y="80"/>
                  </a:lnTo>
                  <a:lnTo>
                    <a:pt x="0" y="68"/>
                  </a:lnTo>
                  <a:lnTo>
                    <a:pt x="6" y="50"/>
                  </a:lnTo>
                  <a:lnTo>
                    <a:pt x="18" y="40"/>
                  </a:lnTo>
                  <a:lnTo>
                    <a:pt x="34" y="42"/>
                  </a:lnTo>
                  <a:lnTo>
                    <a:pt x="42" y="30"/>
                  </a:lnTo>
                  <a:lnTo>
                    <a:pt x="56" y="26"/>
                  </a:lnTo>
                  <a:lnTo>
                    <a:pt x="58" y="10"/>
                  </a:lnTo>
                  <a:lnTo>
                    <a:pt x="64" y="0"/>
                  </a:lnTo>
                  <a:lnTo>
                    <a:pt x="82" y="8"/>
                  </a:lnTo>
                  <a:lnTo>
                    <a:pt x="96" y="2"/>
                  </a:lnTo>
                  <a:lnTo>
                    <a:pt x="110" y="14"/>
                  </a:lnTo>
                  <a:lnTo>
                    <a:pt x="152" y="10"/>
                  </a:lnTo>
                  <a:lnTo>
                    <a:pt x="178" y="8"/>
                  </a:lnTo>
                  <a:lnTo>
                    <a:pt x="210" y="28"/>
                  </a:lnTo>
                  <a:lnTo>
                    <a:pt x="204" y="46"/>
                  </a:lnTo>
                  <a:lnTo>
                    <a:pt x="200" y="58"/>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 name="Italy"/>
            <p:cNvSpPr>
              <a:spLocks noChangeAspect="1" noEditPoints="1"/>
            </p:cNvSpPr>
            <p:nvPr/>
          </p:nvSpPr>
          <p:spPr bwMode="gray">
            <a:xfrm>
              <a:off x="4552123" y="2942747"/>
              <a:ext cx="292234" cy="332309"/>
            </a:xfrm>
            <a:custGeom>
              <a:avLst/>
              <a:gdLst/>
              <a:ahLst/>
              <a:cxnLst>
                <a:cxn ang="0">
                  <a:pos x="264" y="46"/>
                </a:cxn>
                <a:cxn ang="0">
                  <a:pos x="266" y="80"/>
                </a:cxn>
                <a:cxn ang="0">
                  <a:pos x="222" y="80"/>
                </a:cxn>
                <a:cxn ang="0">
                  <a:pos x="218" y="122"/>
                </a:cxn>
                <a:cxn ang="0">
                  <a:pos x="220" y="170"/>
                </a:cxn>
                <a:cxn ang="0">
                  <a:pos x="272" y="236"/>
                </a:cxn>
                <a:cxn ang="0">
                  <a:pos x="342" y="280"/>
                </a:cxn>
                <a:cxn ang="0">
                  <a:pos x="362" y="300"/>
                </a:cxn>
                <a:cxn ang="0">
                  <a:pos x="412" y="324"/>
                </a:cxn>
                <a:cxn ang="0">
                  <a:pos x="434" y="342"/>
                </a:cxn>
                <a:cxn ang="0">
                  <a:pos x="454" y="390"/>
                </a:cxn>
                <a:cxn ang="0">
                  <a:pos x="430" y="372"/>
                </a:cxn>
                <a:cxn ang="0">
                  <a:pos x="384" y="384"/>
                </a:cxn>
                <a:cxn ang="0">
                  <a:pos x="408" y="418"/>
                </a:cxn>
                <a:cxn ang="0">
                  <a:pos x="392" y="450"/>
                </a:cxn>
                <a:cxn ang="0">
                  <a:pos x="346" y="486"/>
                </a:cxn>
                <a:cxn ang="0">
                  <a:pos x="352" y="454"/>
                </a:cxn>
                <a:cxn ang="0">
                  <a:pos x="362" y="436"/>
                </a:cxn>
                <a:cxn ang="0">
                  <a:pos x="318" y="372"/>
                </a:cxn>
                <a:cxn ang="0">
                  <a:pos x="268" y="320"/>
                </a:cxn>
                <a:cxn ang="0">
                  <a:pos x="206" y="280"/>
                </a:cxn>
                <a:cxn ang="0">
                  <a:pos x="164" y="256"/>
                </a:cxn>
                <a:cxn ang="0">
                  <a:pos x="146" y="228"/>
                </a:cxn>
                <a:cxn ang="0">
                  <a:pos x="118" y="154"/>
                </a:cxn>
                <a:cxn ang="0">
                  <a:pos x="90" y="146"/>
                </a:cxn>
                <a:cxn ang="0">
                  <a:pos x="72" y="168"/>
                </a:cxn>
                <a:cxn ang="0">
                  <a:pos x="52" y="162"/>
                </a:cxn>
                <a:cxn ang="0">
                  <a:pos x="12" y="162"/>
                </a:cxn>
                <a:cxn ang="0">
                  <a:pos x="2" y="128"/>
                </a:cxn>
                <a:cxn ang="0">
                  <a:pos x="16" y="106"/>
                </a:cxn>
                <a:cxn ang="0">
                  <a:pos x="26" y="68"/>
                </a:cxn>
                <a:cxn ang="0">
                  <a:pos x="56" y="64"/>
                </a:cxn>
                <a:cxn ang="0">
                  <a:pos x="78" y="42"/>
                </a:cxn>
                <a:cxn ang="0">
                  <a:pos x="98" y="60"/>
                </a:cxn>
                <a:cxn ang="0">
                  <a:pos x="104" y="32"/>
                </a:cxn>
                <a:cxn ang="0">
                  <a:pos x="140" y="42"/>
                </a:cxn>
                <a:cxn ang="0">
                  <a:pos x="148" y="16"/>
                </a:cxn>
                <a:cxn ang="0">
                  <a:pos x="184" y="0"/>
                </a:cxn>
                <a:cxn ang="0">
                  <a:pos x="220" y="14"/>
                </a:cxn>
                <a:cxn ang="0">
                  <a:pos x="268" y="34"/>
                </a:cxn>
                <a:cxn ang="0">
                  <a:pos x="80" y="362"/>
                </a:cxn>
                <a:cxn ang="0">
                  <a:pos x="80" y="414"/>
                </a:cxn>
                <a:cxn ang="0">
                  <a:pos x="104" y="424"/>
                </a:cxn>
                <a:cxn ang="0">
                  <a:pos x="122" y="416"/>
                </a:cxn>
                <a:cxn ang="0">
                  <a:pos x="118" y="378"/>
                </a:cxn>
                <a:cxn ang="0">
                  <a:pos x="120" y="332"/>
                </a:cxn>
                <a:cxn ang="0">
                  <a:pos x="88" y="334"/>
                </a:cxn>
                <a:cxn ang="0">
                  <a:pos x="72" y="358"/>
                </a:cxn>
                <a:cxn ang="0">
                  <a:pos x="230" y="512"/>
                </a:cxn>
                <a:cxn ang="0">
                  <a:pos x="266" y="528"/>
                </a:cxn>
                <a:cxn ang="0">
                  <a:pos x="298" y="546"/>
                </a:cxn>
                <a:cxn ang="0">
                  <a:pos x="326" y="526"/>
                </a:cxn>
                <a:cxn ang="0">
                  <a:pos x="336" y="476"/>
                </a:cxn>
                <a:cxn ang="0">
                  <a:pos x="278" y="486"/>
                </a:cxn>
                <a:cxn ang="0">
                  <a:pos x="242" y="482"/>
                </a:cxn>
                <a:cxn ang="0">
                  <a:pos x="222" y="496"/>
                </a:cxn>
              </a:cxnLst>
              <a:rect l="0" t="0" r="r" b="b"/>
              <a:pathLst>
                <a:path w="454" h="550">
                  <a:moveTo>
                    <a:pt x="268" y="34"/>
                  </a:moveTo>
                  <a:lnTo>
                    <a:pt x="264" y="46"/>
                  </a:lnTo>
                  <a:lnTo>
                    <a:pt x="268" y="60"/>
                  </a:lnTo>
                  <a:lnTo>
                    <a:pt x="266" y="80"/>
                  </a:lnTo>
                  <a:lnTo>
                    <a:pt x="244" y="78"/>
                  </a:lnTo>
                  <a:lnTo>
                    <a:pt x="222" y="80"/>
                  </a:lnTo>
                  <a:lnTo>
                    <a:pt x="210" y="96"/>
                  </a:lnTo>
                  <a:lnTo>
                    <a:pt x="218" y="122"/>
                  </a:lnTo>
                  <a:lnTo>
                    <a:pt x="214" y="140"/>
                  </a:lnTo>
                  <a:lnTo>
                    <a:pt x="220" y="170"/>
                  </a:lnTo>
                  <a:lnTo>
                    <a:pt x="264" y="202"/>
                  </a:lnTo>
                  <a:lnTo>
                    <a:pt x="272" y="236"/>
                  </a:lnTo>
                  <a:lnTo>
                    <a:pt x="312" y="272"/>
                  </a:lnTo>
                  <a:lnTo>
                    <a:pt x="342" y="280"/>
                  </a:lnTo>
                  <a:lnTo>
                    <a:pt x="368" y="280"/>
                  </a:lnTo>
                  <a:lnTo>
                    <a:pt x="362" y="300"/>
                  </a:lnTo>
                  <a:lnTo>
                    <a:pt x="394" y="320"/>
                  </a:lnTo>
                  <a:lnTo>
                    <a:pt x="412" y="324"/>
                  </a:lnTo>
                  <a:lnTo>
                    <a:pt x="422" y="340"/>
                  </a:lnTo>
                  <a:lnTo>
                    <a:pt x="434" y="342"/>
                  </a:lnTo>
                  <a:lnTo>
                    <a:pt x="454" y="370"/>
                  </a:lnTo>
                  <a:lnTo>
                    <a:pt x="454" y="390"/>
                  </a:lnTo>
                  <a:lnTo>
                    <a:pt x="442" y="392"/>
                  </a:lnTo>
                  <a:lnTo>
                    <a:pt x="430" y="372"/>
                  </a:lnTo>
                  <a:lnTo>
                    <a:pt x="398" y="362"/>
                  </a:lnTo>
                  <a:lnTo>
                    <a:pt x="384" y="384"/>
                  </a:lnTo>
                  <a:lnTo>
                    <a:pt x="382" y="404"/>
                  </a:lnTo>
                  <a:lnTo>
                    <a:pt x="408" y="418"/>
                  </a:lnTo>
                  <a:lnTo>
                    <a:pt x="408" y="442"/>
                  </a:lnTo>
                  <a:lnTo>
                    <a:pt x="392" y="450"/>
                  </a:lnTo>
                  <a:lnTo>
                    <a:pt x="362" y="486"/>
                  </a:lnTo>
                  <a:lnTo>
                    <a:pt x="346" y="486"/>
                  </a:lnTo>
                  <a:lnTo>
                    <a:pt x="344" y="474"/>
                  </a:lnTo>
                  <a:lnTo>
                    <a:pt x="352" y="454"/>
                  </a:lnTo>
                  <a:lnTo>
                    <a:pt x="348" y="446"/>
                  </a:lnTo>
                  <a:lnTo>
                    <a:pt x="362" y="436"/>
                  </a:lnTo>
                  <a:lnTo>
                    <a:pt x="344" y="384"/>
                  </a:lnTo>
                  <a:lnTo>
                    <a:pt x="318" y="372"/>
                  </a:lnTo>
                  <a:lnTo>
                    <a:pt x="314" y="358"/>
                  </a:lnTo>
                  <a:lnTo>
                    <a:pt x="268" y="320"/>
                  </a:lnTo>
                  <a:lnTo>
                    <a:pt x="240" y="312"/>
                  </a:lnTo>
                  <a:lnTo>
                    <a:pt x="206" y="280"/>
                  </a:lnTo>
                  <a:lnTo>
                    <a:pt x="188" y="268"/>
                  </a:lnTo>
                  <a:lnTo>
                    <a:pt x="164" y="256"/>
                  </a:lnTo>
                  <a:lnTo>
                    <a:pt x="160" y="240"/>
                  </a:lnTo>
                  <a:lnTo>
                    <a:pt x="146" y="228"/>
                  </a:lnTo>
                  <a:lnTo>
                    <a:pt x="142" y="182"/>
                  </a:lnTo>
                  <a:lnTo>
                    <a:pt x="118" y="154"/>
                  </a:lnTo>
                  <a:lnTo>
                    <a:pt x="100" y="152"/>
                  </a:lnTo>
                  <a:lnTo>
                    <a:pt x="90" y="146"/>
                  </a:lnTo>
                  <a:lnTo>
                    <a:pt x="76" y="152"/>
                  </a:lnTo>
                  <a:lnTo>
                    <a:pt x="72" y="168"/>
                  </a:lnTo>
                  <a:lnTo>
                    <a:pt x="58" y="178"/>
                  </a:lnTo>
                  <a:lnTo>
                    <a:pt x="52" y="162"/>
                  </a:lnTo>
                  <a:lnTo>
                    <a:pt x="30" y="166"/>
                  </a:lnTo>
                  <a:lnTo>
                    <a:pt x="12" y="162"/>
                  </a:lnTo>
                  <a:lnTo>
                    <a:pt x="12" y="140"/>
                  </a:lnTo>
                  <a:lnTo>
                    <a:pt x="2" y="128"/>
                  </a:lnTo>
                  <a:lnTo>
                    <a:pt x="0" y="114"/>
                  </a:lnTo>
                  <a:lnTo>
                    <a:pt x="16" y="106"/>
                  </a:lnTo>
                  <a:lnTo>
                    <a:pt x="16" y="84"/>
                  </a:lnTo>
                  <a:lnTo>
                    <a:pt x="26" y="68"/>
                  </a:lnTo>
                  <a:lnTo>
                    <a:pt x="44" y="58"/>
                  </a:lnTo>
                  <a:lnTo>
                    <a:pt x="56" y="64"/>
                  </a:lnTo>
                  <a:lnTo>
                    <a:pt x="64" y="54"/>
                  </a:lnTo>
                  <a:lnTo>
                    <a:pt x="78" y="42"/>
                  </a:lnTo>
                  <a:lnTo>
                    <a:pt x="86" y="54"/>
                  </a:lnTo>
                  <a:lnTo>
                    <a:pt x="98" y="60"/>
                  </a:lnTo>
                  <a:lnTo>
                    <a:pt x="100" y="44"/>
                  </a:lnTo>
                  <a:lnTo>
                    <a:pt x="104" y="32"/>
                  </a:lnTo>
                  <a:lnTo>
                    <a:pt x="114" y="36"/>
                  </a:lnTo>
                  <a:lnTo>
                    <a:pt x="140" y="42"/>
                  </a:lnTo>
                  <a:lnTo>
                    <a:pt x="146" y="28"/>
                  </a:lnTo>
                  <a:lnTo>
                    <a:pt x="148" y="16"/>
                  </a:lnTo>
                  <a:lnTo>
                    <a:pt x="160" y="12"/>
                  </a:lnTo>
                  <a:lnTo>
                    <a:pt x="184" y="0"/>
                  </a:lnTo>
                  <a:lnTo>
                    <a:pt x="216" y="0"/>
                  </a:lnTo>
                  <a:lnTo>
                    <a:pt x="220" y="14"/>
                  </a:lnTo>
                  <a:lnTo>
                    <a:pt x="242" y="28"/>
                  </a:lnTo>
                  <a:lnTo>
                    <a:pt x="268" y="34"/>
                  </a:lnTo>
                  <a:close/>
                  <a:moveTo>
                    <a:pt x="72" y="358"/>
                  </a:moveTo>
                  <a:lnTo>
                    <a:pt x="80" y="362"/>
                  </a:lnTo>
                  <a:lnTo>
                    <a:pt x="82" y="388"/>
                  </a:lnTo>
                  <a:lnTo>
                    <a:pt x="80" y="414"/>
                  </a:lnTo>
                  <a:lnTo>
                    <a:pt x="96" y="438"/>
                  </a:lnTo>
                  <a:lnTo>
                    <a:pt x="104" y="424"/>
                  </a:lnTo>
                  <a:lnTo>
                    <a:pt x="114" y="428"/>
                  </a:lnTo>
                  <a:lnTo>
                    <a:pt x="122" y="416"/>
                  </a:lnTo>
                  <a:lnTo>
                    <a:pt x="124" y="392"/>
                  </a:lnTo>
                  <a:lnTo>
                    <a:pt x="118" y="378"/>
                  </a:lnTo>
                  <a:lnTo>
                    <a:pt x="122" y="364"/>
                  </a:lnTo>
                  <a:lnTo>
                    <a:pt x="120" y="332"/>
                  </a:lnTo>
                  <a:lnTo>
                    <a:pt x="108" y="318"/>
                  </a:lnTo>
                  <a:lnTo>
                    <a:pt x="88" y="334"/>
                  </a:lnTo>
                  <a:lnTo>
                    <a:pt x="76" y="334"/>
                  </a:lnTo>
                  <a:lnTo>
                    <a:pt x="72" y="358"/>
                  </a:lnTo>
                  <a:close/>
                  <a:moveTo>
                    <a:pt x="222" y="496"/>
                  </a:moveTo>
                  <a:lnTo>
                    <a:pt x="230" y="512"/>
                  </a:lnTo>
                  <a:lnTo>
                    <a:pt x="246" y="512"/>
                  </a:lnTo>
                  <a:lnTo>
                    <a:pt x="266" y="528"/>
                  </a:lnTo>
                  <a:lnTo>
                    <a:pt x="294" y="536"/>
                  </a:lnTo>
                  <a:lnTo>
                    <a:pt x="298" y="546"/>
                  </a:lnTo>
                  <a:lnTo>
                    <a:pt x="322" y="550"/>
                  </a:lnTo>
                  <a:lnTo>
                    <a:pt x="326" y="526"/>
                  </a:lnTo>
                  <a:lnTo>
                    <a:pt x="322" y="510"/>
                  </a:lnTo>
                  <a:lnTo>
                    <a:pt x="336" y="476"/>
                  </a:lnTo>
                  <a:lnTo>
                    <a:pt x="320" y="476"/>
                  </a:lnTo>
                  <a:lnTo>
                    <a:pt x="278" y="486"/>
                  </a:lnTo>
                  <a:lnTo>
                    <a:pt x="258" y="476"/>
                  </a:lnTo>
                  <a:lnTo>
                    <a:pt x="242" y="482"/>
                  </a:lnTo>
                  <a:lnTo>
                    <a:pt x="230" y="482"/>
                  </a:lnTo>
                  <a:lnTo>
                    <a:pt x="222" y="496"/>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 name="Slovenia"/>
            <p:cNvSpPr>
              <a:spLocks noChangeAspect="1"/>
            </p:cNvSpPr>
            <p:nvPr/>
          </p:nvSpPr>
          <p:spPr bwMode="gray">
            <a:xfrm>
              <a:off x="4721311" y="2948526"/>
              <a:ext cx="67675" cy="52014"/>
            </a:xfrm>
            <a:custGeom>
              <a:avLst/>
              <a:gdLst/>
              <a:ahLst/>
              <a:cxnLst>
                <a:cxn ang="0">
                  <a:pos x="6" y="50"/>
                </a:cxn>
                <a:cxn ang="0">
                  <a:pos x="2" y="36"/>
                </a:cxn>
                <a:cxn ang="0">
                  <a:pos x="6" y="24"/>
                </a:cxn>
                <a:cxn ang="0">
                  <a:pos x="44" y="26"/>
                </a:cxn>
                <a:cxn ang="0">
                  <a:pos x="56" y="16"/>
                </a:cxn>
                <a:cxn ang="0">
                  <a:pos x="70" y="8"/>
                </a:cxn>
                <a:cxn ang="0">
                  <a:pos x="78" y="12"/>
                </a:cxn>
                <a:cxn ang="0">
                  <a:pos x="92" y="0"/>
                </a:cxn>
                <a:cxn ang="0">
                  <a:pos x="104" y="2"/>
                </a:cxn>
                <a:cxn ang="0">
                  <a:pos x="106" y="30"/>
                </a:cxn>
                <a:cxn ang="0">
                  <a:pos x="92" y="38"/>
                </a:cxn>
                <a:cxn ang="0">
                  <a:pos x="92" y="54"/>
                </a:cxn>
                <a:cxn ang="0">
                  <a:pos x="82" y="64"/>
                </a:cxn>
                <a:cxn ang="0">
                  <a:pos x="84" y="76"/>
                </a:cxn>
                <a:cxn ang="0">
                  <a:pos x="70" y="78"/>
                </a:cxn>
                <a:cxn ang="0">
                  <a:pos x="56" y="72"/>
                </a:cxn>
                <a:cxn ang="0">
                  <a:pos x="40" y="74"/>
                </a:cxn>
                <a:cxn ang="0">
                  <a:pos x="20" y="74"/>
                </a:cxn>
                <a:cxn ang="0">
                  <a:pos x="0" y="86"/>
                </a:cxn>
                <a:cxn ang="0">
                  <a:pos x="4" y="70"/>
                </a:cxn>
                <a:cxn ang="0">
                  <a:pos x="6" y="50"/>
                </a:cxn>
              </a:cxnLst>
              <a:rect l="0" t="0" r="r" b="b"/>
              <a:pathLst>
                <a:path w="106" h="86">
                  <a:moveTo>
                    <a:pt x="6" y="50"/>
                  </a:moveTo>
                  <a:lnTo>
                    <a:pt x="2" y="36"/>
                  </a:lnTo>
                  <a:lnTo>
                    <a:pt x="6" y="24"/>
                  </a:lnTo>
                  <a:lnTo>
                    <a:pt x="44" y="26"/>
                  </a:lnTo>
                  <a:lnTo>
                    <a:pt x="56" y="16"/>
                  </a:lnTo>
                  <a:lnTo>
                    <a:pt x="70" y="8"/>
                  </a:lnTo>
                  <a:lnTo>
                    <a:pt x="78" y="12"/>
                  </a:lnTo>
                  <a:lnTo>
                    <a:pt x="92" y="0"/>
                  </a:lnTo>
                  <a:lnTo>
                    <a:pt x="104" y="2"/>
                  </a:lnTo>
                  <a:lnTo>
                    <a:pt x="106" y="30"/>
                  </a:lnTo>
                  <a:lnTo>
                    <a:pt x="92" y="38"/>
                  </a:lnTo>
                  <a:lnTo>
                    <a:pt x="92" y="54"/>
                  </a:lnTo>
                  <a:lnTo>
                    <a:pt x="82" y="64"/>
                  </a:lnTo>
                  <a:lnTo>
                    <a:pt x="84" y="76"/>
                  </a:lnTo>
                  <a:lnTo>
                    <a:pt x="70" y="78"/>
                  </a:lnTo>
                  <a:lnTo>
                    <a:pt x="56" y="72"/>
                  </a:lnTo>
                  <a:lnTo>
                    <a:pt x="40" y="74"/>
                  </a:lnTo>
                  <a:lnTo>
                    <a:pt x="20" y="74"/>
                  </a:lnTo>
                  <a:lnTo>
                    <a:pt x="0" y="86"/>
                  </a:lnTo>
                  <a:lnTo>
                    <a:pt x="4" y="70"/>
                  </a:lnTo>
                  <a:lnTo>
                    <a:pt x="6" y="5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Hungary"/>
            <p:cNvSpPr>
              <a:spLocks noChangeAspect="1"/>
            </p:cNvSpPr>
            <p:nvPr/>
          </p:nvSpPr>
          <p:spPr bwMode="gray">
            <a:xfrm>
              <a:off x="4787448" y="2887844"/>
              <a:ext cx="166112" cy="101137"/>
            </a:xfrm>
            <a:custGeom>
              <a:avLst/>
              <a:gdLst/>
              <a:ahLst/>
              <a:cxnLst>
                <a:cxn ang="0">
                  <a:pos x="154" y="144"/>
                </a:cxn>
                <a:cxn ang="0">
                  <a:pos x="170" y="140"/>
                </a:cxn>
                <a:cxn ang="0">
                  <a:pos x="190" y="132"/>
                </a:cxn>
                <a:cxn ang="0">
                  <a:pos x="208" y="106"/>
                </a:cxn>
                <a:cxn ang="0">
                  <a:pos x="222" y="68"/>
                </a:cxn>
                <a:cxn ang="0">
                  <a:pos x="236" y="54"/>
                </a:cxn>
                <a:cxn ang="0">
                  <a:pos x="252" y="52"/>
                </a:cxn>
                <a:cxn ang="0">
                  <a:pos x="256" y="36"/>
                </a:cxn>
                <a:cxn ang="0">
                  <a:pos x="242" y="26"/>
                </a:cxn>
                <a:cxn ang="0">
                  <a:pos x="232" y="4"/>
                </a:cxn>
                <a:cxn ang="0">
                  <a:pos x="216" y="14"/>
                </a:cxn>
                <a:cxn ang="0">
                  <a:pos x="202" y="2"/>
                </a:cxn>
                <a:cxn ang="0">
                  <a:pos x="190" y="4"/>
                </a:cxn>
                <a:cxn ang="0">
                  <a:pos x="170" y="0"/>
                </a:cxn>
                <a:cxn ang="0">
                  <a:pos x="160" y="4"/>
                </a:cxn>
                <a:cxn ang="0">
                  <a:pos x="144" y="18"/>
                </a:cxn>
                <a:cxn ang="0">
                  <a:pos x="106" y="18"/>
                </a:cxn>
                <a:cxn ang="0">
                  <a:pos x="100" y="34"/>
                </a:cxn>
                <a:cxn ang="0">
                  <a:pos x="54" y="34"/>
                </a:cxn>
                <a:cxn ang="0">
                  <a:pos x="46" y="26"/>
                </a:cxn>
                <a:cxn ang="0">
                  <a:pos x="38" y="38"/>
                </a:cxn>
                <a:cxn ang="0">
                  <a:pos x="34" y="58"/>
                </a:cxn>
                <a:cxn ang="0">
                  <a:pos x="16" y="52"/>
                </a:cxn>
                <a:cxn ang="0">
                  <a:pos x="10" y="66"/>
                </a:cxn>
                <a:cxn ang="0">
                  <a:pos x="4" y="84"/>
                </a:cxn>
                <a:cxn ang="0">
                  <a:pos x="0" y="102"/>
                </a:cxn>
                <a:cxn ang="0">
                  <a:pos x="2" y="130"/>
                </a:cxn>
                <a:cxn ang="0">
                  <a:pos x="10" y="134"/>
                </a:cxn>
                <a:cxn ang="0">
                  <a:pos x="14" y="146"/>
                </a:cxn>
                <a:cxn ang="0">
                  <a:pos x="64" y="166"/>
                </a:cxn>
                <a:cxn ang="0">
                  <a:pos x="98" y="162"/>
                </a:cxn>
                <a:cxn ang="0">
                  <a:pos x="134" y="140"/>
                </a:cxn>
                <a:cxn ang="0">
                  <a:pos x="154" y="144"/>
                </a:cxn>
              </a:cxnLst>
              <a:rect l="0" t="0" r="r" b="b"/>
              <a:pathLst>
                <a:path w="256" h="166">
                  <a:moveTo>
                    <a:pt x="154" y="144"/>
                  </a:moveTo>
                  <a:lnTo>
                    <a:pt x="170" y="140"/>
                  </a:lnTo>
                  <a:lnTo>
                    <a:pt x="190" y="132"/>
                  </a:lnTo>
                  <a:lnTo>
                    <a:pt x="208" y="106"/>
                  </a:lnTo>
                  <a:lnTo>
                    <a:pt x="222" y="68"/>
                  </a:lnTo>
                  <a:lnTo>
                    <a:pt x="236" y="54"/>
                  </a:lnTo>
                  <a:lnTo>
                    <a:pt x="252" y="52"/>
                  </a:lnTo>
                  <a:lnTo>
                    <a:pt x="256" y="36"/>
                  </a:lnTo>
                  <a:lnTo>
                    <a:pt x="242" y="26"/>
                  </a:lnTo>
                  <a:lnTo>
                    <a:pt x="232" y="4"/>
                  </a:lnTo>
                  <a:lnTo>
                    <a:pt x="216" y="14"/>
                  </a:lnTo>
                  <a:lnTo>
                    <a:pt x="202" y="2"/>
                  </a:lnTo>
                  <a:lnTo>
                    <a:pt x="190" y="4"/>
                  </a:lnTo>
                  <a:lnTo>
                    <a:pt x="170" y="0"/>
                  </a:lnTo>
                  <a:lnTo>
                    <a:pt x="160" y="4"/>
                  </a:lnTo>
                  <a:lnTo>
                    <a:pt x="144" y="18"/>
                  </a:lnTo>
                  <a:lnTo>
                    <a:pt x="106" y="18"/>
                  </a:lnTo>
                  <a:lnTo>
                    <a:pt x="100" y="34"/>
                  </a:lnTo>
                  <a:lnTo>
                    <a:pt x="54" y="34"/>
                  </a:lnTo>
                  <a:lnTo>
                    <a:pt x="46" y="26"/>
                  </a:lnTo>
                  <a:lnTo>
                    <a:pt x="38" y="38"/>
                  </a:lnTo>
                  <a:lnTo>
                    <a:pt x="34" y="58"/>
                  </a:lnTo>
                  <a:lnTo>
                    <a:pt x="16" y="52"/>
                  </a:lnTo>
                  <a:lnTo>
                    <a:pt x="10" y="66"/>
                  </a:lnTo>
                  <a:lnTo>
                    <a:pt x="4" y="84"/>
                  </a:lnTo>
                  <a:lnTo>
                    <a:pt x="0" y="102"/>
                  </a:lnTo>
                  <a:lnTo>
                    <a:pt x="2" y="130"/>
                  </a:lnTo>
                  <a:lnTo>
                    <a:pt x="10" y="134"/>
                  </a:lnTo>
                  <a:lnTo>
                    <a:pt x="14" y="146"/>
                  </a:lnTo>
                  <a:lnTo>
                    <a:pt x="64" y="166"/>
                  </a:lnTo>
                  <a:lnTo>
                    <a:pt x="98" y="162"/>
                  </a:lnTo>
                  <a:lnTo>
                    <a:pt x="134" y="140"/>
                  </a:lnTo>
                  <a:lnTo>
                    <a:pt x="154" y="14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 name="Croatia"/>
            <p:cNvSpPr>
              <a:spLocks noChangeAspect="1"/>
            </p:cNvSpPr>
            <p:nvPr/>
          </p:nvSpPr>
          <p:spPr bwMode="gray">
            <a:xfrm>
              <a:off x="4721311" y="2967309"/>
              <a:ext cx="144579" cy="111251"/>
            </a:xfrm>
            <a:custGeom>
              <a:avLst/>
              <a:gdLst/>
              <a:ahLst/>
              <a:cxnLst>
                <a:cxn ang="0">
                  <a:pos x="0" y="56"/>
                </a:cxn>
                <a:cxn ang="0">
                  <a:pos x="20" y="44"/>
                </a:cxn>
                <a:cxn ang="0">
                  <a:pos x="40" y="44"/>
                </a:cxn>
                <a:cxn ang="0">
                  <a:pos x="56" y="42"/>
                </a:cxn>
                <a:cxn ang="0">
                  <a:pos x="70" y="48"/>
                </a:cxn>
                <a:cxn ang="0">
                  <a:pos x="84" y="46"/>
                </a:cxn>
                <a:cxn ang="0">
                  <a:pos x="82" y="34"/>
                </a:cxn>
                <a:cxn ang="0">
                  <a:pos x="92" y="24"/>
                </a:cxn>
                <a:cxn ang="0">
                  <a:pos x="92" y="8"/>
                </a:cxn>
                <a:cxn ang="0">
                  <a:pos x="106" y="0"/>
                </a:cxn>
                <a:cxn ang="0">
                  <a:pos x="114" y="4"/>
                </a:cxn>
                <a:cxn ang="0">
                  <a:pos x="118" y="16"/>
                </a:cxn>
                <a:cxn ang="0">
                  <a:pos x="168" y="36"/>
                </a:cxn>
                <a:cxn ang="0">
                  <a:pos x="202" y="32"/>
                </a:cxn>
                <a:cxn ang="0">
                  <a:pos x="210" y="50"/>
                </a:cxn>
                <a:cxn ang="0">
                  <a:pos x="226" y="60"/>
                </a:cxn>
                <a:cxn ang="0">
                  <a:pos x="214" y="80"/>
                </a:cxn>
                <a:cxn ang="0">
                  <a:pos x="202" y="74"/>
                </a:cxn>
                <a:cxn ang="0">
                  <a:pos x="150" y="74"/>
                </a:cxn>
                <a:cxn ang="0">
                  <a:pos x="136" y="66"/>
                </a:cxn>
                <a:cxn ang="0">
                  <a:pos x="120" y="70"/>
                </a:cxn>
                <a:cxn ang="0">
                  <a:pos x="100" y="58"/>
                </a:cxn>
                <a:cxn ang="0">
                  <a:pos x="98" y="80"/>
                </a:cxn>
                <a:cxn ang="0">
                  <a:pos x="114" y="102"/>
                </a:cxn>
                <a:cxn ang="0">
                  <a:pos x="134" y="132"/>
                </a:cxn>
                <a:cxn ang="0">
                  <a:pos x="160" y="148"/>
                </a:cxn>
                <a:cxn ang="0">
                  <a:pos x="164" y="160"/>
                </a:cxn>
                <a:cxn ang="0">
                  <a:pos x="172" y="184"/>
                </a:cxn>
                <a:cxn ang="0">
                  <a:pos x="144" y="172"/>
                </a:cxn>
                <a:cxn ang="0">
                  <a:pos x="126" y="154"/>
                </a:cxn>
                <a:cxn ang="0">
                  <a:pos x="104" y="156"/>
                </a:cxn>
                <a:cxn ang="0">
                  <a:pos x="84" y="136"/>
                </a:cxn>
                <a:cxn ang="0">
                  <a:pos x="62" y="118"/>
                </a:cxn>
                <a:cxn ang="0">
                  <a:pos x="56" y="100"/>
                </a:cxn>
                <a:cxn ang="0">
                  <a:pos x="56" y="82"/>
                </a:cxn>
                <a:cxn ang="0">
                  <a:pos x="52" y="68"/>
                </a:cxn>
                <a:cxn ang="0">
                  <a:pos x="42" y="58"/>
                </a:cxn>
                <a:cxn ang="0">
                  <a:pos x="32" y="58"/>
                </a:cxn>
                <a:cxn ang="0">
                  <a:pos x="30" y="72"/>
                </a:cxn>
                <a:cxn ang="0">
                  <a:pos x="22" y="90"/>
                </a:cxn>
                <a:cxn ang="0">
                  <a:pos x="8" y="76"/>
                </a:cxn>
                <a:cxn ang="0">
                  <a:pos x="0" y="56"/>
                </a:cxn>
              </a:cxnLst>
              <a:rect l="0" t="0" r="r" b="b"/>
              <a:pathLst>
                <a:path w="226" h="184">
                  <a:moveTo>
                    <a:pt x="0" y="56"/>
                  </a:moveTo>
                  <a:lnTo>
                    <a:pt x="20" y="44"/>
                  </a:lnTo>
                  <a:lnTo>
                    <a:pt x="40" y="44"/>
                  </a:lnTo>
                  <a:lnTo>
                    <a:pt x="56" y="42"/>
                  </a:lnTo>
                  <a:lnTo>
                    <a:pt x="70" y="48"/>
                  </a:lnTo>
                  <a:lnTo>
                    <a:pt x="84" y="46"/>
                  </a:lnTo>
                  <a:lnTo>
                    <a:pt x="82" y="34"/>
                  </a:lnTo>
                  <a:lnTo>
                    <a:pt x="92" y="24"/>
                  </a:lnTo>
                  <a:lnTo>
                    <a:pt x="92" y="8"/>
                  </a:lnTo>
                  <a:lnTo>
                    <a:pt x="106" y="0"/>
                  </a:lnTo>
                  <a:lnTo>
                    <a:pt x="114" y="4"/>
                  </a:lnTo>
                  <a:lnTo>
                    <a:pt x="118" y="16"/>
                  </a:lnTo>
                  <a:lnTo>
                    <a:pt x="168" y="36"/>
                  </a:lnTo>
                  <a:lnTo>
                    <a:pt x="202" y="32"/>
                  </a:lnTo>
                  <a:lnTo>
                    <a:pt x="210" y="50"/>
                  </a:lnTo>
                  <a:lnTo>
                    <a:pt x="226" y="60"/>
                  </a:lnTo>
                  <a:lnTo>
                    <a:pt x="214" y="80"/>
                  </a:lnTo>
                  <a:lnTo>
                    <a:pt x="202" y="74"/>
                  </a:lnTo>
                  <a:lnTo>
                    <a:pt x="150" y="74"/>
                  </a:lnTo>
                  <a:lnTo>
                    <a:pt x="136" y="66"/>
                  </a:lnTo>
                  <a:lnTo>
                    <a:pt x="120" y="70"/>
                  </a:lnTo>
                  <a:lnTo>
                    <a:pt x="100" y="58"/>
                  </a:lnTo>
                  <a:lnTo>
                    <a:pt x="98" y="80"/>
                  </a:lnTo>
                  <a:lnTo>
                    <a:pt x="114" y="102"/>
                  </a:lnTo>
                  <a:lnTo>
                    <a:pt x="134" y="132"/>
                  </a:lnTo>
                  <a:lnTo>
                    <a:pt x="160" y="148"/>
                  </a:lnTo>
                  <a:lnTo>
                    <a:pt x="164" y="160"/>
                  </a:lnTo>
                  <a:lnTo>
                    <a:pt x="172" y="184"/>
                  </a:lnTo>
                  <a:lnTo>
                    <a:pt x="144" y="172"/>
                  </a:lnTo>
                  <a:lnTo>
                    <a:pt x="126" y="154"/>
                  </a:lnTo>
                  <a:lnTo>
                    <a:pt x="104" y="156"/>
                  </a:lnTo>
                  <a:lnTo>
                    <a:pt x="84" y="136"/>
                  </a:lnTo>
                  <a:lnTo>
                    <a:pt x="62" y="118"/>
                  </a:lnTo>
                  <a:lnTo>
                    <a:pt x="56" y="100"/>
                  </a:lnTo>
                  <a:lnTo>
                    <a:pt x="56" y="82"/>
                  </a:lnTo>
                  <a:lnTo>
                    <a:pt x="52" y="68"/>
                  </a:lnTo>
                  <a:lnTo>
                    <a:pt x="42" y="58"/>
                  </a:lnTo>
                  <a:lnTo>
                    <a:pt x="32" y="58"/>
                  </a:lnTo>
                  <a:lnTo>
                    <a:pt x="30" y="72"/>
                  </a:lnTo>
                  <a:lnTo>
                    <a:pt x="22" y="90"/>
                  </a:lnTo>
                  <a:lnTo>
                    <a:pt x="8" y="76"/>
                  </a:lnTo>
                  <a:lnTo>
                    <a:pt x="0" y="5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Bosnia Herzegovina"/>
            <p:cNvSpPr>
              <a:spLocks noChangeAspect="1"/>
            </p:cNvSpPr>
            <p:nvPr/>
          </p:nvSpPr>
          <p:spPr bwMode="gray">
            <a:xfrm>
              <a:off x="4784372" y="3001985"/>
              <a:ext cx="84594" cy="88134"/>
            </a:xfrm>
            <a:custGeom>
              <a:avLst/>
              <a:gdLst/>
              <a:ahLst/>
              <a:cxnLst>
                <a:cxn ang="0">
                  <a:pos x="74" y="126"/>
                </a:cxn>
                <a:cxn ang="0">
                  <a:pos x="66" y="102"/>
                </a:cxn>
                <a:cxn ang="0">
                  <a:pos x="62" y="90"/>
                </a:cxn>
                <a:cxn ang="0">
                  <a:pos x="36" y="74"/>
                </a:cxn>
                <a:cxn ang="0">
                  <a:pos x="16" y="44"/>
                </a:cxn>
                <a:cxn ang="0">
                  <a:pos x="0" y="22"/>
                </a:cxn>
                <a:cxn ang="0">
                  <a:pos x="2" y="0"/>
                </a:cxn>
                <a:cxn ang="0">
                  <a:pos x="22" y="12"/>
                </a:cxn>
                <a:cxn ang="0">
                  <a:pos x="38" y="8"/>
                </a:cxn>
                <a:cxn ang="0">
                  <a:pos x="52" y="16"/>
                </a:cxn>
                <a:cxn ang="0">
                  <a:pos x="104" y="16"/>
                </a:cxn>
                <a:cxn ang="0">
                  <a:pos x="116" y="22"/>
                </a:cxn>
                <a:cxn ang="0">
                  <a:pos x="124" y="26"/>
                </a:cxn>
                <a:cxn ang="0">
                  <a:pos x="118" y="48"/>
                </a:cxn>
                <a:cxn ang="0">
                  <a:pos x="122" y="60"/>
                </a:cxn>
                <a:cxn ang="0">
                  <a:pos x="132" y="68"/>
                </a:cxn>
                <a:cxn ang="0">
                  <a:pos x="122" y="78"/>
                </a:cxn>
                <a:cxn ang="0">
                  <a:pos x="130" y="98"/>
                </a:cxn>
                <a:cxn ang="0">
                  <a:pos x="124" y="116"/>
                </a:cxn>
                <a:cxn ang="0">
                  <a:pos x="104" y="134"/>
                </a:cxn>
                <a:cxn ang="0">
                  <a:pos x="96" y="146"/>
                </a:cxn>
                <a:cxn ang="0">
                  <a:pos x="74" y="126"/>
                </a:cxn>
              </a:cxnLst>
              <a:rect l="0" t="0" r="r" b="b"/>
              <a:pathLst>
                <a:path w="132" h="146">
                  <a:moveTo>
                    <a:pt x="74" y="126"/>
                  </a:moveTo>
                  <a:lnTo>
                    <a:pt x="66" y="102"/>
                  </a:lnTo>
                  <a:lnTo>
                    <a:pt x="62" y="90"/>
                  </a:lnTo>
                  <a:lnTo>
                    <a:pt x="36" y="74"/>
                  </a:lnTo>
                  <a:lnTo>
                    <a:pt x="16" y="44"/>
                  </a:lnTo>
                  <a:lnTo>
                    <a:pt x="0" y="22"/>
                  </a:lnTo>
                  <a:lnTo>
                    <a:pt x="2" y="0"/>
                  </a:lnTo>
                  <a:lnTo>
                    <a:pt x="22" y="12"/>
                  </a:lnTo>
                  <a:lnTo>
                    <a:pt x="38" y="8"/>
                  </a:lnTo>
                  <a:lnTo>
                    <a:pt x="52" y="16"/>
                  </a:lnTo>
                  <a:lnTo>
                    <a:pt x="104" y="16"/>
                  </a:lnTo>
                  <a:lnTo>
                    <a:pt x="116" y="22"/>
                  </a:lnTo>
                  <a:lnTo>
                    <a:pt x="124" y="26"/>
                  </a:lnTo>
                  <a:lnTo>
                    <a:pt x="118" y="48"/>
                  </a:lnTo>
                  <a:lnTo>
                    <a:pt x="122" y="60"/>
                  </a:lnTo>
                  <a:lnTo>
                    <a:pt x="132" y="68"/>
                  </a:lnTo>
                  <a:lnTo>
                    <a:pt x="122" y="78"/>
                  </a:lnTo>
                  <a:lnTo>
                    <a:pt x="130" y="98"/>
                  </a:lnTo>
                  <a:lnTo>
                    <a:pt x="124" y="116"/>
                  </a:lnTo>
                  <a:lnTo>
                    <a:pt x="104" y="134"/>
                  </a:lnTo>
                  <a:lnTo>
                    <a:pt x="96" y="146"/>
                  </a:lnTo>
                  <a:lnTo>
                    <a:pt x="74" y="12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 name="Serbia - Montenegro"/>
            <p:cNvSpPr>
              <a:spLocks noChangeAspect="1"/>
            </p:cNvSpPr>
            <p:nvPr/>
          </p:nvSpPr>
          <p:spPr bwMode="gray">
            <a:xfrm>
              <a:off x="4845895" y="2973088"/>
              <a:ext cx="112279" cy="145927"/>
            </a:xfrm>
            <a:custGeom>
              <a:avLst/>
              <a:gdLst/>
              <a:ahLst/>
              <a:cxnLst>
                <a:cxn ang="0">
                  <a:pos x="0" y="194"/>
                </a:cxn>
                <a:cxn ang="0">
                  <a:pos x="8" y="182"/>
                </a:cxn>
                <a:cxn ang="0">
                  <a:pos x="28" y="164"/>
                </a:cxn>
                <a:cxn ang="0">
                  <a:pos x="34" y="146"/>
                </a:cxn>
                <a:cxn ang="0">
                  <a:pos x="26" y="126"/>
                </a:cxn>
                <a:cxn ang="0">
                  <a:pos x="36" y="116"/>
                </a:cxn>
                <a:cxn ang="0">
                  <a:pos x="26" y="108"/>
                </a:cxn>
                <a:cxn ang="0">
                  <a:pos x="22" y="96"/>
                </a:cxn>
                <a:cxn ang="0">
                  <a:pos x="28" y="74"/>
                </a:cxn>
                <a:cxn ang="0">
                  <a:pos x="20" y="70"/>
                </a:cxn>
                <a:cxn ang="0">
                  <a:pos x="32" y="50"/>
                </a:cxn>
                <a:cxn ang="0">
                  <a:pos x="16" y="40"/>
                </a:cxn>
                <a:cxn ang="0">
                  <a:pos x="8" y="22"/>
                </a:cxn>
                <a:cxn ang="0">
                  <a:pos x="44" y="0"/>
                </a:cxn>
                <a:cxn ang="0">
                  <a:pos x="64" y="4"/>
                </a:cxn>
                <a:cxn ang="0">
                  <a:pos x="80" y="0"/>
                </a:cxn>
                <a:cxn ang="0">
                  <a:pos x="90" y="20"/>
                </a:cxn>
                <a:cxn ang="0">
                  <a:pos x="92" y="44"/>
                </a:cxn>
                <a:cxn ang="0">
                  <a:pos x="106" y="52"/>
                </a:cxn>
                <a:cxn ang="0">
                  <a:pos x="110" y="66"/>
                </a:cxn>
                <a:cxn ang="0">
                  <a:pos x="118" y="82"/>
                </a:cxn>
                <a:cxn ang="0">
                  <a:pos x="146" y="96"/>
                </a:cxn>
                <a:cxn ang="0">
                  <a:pos x="154" y="108"/>
                </a:cxn>
                <a:cxn ang="0">
                  <a:pos x="150" y="122"/>
                </a:cxn>
                <a:cxn ang="0">
                  <a:pos x="144" y="128"/>
                </a:cxn>
                <a:cxn ang="0">
                  <a:pos x="154" y="144"/>
                </a:cxn>
                <a:cxn ang="0">
                  <a:pos x="164" y="158"/>
                </a:cxn>
                <a:cxn ang="0">
                  <a:pos x="174" y="170"/>
                </a:cxn>
                <a:cxn ang="0">
                  <a:pos x="164" y="184"/>
                </a:cxn>
                <a:cxn ang="0">
                  <a:pos x="154" y="184"/>
                </a:cxn>
                <a:cxn ang="0">
                  <a:pos x="152" y="194"/>
                </a:cxn>
                <a:cxn ang="0">
                  <a:pos x="154" y="206"/>
                </a:cxn>
                <a:cxn ang="0">
                  <a:pos x="142" y="210"/>
                </a:cxn>
                <a:cxn ang="0">
                  <a:pos x="124" y="206"/>
                </a:cxn>
                <a:cxn ang="0">
                  <a:pos x="104" y="216"/>
                </a:cxn>
                <a:cxn ang="0">
                  <a:pos x="90" y="224"/>
                </a:cxn>
                <a:cxn ang="0">
                  <a:pos x="80" y="242"/>
                </a:cxn>
                <a:cxn ang="0">
                  <a:pos x="74" y="208"/>
                </a:cxn>
                <a:cxn ang="0">
                  <a:pos x="62" y="206"/>
                </a:cxn>
                <a:cxn ang="0">
                  <a:pos x="50" y="198"/>
                </a:cxn>
                <a:cxn ang="0">
                  <a:pos x="38" y="212"/>
                </a:cxn>
                <a:cxn ang="0">
                  <a:pos x="36" y="230"/>
                </a:cxn>
                <a:cxn ang="0">
                  <a:pos x="26" y="224"/>
                </a:cxn>
                <a:cxn ang="0">
                  <a:pos x="20" y="210"/>
                </a:cxn>
                <a:cxn ang="0">
                  <a:pos x="0" y="194"/>
                </a:cxn>
              </a:cxnLst>
              <a:rect l="0" t="0" r="r" b="b"/>
              <a:pathLst>
                <a:path w="174" h="242">
                  <a:moveTo>
                    <a:pt x="0" y="194"/>
                  </a:moveTo>
                  <a:lnTo>
                    <a:pt x="8" y="182"/>
                  </a:lnTo>
                  <a:lnTo>
                    <a:pt x="28" y="164"/>
                  </a:lnTo>
                  <a:lnTo>
                    <a:pt x="34" y="146"/>
                  </a:lnTo>
                  <a:lnTo>
                    <a:pt x="26" y="126"/>
                  </a:lnTo>
                  <a:lnTo>
                    <a:pt x="36" y="116"/>
                  </a:lnTo>
                  <a:lnTo>
                    <a:pt x="26" y="108"/>
                  </a:lnTo>
                  <a:lnTo>
                    <a:pt x="22" y="96"/>
                  </a:lnTo>
                  <a:lnTo>
                    <a:pt x="28" y="74"/>
                  </a:lnTo>
                  <a:lnTo>
                    <a:pt x="20" y="70"/>
                  </a:lnTo>
                  <a:lnTo>
                    <a:pt x="32" y="50"/>
                  </a:lnTo>
                  <a:lnTo>
                    <a:pt x="16" y="40"/>
                  </a:lnTo>
                  <a:lnTo>
                    <a:pt x="8" y="22"/>
                  </a:lnTo>
                  <a:lnTo>
                    <a:pt x="44" y="0"/>
                  </a:lnTo>
                  <a:lnTo>
                    <a:pt x="64" y="4"/>
                  </a:lnTo>
                  <a:lnTo>
                    <a:pt x="80" y="0"/>
                  </a:lnTo>
                  <a:lnTo>
                    <a:pt x="90" y="20"/>
                  </a:lnTo>
                  <a:lnTo>
                    <a:pt x="92" y="44"/>
                  </a:lnTo>
                  <a:lnTo>
                    <a:pt x="106" y="52"/>
                  </a:lnTo>
                  <a:lnTo>
                    <a:pt x="110" y="66"/>
                  </a:lnTo>
                  <a:lnTo>
                    <a:pt x="118" y="82"/>
                  </a:lnTo>
                  <a:lnTo>
                    <a:pt x="146" y="96"/>
                  </a:lnTo>
                  <a:lnTo>
                    <a:pt x="154" y="108"/>
                  </a:lnTo>
                  <a:lnTo>
                    <a:pt x="150" y="122"/>
                  </a:lnTo>
                  <a:lnTo>
                    <a:pt x="144" y="128"/>
                  </a:lnTo>
                  <a:lnTo>
                    <a:pt x="154" y="144"/>
                  </a:lnTo>
                  <a:lnTo>
                    <a:pt x="164" y="158"/>
                  </a:lnTo>
                  <a:lnTo>
                    <a:pt x="174" y="170"/>
                  </a:lnTo>
                  <a:lnTo>
                    <a:pt x="164" y="184"/>
                  </a:lnTo>
                  <a:lnTo>
                    <a:pt x="154" y="184"/>
                  </a:lnTo>
                  <a:lnTo>
                    <a:pt x="152" y="194"/>
                  </a:lnTo>
                  <a:lnTo>
                    <a:pt x="154" y="206"/>
                  </a:lnTo>
                  <a:lnTo>
                    <a:pt x="142" y="210"/>
                  </a:lnTo>
                  <a:lnTo>
                    <a:pt x="124" y="206"/>
                  </a:lnTo>
                  <a:lnTo>
                    <a:pt x="104" y="216"/>
                  </a:lnTo>
                  <a:lnTo>
                    <a:pt x="90" y="224"/>
                  </a:lnTo>
                  <a:lnTo>
                    <a:pt x="80" y="242"/>
                  </a:lnTo>
                  <a:lnTo>
                    <a:pt x="74" y="208"/>
                  </a:lnTo>
                  <a:lnTo>
                    <a:pt x="62" y="206"/>
                  </a:lnTo>
                  <a:lnTo>
                    <a:pt x="50" y="198"/>
                  </a:lnTo>
                  <a:lnTo>
                    <a:pt x="38" y="212"/>
                  </a:lnTo>
                  <a:lnTo>
                    <a:pt x="36" y="230"/>
                  </a:lnTo>
                  <a:lnTo>
                    <a:pt x="26" y="224"/>
                  </a:lnTo>
                  <a:lnTo>
                    <a:pt x="20" y="210"/>
                  </a:lnTo>
                  <a:lnTo>
                    <a:pt x="0" y="19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 name="Albania"/>
            <p:cNvSpPr>
              <a:spLocks noChangeAspect="1"/>
            </p:cNvSpPr>
            <p:nvPr/>
          </p:nvSpPr>
          <p:spPr bwMode="gray">
            <a:xfrm>
              <a:off x="4868966" y="3093008"/>
              <a:ext cx="44604" cy="93913"/>
            </a:xfrm>
            <a:custGeom>
              <a:avLst/>
              <a:gdLst/>
              <a:ahLst/>
              <a:cxnLst>
                <a:cxn ang="0">
                  <a:pos x="52" y="64"/>
                </a:cxn>
                <a:cxn ang="0">
                  <a:pos x="54" y="78"/>
                </a:cxn>
                <a:cxn ang="0">
                  <a:pos x="62" y="84"/>
                </a:cxn>
                <a:cxn ang="0">
                  <a:pos x="68" y="92"/>
                </a:cxn>
                <a:cxn ang="0">
                  <a:pos x="68" y="110"/>
                </a:cxn>
                <a:cxn ang="0">
                  <a:pos x="54" y="118"/>
                </a:cxn>
                <a:cxn ang="0">
                  <a:pos x="42" y="134"/>
                </a:cxn>
                <a:cxn ang="0">
                  <a:pos x="42" y="144"/>
                </a:cxn>
                <a:cxn ang="0">
                  <a:pos x="30" y="156"/>
                </a:cxn>
                <a:cxn ang="0">
                  <a:pos x="18" y="142"/>
                </a:cxn>
                <a:cxn ang="0">
                  <a:pos x="2" y="120"/>
                </a:cxn>
                <a:cxn ang="0">
                  <a:pos x="2" y="108"/>
                </a:cxn>
                <a:cxn ang="0">
                  <a:pos x="6" y="100"/>
                </a:cxn>
                <a:cxn ang="0">
                  <a:pos x="4" y="74"/>
                </a:cxn>
                <a:cxn ang="0">
                  <a:pos x="6" y="58"/>
                </a:cxn>
                <a:cxn ang="0">
                  <a:pos x="6" y="36"/>
                </a:cxn>
                <a:cxn ang="0">
                  <a:pos x="0" y="32"/>
                </a:cxn>
                <a:cxn ang="0">
                  <a:pos x="2" y="14"/>
                </a:cxn>
                <a:cxn ang="0">
                  <a:pos x="14" y="0"/>
                </a:cxn>
                <a:cxn ang="0">
                  <a:pos x="26" y="8"/>
                </a:cxn>
                <a:cxn ang="0">
                  <a:pos x="38" y="10"/>
                </a:cxn>
                <a:cxn ang="0">
                  <a:pos x="44" y="44"/>
                </a:cxn>
                <a:cxn ang="0">
                  <a:pos x="52" y="64"/>
                </a:cxn>
              </a:cxnLst>
              <a:rect l="0" t="0" r="r" b="b"/>
              <a:pathLst>
                <a:path w="68" h="156">
                  <a:moveTo>
                    <a:pt x="52" y="64"/>
                  </a:moveTo>
                  <a:lnTo>
                    <a:pt x="54" y="78"/>
                  </a:lnTo>
                  <a:lnTo>
                    <a:pt x="62" y="84"/>
                  </a:lnTo>
                  <a:lnTo>
                    <a:pt x="68" y="92"/>
                  </a:lnTo>
                  <a:lnTo>
                    <a:pt x="68" y="110"/>
                  </a:lnTo>
                  <a:lnTo>
                    <a:pt x="54" y="118"/>
                  </a:lnTo>
                  <a:lnTo>
                    <a:pt x="42" y="134"/>
                  </a:lnTo>
                  <a:lnTo>
                    <a:pt x="42" y="144"/>
                  </a:lnTo>
                  <a:lnTo>
                    <a:pt x="30" y="156"/>
                  </a:lnTo>
                  <a:lnTo>
                    <a:pt x="18" y="142"/>
                  </a:lnTo>
                  <a:lnTo>
                    <a:pt x="2" y="120"/>
                  </a:lnTo>
                  <a:lnTo>
                    <a:pt x="2" y="108"/>
                  </a:lnTo>
                  <a:lnTo>
                    <a:pt x="6" y="100"/>
                  </a:lnTo>
                  <a:lnTo>
                    <a:pt x="4" y="74"/>
                  </a:lnTo>
                  <a:lnTo>
                    <a:pt x="6" y="58"/>
                  </a:lnTo>
                  <a:lnTo>
                    <a:pt x="6" y="36"/>
                  </a:lnTo>
                  <a:lnTo>
                    <a:pt x="0" y="32"/>
                  </a:lnTo>
                  <a:lnTo>
                    <a:pt x="2" y="14"/>
                  </a:lnTo>
                  <a:lnTo>
                    <a:pt x="14" y="0"/>
                  </a:lnTo>
                  <a:lnTo>
                    <a:pt x="26" y="8"/>
                  </a:lnTo>
                  <a:lnTo>
                    <a:pt x="38" y="10"/>
                  </a:lnTo>
                  <a:lnTo>
                    <a:pt x="44" y="44"/>
                  </a:lnTo>
                  <a:lnTo>
                    <a:pt x="52" y="6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 name="Macedonia"/>
            <p:cNvSpPr>
              <a:spLocks noChangeAspect="1"/>
            </p:cNvSpPr>
            <p:nvPr/>
          </p:nvSpPr>
          <p:spPr bwMode="gray">
            <a:xfrm>
              <a:off x="4898189" y="3097343"/>
              <a:ext cx="59985" cy="56348"/>
            </a:xfrm>
            <a:custGeom>
              <a:avLst/>
              <a:gdLst/>
              <a:ahLst/>
              <a:cxnLst>
                <a:cxn ang="0">
                  <a:pos x="8" y="56"/>
                </a:cxn>
                <a:cxn ang="0">
                  <a:pos x="10" y="70"/>
                </a:cxn>
                <a:cxn ang="0">
                  <a:pos x="18" y="76"/>
                </a:cxn>
                <a:cxn ang="0">
                  <a:pos x="24" y="84"/>
                </a:cxn>
                <a:cxn ang="0">
                  <a:pos x="30" y="92"/>
                </a:cxn>
                <a:cxn ang="0">
                  <a:pos x="48" y="78"/>
                </a:cxn>
                <a:cxn ang="0">
                  <a:pos x="68" y="68"/>
                </a:cxn>
                <a:cxn ang="0">
                  <a:pos x="84" y="58"/>
                </a:cxn>
                <a:cxn ang="0">
                  <a:pos x="94" y="54"/>
                </a:cxn>
                <a:cxn ang="0">
                  <a:pos x="86" y="26"/>
                </a:cxn>
                <a:cxn ang="0">
                  <a:pos x="76" y="18"/>
                </a:cxn>
                <a:cxn ang="0">
                  <a:pos x="74" y="0"/>
                </a:cxn>
                <a:cxn ang="0">
                  <a:pos x="62" y="4"/>
                </a:cxn>
                <a:cxn ang="0">
                  <a:pos x="44" y="0"/>
                </a:cxn>
                <a:cxn ang="0">
                  <a:pos x="24" y="10"/>
                </a:cxn>
                <a:cxn ang="0">
                  <a:pos x="10" y="18"/>
                </a:cxn>
                <a:cxn ang="0">
                  <a:pos x="0" y="36"/>
                </a:cxn>
                <a:cxn ang="0">
                  <a:pos x="8" y="56"/>
                </a:cxn>
              </a:cxnLst>
              <a:rect l="0" t="0" r="r" b="b"/>
              <a:pathLst>
                <a:path w="94" h="92">
                  <a:moveTo>
                    <a:pt x="8" y="56"/>
                  </a:moveTo>
                  <a:lnTo>
                    <a:pt x="10" y="70"/>
                  </a:lnTo>
                  <a:lnTo>
                    <a:pt x="18" y="76"/>
                  </a:lnTo>
                  <a:lnTo>
                    <a:pt x="24" y="84"/>
                  </a:lnTo>
                  <a:lnTo>
                    <a:pt x="30" y="92"/>
                  </a:lnTo>
                  <a:lnTo>
                    <a:pt x="48" y="78"/>
                  </a:lnTo>
                  <a:lnTo>
                    <a:pt x="68" y="68"/>
                  </a:lnTo>
                  <a:lnTo>
                    <a:pt x="84" y="58"/>
                  </a:lnTo>
                  <a:lnTo>
                    <a:pt x="94" y="54"/>
                  </a:lnTo>
                  <a:lnTo>
                    <a:pt x="86" y="26"/>
                  </a:lnTo>
                  <a:lnTo>
                    <a:pt x="76" y="18"/>
                  </a:lnTo>
                  <a:lnTo>
                    <a:pt x="74" y="0"/>
                  </a:lnTo>
                  <a:lnTo>
                    <a:pt x="62" y="4"/>
                  </a:lnTo>
                  <a:lnTo>
                    <a:pt x="44" y="0"/>
                  </a:lnTo>
                  <a:lnTo>
                    <a:pt x="24" y="10"/>
                  </a:lnTo>
                  <a:lnTo>
                    <a:pt x="10" y="18"/>
                  </a:lnTo>
                  <a:lnTo>
                    <a:pt x="0" y="36"/>
                  </a:lnTo>
                  <a:lnTo>
                    <a:pt x="8" y="5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 name="Romania"/>
            <p:cNvSpPr>
              <a:spLocks noChangeAspect="1"/>
            </p:cNvSpPr>
            <p:nvPr/>
          </p:nvSpPr>
          <p:spPr bwMode="gray">
            <a:xfrm>
              <a:off x="4898189" y="2900847"/>
              <a:ext cx="219944" cy="163265"/>
            </a:xfrm>
            <a:custGeom>
              <a:avLst/>
              <a:gdLst/>
              <a:ahLst/>
              <a:cxnLst>
                <a:cxn ang="0">
                  <a:pos x="74" y="228"/>
                </a:cxn>
                <a:cxn ang="0">
                  <a:pos x="66" y="216"/>
                </a:cxn>
                <a:cxn ang="0">
                  <a:pos x="38" y="202"/>
                </a:cxn>
                <a:cxn ang="0">
                  <a:pos x="30" y="186"/>
                </a:cxn>
                <a:cxn ang="0">
                  <a:pos x="26" y="172"/>
                </a:cxn>
                <a:cxn ang="0">
                  <a:pos x="12" y="164"/>
                </a:cxn>
                <a:cxn ang="0">
                  <a:pos x="10" y="140"/>
                </a:cxn>
                <a:cxn ang="0">
                  <a:pos x="0" y="120"/>
                </a:cxn>
                <a:cxn ang="0">
                  <a:pos x="20" y="112"/>
                </a:cxn>
                <a:cxn ang="0">
                  <a:pos x="38" y="86"/>
                </a:cxn>
                <a:cxn ang="0">
                  <a:pos x="52" y="48"/>
                </a:cxn>
                <a:cxn ang="0">
                  <a:pos x="66" y="34"/>
                </a:cxn>
                <a:cxn ang="0">
                  <a:pos x="82" y="32"/>
                </a:cxn>
                <a:cxn ang="0">
                  <a:pos x="86" y="16"/>
                </a:cxn>
                <a:cxn ang="0">
                  <a:pos x="100" y="10"/>
                </a:cxn>
                <a:cxn ang="0">
                  <a:pos x="138" y="24"/>
                </a:cxn>
                <a:cxn ang="0">
                  <a:pos x="154" y="20"/>
                </a:cxn>
                <a:cxn ang="0">
                  <a:pos x="172" y="26"/>
                </a:cxn>
                <a:cxn ang="0">
                  <a:pos x="206" y="12"/>
                </a:cxn>
                <a:cxn ang="0">
                  <a:pos x="220" y="0"/>
                </a:cxn>
                <a:cxn ang="0">
                  <a:pos x="238" y="12"/>
                </a:cxn>
                <a:cxn ang="0">
                  <a:pos x="254" y="34"/>
                </a:cxn>
                <a:cxn ang="0">
                  <a:pos x="266" y="62"/>
                </a:cxn>
                <a:cxn ang="0">
                  <a:pos x="278" y="80"/>
                </a:cxn>
                <a:cxn ang="0">
                  <a:pos x="284" y="108"/>
                </a:cxn>
                <a:cxn ang="0">
                  <a:pos x="286" y="122"/>
                </a:cxn>
                <a:cxn ang="0">
                  <a:pos x="282" y="144"/>
                </a:cxn>
                <a:cxn ang="0">
                  <a:pos x="286" y="162"/>
                </a:cxn>
                <a:cxn ang="0">
                  <a:pos x="290" y="178"/>
                </a:cxn>
                <a:cxn ang="0">
                  <a:pos x="312" y="178"/>
                </a:cxn>
                <a:cxn ang="0">
                  <a:pos x="332" y="174"/>
                </a:cxn>
                <a:cxn ang="0">
                  <a:pos x="342" y="182"/>
                </a:cxn>
                <a:cxn ang="0">
                  <a:pos x="334" y="198"/>
                </a:cxn>
                <a:cxn ang="0">
                  <a:pos x="316" y="198"/>
                </a:cxn>
                <a:cxn ang="0">
                  <a:pos x="308" y="222"/>
                </a:cxn>
                <a:cxn ang="0">
                  <a:pos x="302" y="238"/>
                </a:cxn>
                <a:cxn ang="0">
                  <a:pos x="302" y="254"/>
                </a:cxn>
                <a:cxn ang="0">
                  <a:pos x="280" y="248"/>
                </a:cxn>
                <a:cxn ang="0">
                  <a:pos x="268" y="232"/>
                </a:cxn>
                <a:cxn ang="0">
                  <a:pos x="256" y="238"/>
                </a:cxn>
                <a:cxn ang="0">
                  <a:pos x="244" y="244"/>
                </a:cxn>
                <a:cxn ang="0">
                  <a:pos x="228" y="244"/>
                </a:cxn>
                <a:cxn ang="0">
                  <a:pos x="212" y="256"/>
                </a:cxn>
                <a:cxn ang="0">
                  <a:pos x="176" y="270"/>
                </a:cxn>
                <a:cxn ang="0">
                  <a:pos x="142" y="264"/>
                </a:cxn>
                <a:cxn ang="0">
                  <a:pos x="124" y="256"/>
                </a:cxn>
                <a:cxn ang="0">
                  <a:pos x="92" y="250"/>
                </a:cxn>
                <a:cxn ang="0">
                  <a:pos x="90" y="232"/>
                </a:cxn>
                <a:cxn ang="0">
                  <a:pos x="74" y="228"/>
                </a:cxn>
              </a:cxnLst>
              <a:rect l="0" t="0" r="r" b="b"/>
              <a:pathLst>
                <a:path w="342" h="270">
                  <a:moveTo>
                    <a:pt x="74" y="228"/>
                  </a:moveTo>
                  <a:lnTo>
                    <a:pt x="66" y="216"/>
                  </a:lnTo>
                  <a:lnTo>
                    <a:pt x="38" y="202"/>
                  </a:lnTo>
                  <a:lnTo>
                    <a:pt x="30" y="186"/>
                  </a:lnTo>
                  <a:lnTo>
                    <a:pt x="26" y="172"/>
                  </a:lnTo>
                  <a:lnTo>
                    <a:pt x="12" y="164"/>
                  </a:lnTo>
                  <a:lnTo>
                    <a:pt x="10" y="140"/>
                  </a:lnTo>
                  <a:lnTo>
                    <a:pt x="0" y="120"/>
                  </a:lnTo>
                  <a:lnTo>
                    <a:pt x="20" y="112"/>
                  </a:lnTo>
                  <a:lnTo>
                    <a:pt x="38" y="86"/>
                  </a:lnTo>
                  <a:lnTo>
                    <a:pt x="52" y="48"/>
                  </a:lnTo>
                  <a:lnTo>
                    <a:pt x="66" y="34"/>
                  </a:lnTo>
                  <a:lnTo>
                    <a:pt x="82" y="32"/>
                  </a:lnTo>
                  <a:lnTo>
                    <a:pt x="86" y="16"/>
                  </a:lnTo>
                  <a:lnTo>
                    <a:pt x="100" y="10"/>
                  </a:lnTo>
                  <a:lnTo>
                    <a:pt x="138" y="24"/>
                  </a:lnTo>
                  <a:lnTo>
                    <a:pt x="154" y="20"/>
                  </a:lnTo>
                  <a:lnTo>
                    <a:pt x="172" y="26"/>
                  </a:lnTo>
                  <a:lnTo>
                    <a:pt x="206" y="12"/>
                  </a:lnTo>
                  <a:lnTo>
                    <a:pt x="220" y="0"/>
                  </a:lnTo>
                  <a:lnTo>
                    <a:pt x="238" y="12"/>
                  </a:lnTo>
                  <a:lnTo>
                    <a:pt x="254" y="34"/>
                  </a:lnTo>
                  <a:lnTo>
                    <a:pt x="266" y="62"/>
                  </a:lnTo>
                  <a:lnTo>
                    <a:pt x="278" y="80"/>
                  </a:lnTo>
                  <a:lnTo>
                    <a:pt x="284" y="108"/>
                  </a:lnTo>
                  <a:lnTo>
                    <a:pt x="286" y="122"/>
                  </a:lnTo>
                  <a:lnTo>
                    <a:pt x="282" y="144"/>
                  </a:lnTo>
                  <a:lnTo>
                    <a:pt x="286" y="162"/>
                  </a:lnTo>
                  <a:lnTo>
                    <a:pt x="290" y="178"/>
                  </a:lnTo>
                  <a:lnTo>
                    <a:pt x="312" y="178"/>
                  </a:lnTo>
                  <a:lnTo>
                    <a:pt x="332" y="174"/>
                  </a:lnTo>
                  <a:lnTo>
                    <a:pt x="342" y="182"/>
                  </a:lnTo>
                  <a:lnTo>
                    <a:pt x="334" y="198"/>
                  </a:lnTo>
                  <a:lnTo>
                    <a:pt x="316" y="198"/>
                  </a:lnTo>
                  <a:lnTo>
                    <a:pt x="308" y="222"/>
                  </a:lnTo>
                  <a:lnTo>
                    <a:pt x="302" y="238"/>
                  </a:lnTo>
                  <a:lnTo>
                    <a:pt x="302" y="254"/>
                  </a:lnTo>
                  <a:lnTo>
                    <a:pt x="280" y="248"/>
                  </a:lnTo>
                  <a:lnTo>
                    <a:pt x="268" y="232"/>
                  </a:lnTo>
                  <a:lnTo>
                    <a:pt x="256" y="238"/>
                  </a:lnTo>
                  <a:lnTo>
                    <a:pt x="244" y="244"/>
                  </a:lnTo>
                  <a:lnTo>
                    <a:pt x="228" y="244"/>
                  </a:lnTo>
                  <a:lnTo>
                    <a:pt x="212" y="256"/>
                  </a:lnTo>
                  <a:lnTo>
                    <a:pt x="176" y="270"/>
                  </a:lnTo>
                  <a:lnTo>
                    <a:pt x="142" y="264"/>
                  </a:lnTo>
                  <a:lnTo>
                    <a:pt x="124" y="256"/>
                  </a:lnTo>
                  <a:lnTo>
                    <a:pt x="92" y="250"/>
                  </a:lnTo>
                  <a:lnTo>
                    <a:pt x="90" y="232"/>
                  </a:lnTo>
                  <a:lnTo>
                    <a:pt x="74" y="228"/>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 name="Moldova"/>
            <p:cNvSpPr>
              <a:spLocks noChangeAspect="1"/>
            </p:cNvSpPr>
            <p:nvPr/>
          </p:nvSpPr>
          <p:spPr bwMode="gray">
            <a:xfrm>
              <a:off x="5039692" y="2890733"/>
              <a:ext cx="96899" cy="106917"/>
            </a:xfrm>
            <a:custGeom>
              <a:avLst/>
              <a:gdLst/>
              <a:ahLst/>
              <a:cxnLst>
                <a:cxn ang="0">
                  <a:pos x="18" y="0"/>
                </a:cxn>
                <a:cxn ang="0">
                  <a:pos x="48" y="18"/>
                </a:cxn>
                <a:cxn ang="0">
                  <a:pos x="68" y="24"/>
                </a:cxn>
                <a:cxn ang="0">
                  <a:pos x="84" y="20"/>
                </a:cxn>
                <a:cxn ang="0">
                  <a:pos x="100" y="28"/>
                </a:cxn>
                <a:cxn ang="0">
                  <a:pos x="114" y="36"/>
                </a:cxn>
                <a:cxn ang="0">
                  <a:pos x="128" y="52"/>
                </a:cxn>
                <a:cxn ang="0">
                  <a:pos x="134" y="76"/>
                </a:cxn>
                <a:cxn ang="0">
                  <a:pos x="140" y="100"/>
                </a:cxn>
                <a:cxn ang="0">
                  <a:pos x="150" y="122"/>
                </a:cxn>
                <a:cxn ang="0">
                  <a:pos x="126" y="126"/>
                </a:cxn>
                <a:cxn ang="0">
                  <a:pos x="104" y="120"/>
                </a:cxn>
                <a:cxn ang="0">
                  <a:pos x="96" y="146"/>
                </a:cxn>
                <a:cxn ang="0">
                  <a:pos x="84" y="168"/>
                </a:cxn>
                <a:cxn ang="0">
                  <a:pos x="66" y="178"/>
                </a:cxn>
                <a:cxn ang="0">
                  <a:pos x="62" y="160"/>
                </a:cxn>
                <a:cxn ang="0">
                  <a:pos x="66" y="138"/>
                </a:cxn>
                <a:cxn ang="0">
                  <a:pos x="64" y="124"/>
                </a:cxn>
                <a:cxn ang="0">
                  <a:pos x="58" y="96"/>
                </a:cxn>
                <a:cxn ang="0">
                  <a:pos x="46" y="78"/>
                </a:cxn>
                <a:cxn ang="0">
                  <a:pos x="34" y="50"/>
                </a:cxn>
                <a:cxn ang="0">
                  <a:pos x="18" y="28"/>
                </a:cxn>
                <a:cxn ang="0">
                  <a:pos x="0" y="16"/>
                </a:cxn>
                <a:cxn ang="0">
                  <a:pos x="2" y="4"/>
                </a:cxn>
                <a:cxn ang="0">
                  <a:pos x="18" y="0"/>
                </a:cxn>
              </a:cxnLst>
              <a:rect l="0" t="0" r="r" b="b"/>
              <a:pathLst>
                <a:path w="150" h="178">
                  <a:moveTo>
                    <a:pt x="18" y="0"/>
                  </a:moveTo>
                  <a:lnTo>
                    <a:pt x="48" y="18"/>
                  </a:lnTo>
                  <a:lnTo>
                    <a:pt x="68" y="24"/>
                  </a:lnTo>
                  <a:lnTo>
                    <a:pt x="84" y="20"/>
                  </a:lnTo>
                  <a:lnTo>
                    <a:pt x="100" y="28"/>
                  </a:lnTo>
                  <a:lnTo>
                    <a:pt x="114" y="36"/>
                  </a:lnTo>
                  <a:lnTo>
                    <a:pt x="128" y="52"/>
                  </a:lnTo>
                  <a:lnTo>
                    <a:pt x="134" y="76"/>
                  </a:lnTo>
                  <a:lnTo>
                    <a:pt x="140" y="100"/>
                  </a:lnTo>
                  <a:lnTo>
                    <a:pt x="150" y="122"/>
                  </a:lnTo>
                  <a:lnTo>
                    <a:pt x="126" y="126"/>
                  </a:lnTo>
                  <a:lnTo>
                    <a:pt x="104" y="120"/>
                  </a:lnTo>
                  <a:lnTo>
                    <a:pt x="96" y="146"/>
                  </a:lnTo>
                  <a:lnTo>
                    <a:pt x="84" y="168"/>
                  </a:lnTo>
                  <a:lnTo>
                    <a:pt x="66" y="178"/>
                  </a:lnTo>
                  <a:lnTo>
                    <a:pt x="62" y="160"/>
                  </a:lnTo>
                  <a:lnTo>
                    <a:pt x="66" y="138"/>
                  </a:lnTo>
                  <a:lnTo>
                    <a:pt x="64" y="124"/>
                  </a:lnTo>
                  <a:lnTo>
                    <a:pt x="58" y="96"/>
                  </a:lnTo>
                  <a:lnTo>
                    <a:pt x="46" y="78"/>
                  </a:lnTo>
                  <a:lnTo>
                    <a:pt x="34" y="50"/>
                  </a:lnTo>
                  <a:lnTo>
                    <a:pt x="18" y="28"/>
                  </a:lnTo>
                  <a:lnTo>
                    <a:pt x="0" y="16"/>
                  </a:lnTo>
                  <a:lnTo>
                    <a:pt x="2" y="4"/>
                  </a:lnTo>
                  <a:lnTo>
                    <a:pt x="18" y="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 name="Ukraine"/>
            <p:cNvSpPr>
              <a:spLocks noChangeAspect="1"/>
            </p:cNvSpPr>
            <p:nvPr/>
          </p:nvSpPr>
          <p:spPr bwMode="gray">
            <a:xfrm>
              <a:off x="4936641" y="2739027"/>
              <a:ext cx="450655" cy="296188"/>
            </a:xfrm>
            <a:custGeom>
              <a:avLst/>
              <a:gdLst/>
              <a:ahLst/>
              <a:cxnLst>
                <a:cxn ang="0">
                  <a:pos x="520" y="434"/>
                </a:cxn>
                <a:cxn ang="0">
                  <a:pos x="552" y="436"/>
                </a:cxn>
                <a:cxn ang="0">
                  <a:pos x="546" y="456"/>
                </a:cxn>
                <a:cxn ang="0">
                  <a:pos x="520" y="452"/>
                </a:cxn>
                <a:cxn ang="0">
                  <a:pos x="490" y="464"/>
                </a:cxn>
                <a:cxn ang="0">
                  <a:pos x="448" y="488"/>
                </a:cxn>
                <a:cxn ang="0">
                  <a:pos x="424" y="482"/>
                </a:cxn>
                <a:cxn ang="0">
                  <a:pos x="432" y="444"/>
                </a:cxn>
                <a:cxn ang="0">
                  <a:pos x="396" y="428"/>
                </a:cxn>
                <a:cxn ang="0">
                  <a:pos x="388" y="392"/>
                </a:cxn>
                <a:cxn ang="0">
                  <a:pos x="384" y="368"/>
                </a:cxn>
                <a:cxn ang="0">
                  <a:pos x="334" y="370"/>
                </a:cxn>
                <a:cxn ang="0">
                  <a:pos x="282" y="430"/>
                </a:cxn>
                <a:cxn ang="0">
                  <a:pos x="270" y="440"/>
                </a:cxn>
                <a:cxn ang="0">
                  <a:pos x="228" y="444"/>
                </a:cxn>
                <a:cxn ang="0">
                  <a:pos x="242" y="418"/>
                </a:cxn>
                <a:cxn ang="0">
                  <a:pos x="262" y="370"/>
                </a:cxn>
                <a:cxn ang="0">
                  <a:pos x="308" y="372"/>
                </a:cxn>
                <a:cxn ang="0">
                  <a:pos x="292" y="326"/>
                </a:cxn>
                <a:cxn ang="0">
                  <a:pos x="272" y="286"/>
                </a:cxn>
                <a:cxn ang="0">
                  <a:pos x="242" y="270"/>
                </a:cxn>
                <a:cxn ang="0">
                  <a:pos x="206" y="268"/>
                </a:cxn>
                <a:cxn ang="0">
                  <a:pos x="160" y="254"/>
                </a:cxn>
                <a:cxn ang="0">
                  <a:pos x="144" y="278"/>
                </a:cxn>
                <a:cxn ang="0">
                  <a:pos x="92" y="286"/>
                </a:cxn>
                <a:cxn ang="0">
                  <a:pos x="38" y="276"/>
                </a:cxn>
                <a:cxn ang="0">
                  <a:pos x="10" y="272"/>
                </a:cxn>
                <a:cxn ang="0">
                  <a:pos x="4" y="238"/>
                </a:cxn>
                <a:cxn ang="0">
                  <a:pos x="28" y="182"/>
                </a:cxn>
                <a:cxn ang="0">
                  <a:pos x="78" y="134"/>
                </a:cxn>
                <a:cxn ang="0">
                  <a:pos x="54" y="72"/>
                </a:cxn>
                <a:cxn ang="0">
                  <a:pos x="74" y="56"/>
                </a:cxn>
                <a:cxn ang="0">
                  <a:pos x="134" y="44"/>
                </a:cxn>
                <a:cxn ang="0">
                  <a:pos x="160" y="46"/>
                </a:cxn>
                <a:cxn ang="0">
                  <a:pos x="186" y="56"/>
                </a:cxn>
                <a:cxn ang="0">
                  <a:pos x="220" y="70"/>
                </a:cxn>
                <a:cxn ang="0">
                  <a:pos x="254" y="68"/>
                </a:cxn>
                <a:cxn ang="0">
                  <a:pos x="276" y="64"/>
                </a:cxn>
                <a:cxn ang="0">
                  <a:pos x="304" y="78"/>
                </a:cxn>
                <a:cxn ang="0">
                  <a:pos x="324" y="54"/>
                </a:cxn>
                <a:cxn ang="0">
                  <a:pos x="368" y="20"/>
                </a:cxn>
                <a:cxn ang="0">
                  <a:pos x="440" y="0"/>
                </a:cxn>
                <a:cxn ang="0">
                  <a:pos x="476" y="56"/>
                </a:cxn>
                <a:cxn ang="0">
                  <a:pos x="474" y="86"/>
                </a:cxn>
                <a:cxn ang="0">
                  <a:pos x="520" y="98"/>
                </a:cxn>
                <a:cxn ang="0">
                  <a:pos x="508" y="130"/>
                </a:cxn>
                <a:cxn ang="0">
                  <a:pos x="536" y="142"/>
                </a:cxn>
                <a:cxn ang="0">
                  <a:pos x="594" y="134"/>
                </a:cxn>
                <a:cxn ang="0">
                  <a:pos x="626" y="160"/>
                </a:cxn>
                <a:cxn ang="0">
                  <a:pos x="698" y="190"/>
                </a:cxn>
                <a:cxn ang="0">
                  <a:pos x="666" y="224"/>
                </a:cxn>
                <a:cxn ang="0">
                  <a:pos x="688" y="262"/>
                </a:cxn>
                <a:cxn ang="0">
                  <a:pos x="652" y="292"/>
                </a:cxn>
                <a:cxn ang="0">
                  <a:pos x="620" y="328"/>
                </a:cxn>
                <a:cxn ang="0">
                  <a:pos x="594" y="340"/>
                </a:cxn>
                <a:cxn ang="0">
                  <a:pos x="568" y="344"/>
                </a:cxn>
                <a:cxn ang="0">
                  <a:pos x="544" y="352"/>
                </a:cxn>
                <a:cxn ang="0">
                  <a:pos x="516" y="362"/>
                </a:cxn>
                <a:cxn ang="0">
                  <a:pos x="488" y="370"/>
                </a:cxn>
                <a:cxn ang="0">
                  <a:pos x="490" y="414"/>
                </a:cxn>
              </a:cxnLst>
              <a:rect l="0" t="0" r="r" b="b"/>
              <a:pathLst>
                <a:path w="698" h="488">
                  <a:moveTo>
                    <a:pt x="508" y="438"/>
                  </a:moveTo>
                  <a:lnTo>
                    <a:pt x="520" y="434"/>
                  </a:lnTo>
                  <a:lnTo>
                    <a:pt x="546" y="432"/>
                  </a:lnTo>
                  <a:lnTo>
                    <a:pt x="552" y="436"/>
                  </a:lnTo>
                  <a:lnTo>
                    <a:pt x="548" y="444"/>
                  </a:lnTo>
                  <a:lnTo>
                    <a:pt x="546" y="456"/>
                  </a:lnTo>
                  <a:lnTo>
                    <a:pt x="530" y="458"/>
                  </a:lnTo>
                  <a:lnTo>
                    <a:pt x="520" y="452"/>
                  </a:lnTo>
                  <a:lnTo>
                    <a:pt x="508" y="448"/>
                  </a:lnTo>
                  <a:lnTo>
                    <a:pt x="490" y="464"/>
                  </a:lnTo>
                  <a:lnTo>
                    <a:pt x="474" y="468"/>
                  </a:lnTo>
                  <a:lnTo>
                    <a:pt x="448" y="488"/>
                  </a:lnTo>
                  <a:lnTo>
                    <a:pt x="438" y="482"/>
                  </a:lnTo>
                  <a:lnTo>
                    <a:pt x="424" y="482"/>
                  </a:lnTo>
                  <a:lnTo>
                    <a:pt x="434" y="458"/>
                  </a:lnTo>
                  <a:lnTo>
                    <a:pt x="432" y="444"/>
                  </a:lnTo>
                  <a:lnTo>
                    <a:pt x="392" y="436"/>
                  </a:lnTo>
                  <a:lnTo>
                    <a:pt x="396" y="428"/>
                  </a:lnTo>
                  <a:lnTo>
                    <a:pt x="430" y="404"/>
                  </a:lnTo>
                  <a:lnTo>
                    <a:pt x="388" y="392"/>
                  </a:lnTo>
                  <a:lnTo>
                    <a:pt x="374" y="384"/>
                  </a:lnTo>
                  <a:lnTo>
                    <a:pt x="384" y="368"/>
                  </a:lnTo>
                  <a:lnTo>
                    <a:pt x="366" y="360"/>
                  </a:lnTo>
                  <a:lnTo>
                    <a:pt x="334" y="370"/>
                  </a:lnTo>
                  <a:lnTo>
                    <a:pt x="312" y="392"/>
                  </a:lnTo>
                  <a:lnTo>
                    <a:pt x="282" y="430"/>
                  </a:lnTo>
                  <a:lnTo>
                    <a:pt x="280" y="448"/>
                  </a:lnTo>
                  <a:lnTo>
                    <a:pt x="270" y="440"/>
                  </a:lnTo>
                  <a:lnTo>
                    <a:pt x="250" y="444"/>
                  </a:lnTo>
                  <a:lnTo>
                    <a:pt x="228" y="444"/>
                  </a:lnTo>
                  <a:lnTo>
                    <a:pt x="224" y="428"/>
                  </a:lnTo>
                  <a:lnTo>
                    <a:pt x="242" y="418"/>
                  </a:lnTo>
                  <a:lnTo>
                    <a:pt x="254" y="396"/>
                  </a:lnTo>
                  <a:lnTo>
                    <a:pt x="262" y="370"/>
                  </a:lnTo>
                  <a:lnTo>
                    <a:pt x="284" y="376"/>
                  </a:lnTo>
                  <a:lnTo>
                    <a:pt x="308" y="372"/>
                  </a:lnTo>
                  <a:lnTo>
                    <a:pt x="298" y="350"/>
                  </a:lnTo>
                  <a:lnTo>
                    <a:pt x="292" y="326"/>
                  </a:lnTo>
                  <a:lnTo>
                    <a:pt x="286" y="302"/>
                  </a:lnTo>
                  <a:lnTo>
                    <a:pt x="272" y="286"/>
                  </a:lnTo>
                  <a:lnTo>
                    <a:pt x="258" y="278"/>
                  </a:lnTo>
                  <a:lnTo>
                    <a:pt x="242" y="270"/>
                  </a:lnTo>
                  <a:lnTo>
                    <a:pt x="226" y="274"/>
                  </a:lnTo>
                  <a:lnTo>
                    <a:pt x="206" y="268"/>
                  </a:lnTo>
                  <a:lnTo>
                    <a:pt x="176" y="250"/>
                  </a:lnTo>
                  <a:lnTo>
                    <a:pt x="160" y="254"/>
                  </a:lnTo>
                  <a:lnTo>
                    <a:pt x="158" y="266"/>
                  </a:lnTo>
                  <a:lnTo>
                    <a:pt x="144" y="278"/>
                  </a:lnTo>
                  <a:lnTo>
                    <a:pt x="110" y="292"/>
                  </a:lnTo>
                  <a:lnTo>
                    <a:pt x="92" y="286"/>
                  </a:lnTo>
                  <a:lnTo>
                    <a:pt x="76" y="290"/>
                  </a:lnTo>
                  <a:lnTo>
                    <a:pt x="38" y="276"/>
                  </a:lnTo>
                  <a:lnTo>
                    <a:pt x="24" y="282"/>
                  </a:lnTo>
                  <a:lnTo>
                    <a:pt x="10" y="272"/>
                  </a:lnTo>
                  <a:lnTo>
                    <a:pt x="0" y="250"/>
                  </a:lnTo>
                  <a:lnTo>
                    <a:pt x="4" y="238"/>
                  </a:lnTo>
                  <a:lnTo>
                    <a:pt x="10" y="220"/>
                  </a:lnTo>
                  <a:lnTo>
                    <a:pt x="28" y="182"/>
                  </a:lnTo>
                  <a:lnTo>
                    <a:pt x="52" y="154"/>
                  </a:lnTo>
                  <a:lnTo>
                    <a:pt x="78" y="134"/>
                  </a:lnTo>
                  <a:lnTo>
                    <a:pt x="72" y="110"/>
                  </a:lnTo>
                  <a:lnTo>
                    <a:pt x="54" y="72"/>
                  </a:lnTo>
                  <a:lnTo>
                    <a:pt x="56" y="56"/>
                  </a:lnTo>
                  <a:lnTo>
                    <a:pt x="74" y="56"/>
                  </a:lnTo>
                  <a:lnTo>
                    <a:pt x="90" y="48"/>
                  </a:lnTo>
                  <a:lnTo>
                    <a:pt x="134" y="44"/>
                  </a:lnTo>
                  <a:lnTo>
                    <a:pt x="146" y="46"/>
                  </a:lnTo>
                  <a:lnTo>
                    <a:pt x="160" y="46"/>
                  </a:lnTo>
                  <a:lnTo>
                    <a:pt x="172" y="56"/>
                  </a:lnTo>
                  <a:lnTo>
                    <a:pt x="186" y="56"/>
                  </a:lnTo>
                  <a:lnTo>
                    <a:pt x="198" y="54"/>
                  </a:lnTo>
                  <a:lnTo>
                    <a:pt x="220" y="70"/>
                  </a:lnTo>
                  <a:lnTo>
                    <a:pt x="236" y="58"/>
                  </a:lnTo>
                  <a:lnTo>
                    <a:pt x="254" y="68"/>
                  </a:lnTo>
                  <a:lnTo>
                    <a:pt x="264" y="60"/>
                  </a:lnTo>
                  <a:lnTo>
                    <a:pt x="276" y="64"/>
                  </a:lnTo>
                  <a:lnTo>
                    <a:pt x="280" y="82"/>
                  </a:lnTo>
                  <a:lnTo>
                    <a:pt x="304" y="78"/>
                  </a:lnTo>
                  <a:lnTo>
                    <a:pt x="320" y="80"/>
                  </a:lnTo>
                  <a:lnTo>
                    <a:pt x="324" y="54"/>
                  </a:lnTo>
                  <a:lnTo>
                    <a:pt x="338" y="28"/>
                  </a:lnTo>
                  <a:lnTo>
                    <a:pt x="368" y="20"/>
                  </a:lnTo>
                  <a:lnTo>
                    <a:pt x="414" y="20"/>
                  </a:lnTo>
                  <a:lnTo>
                    <a:pt x="440" y="0"/>
                  </a:lnTo>
                  <a:lnTo>
                    <a:pt x="458" y="10"/>
                  </a:lnTo>
                  <a:lnTo>
                    <a:pt x="476" y="56"/>
                  </a:lnTo>
                  <a:lnTo>
                    <a:pt x="464" y="58"/>
                  </a:lnTo>
                  <a:lnTo>
                    <a:pt x="474" y="86"/>
                  </a:lnTo>
                  <a:lnTo>
                    <a:pt x="506" y="84"/>
                  </a:lnTo>
                  <a:lnTo>
                    <a:pt x="520" y="98"/>
                  </a:lnTo>
                  <a:lnTo>
                    <a:pt x="516" y="124"/>
                  </a:lnTo>
                  <a:lnTo>
                    <a:pt x="508" y="130"/>
                  </a:lnTo>
                  <a:lnTo>
                    <a:pt x="518" y="150"/>
                  </a:lnTo>
                  <a:lnTo>
                    <a:pt x="536" y="142"/>
                  </a:lnTo>
                  <a:lnTo>
                    <a:pt x="560" y="154"/>
                  </a:lnTo>
                  <a:lnTo>
                    <a:pt x="594" y="134"/>
                  </a:lnTo>
                  <a:lnTo>
                    <a:pt x="598" y="158"/>
                  </a:lnTo>
                  <a:lnTo>
                    <a:pt x="626" y="160"/>
                  </a:lnTo>
                  <a:lnTo>
                    <a:pt x="676" y="190"/>
                  </a:lnTo>
                  <a:lnTo>
                    <a:pt x="698" y="190"/>
                  </a:lnTo>
                  <a:lnTo>
                    <a:pt x="694" y="216"/>
                  </a:lnTo>
                  <a:lnTo>
                    <a:pt x="666" y="224"/>
                  </a:lnTo>
                  <a:lnTo>
                    <a:pt x="666" y="236"/>
                  </a:lnTo>
                  <a:lnTo>
                    <a:pt x="688" y="262"/>
                  </a:lnTo>
                  <a:lnTo>
                    <a:pt x="674" y="288"/>
                  </a:lnTo>
                  <a:lnTo>
                    <a:pt x="652" y="292"/>
                  </a:lnTo>
                  <a:lnTo>
                    <a:pt x="622" y="308"/>
                  </a:lnTo>
                  <a:lnTo>
                    <a:pt x="620" y="328"/>
                  </a:lnTo>
                  <a:lnTo>
                    <a:pt x="614" y="342"/>
                  </a:lnTo>
                  <a:lnTo>
                    <a:pt x="594" y="340"/>
                  </a:lnTo>
                  <a:lnTo>
                    <a:pt x="576" y="350"/>
                  </a:lnTo>
                  <a:lnTo>
                    <a:pt x="568" y="344"/>
                  </a:lnTo>
                  <a:lnTo>
                    <a:pt x="554" y="358"/>
                  </a:lnTo>
                  <a:lnTo>
                    <a:pt x="544" y="352"/>
                  </a:lnTo>
                  <a:lnTo>
                    <a:pt x="526" y="368"/>
                  </a:lnTo>
                  <a:lnTo>
                    <a:pt x="516" y="362"/>
                  </a:lnTo>
                  <a:lnTo>
                    <a:pt x="500" y="380"/>
                  </a:lnTo>
                  <a:lnTo>
                    <a:pt x="488" y="370"/>
                  </a:lnTo>
                  <a:lnTo>
                    <a:pt x="480" y="386"/>
                  </a:lnTo>
                  <a:lnTo>
                    <a:pt x="490" y="414"/>
                  </a:lnTo>
                  <a:lnTo>
                    <a:pt x="508" y="438"/>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 name="Bulgaria"/>
            <p:cNvSpPr>
              <a:spLocks noChangeAspect="1"/>
            </p:cNvSpPr>
            <p:nvPr/>
          </p:nvSpPr>
          <p:spPr bwMode="gray">
            <a:xfrm>
              <a:off x="4938179" y="3038105"/>
              <a:ext cx="153807" cy="93913"/>
            </a:xfrm>
            <a:custGeom>
              <a:avLst/>
              <a:gdLst/>
              <a:ahLst/>
              <a:cxnLst>
                <a:cxn ang="0">
                  <a:pos x="72" y="142"/>
                </a:cxn>
                <a:cxn ang="0">
                  <a:pos x="94" y="148"/>
                </a:cxn>
                <a:cxn ang="0">
                  <a:pos x="108" y="154"/>
                </a:cxn>
                <a:cxn ang="0">
                  <a:pos x="138" y="152"/>
                </a:cxn>
                <a:cxn ang="0">
                  <a:pos x="140" y="138"/>
                </a:cxn>
                <a:cxn ang="0">
                  <a:pos x="146" y="128"/>
                </a:cxn>
                <a:cxn ang="0">
                  <a:pos x="154" y="136"/>
                </a:cxn>
                <a:cxn ang="0">
                  <a:pos x="174" y="116"/>
                </a:cxn>
                <a:cxn ang="0">
                  <a:pos x="190" y="116"/>
                </a:cxn>
                <a:cxn ang="0">
                  <a:pos x="204" y="118"/>
                </a:cxn>
                <a:cxn ang="0">
                  <a:pos x="222" y="114"/>
                </a:cxn>
                <a:cxn ang="0">
                  <a:pos x="214" y="88"/>
                </a:cxn>
                <a:cxn ang="0">
                  <a:pos x="208" y="84"/>
                </a:cxn>
                <a:cxn ang="0">
                  <a:pos x="218" y="68"/>
                </a:cxn>
                <a:cxn ang="0">
                  <a:pos x="222" y="44"/>
                </a:cxn>
                <a:cxn ang="0">
                  <a:pos x="234" y="42"/>
                </a:cxn>
                <a:cxn ang="0">
                  <a:pos x="238" y="26"/>
                </a:cxn>
                <a:cxn ang="0">
                  <a:pos x="216" y="20"/>
                </a:cxn>
                <a:cxn ang="0">
                  <a:pos x="204" y="4"/>
                </a:cxn>
                <a:cxn ang="0">
                  <a:pos x="192" y="10"/>
                </a:cxn>
                <a:cxn ang="0">
                  <a:pos x="180" y="16"/>
                </a:cxn>
                <a:cxn ang="0">
                  <a:pos x="164" y="16"/>
                </a:cxn>
                <a:cxn ang="0">
                  <a:pos x="148" y="28"/>
                </a:cxn>
                <a:cxn ang="0">
                  <a:pos x="112" y="42"/>
                </a:cxn>
                <a:cxn ang="0">
                  <a:pos x="78" y="36"/>
                </a:cxn>
                <a:cxn ang="0">
                  <a:pos x="60" y="28"/>
                </a:cxn>
                <a:cxn ang="0">
                  <a:pos x="28" y="22"/>
                </a:cxn>
                <a:cxn ang="0">
                  <a:pos x="26" y="4"/>
                </a:cxn>
                <a:cxn ang="0">
                  <a:pos x="10" y="0"/>
                </a:cxn>
                <a:cxn ang="0">
                  <a:pos x="6" y="14"/>
                </a:cxn>
                <a:cxn ang="0">
                  <a:pos x="0" y="20"/>
                </a:cxn>
                <a:cxn ang="0">
                  <a:pos x="10" y="36"/>
                </a:cxn>
                <a:cxn ang="0">
                  <a:pos x="20" y="50"/>
                </a:cxn>
                <a:cxn ang="0">
                  <a:pos x="30" y="62"/>
                </a:cxn>
                <a:cxn ang="0">
                  <a:pos x="20" y="76"/>
                </a:cxn>
                <a:cxn ang="0">
                  <a:pos x="10" y="76"/>
                </a:cxn>
                <a:cxn ang="0">
                  <a:pos x="8" y="86"/>
                </a:cxn>
                <a:cxn ang="0">
                  <a:pos x="10" y="98"/>
                </a:cxn>
                <a:cxn ang="0">
                  <a:pos x="12" y="116"/>
                </a:cxn>
                <a:cxn ang="0">
                  <a:pos x="22" y="124"/>
                </a:cxn>
                <a:cxn ang="0">
                  <a:pos x="30" y="152"/>
                </a:cxn>
                <a:cxn ang="0">
                  <a:pos x="52" y="152"/>
                </a:cxn>
                <a:cxn ang="0">
                  <a:pos x="72" y="142"/>
                </a:cxn>
              </a:cxnLst>
              <a:rect l="0" t="0" r="r" b="b"/>
              <a:pathLst>
                <a:path w="238" h="154">
                  <a:moveTo>
                    <a:pt x="72" y="142"/>
                  </a:moveTo>
                  <a:lnTo>
                    <a:pt x="94" y="148"/>
                  </a:lnTo>
                  <a:lnTo>
                    <a:pt x="108" y="154"/>
                  </a:lnTo>
                  <a:lnTo>
                    <a:pt x="138" y="152"/>
                  </a:lnTo>
                  <a:lnTo>
                    <a:pt x="140" y="138"/>
                  </a:lnTo>
                  <a:lnTo>
                    <a:pt x="146" y="128"/>
                  </a:lnTo>
                  <a:lnTo>
                    <a:pt x="154" y="136"/>
                  </a:lnTo>
                  <a:lnTo>
                    <a:pt x="174" y="116"/>
                  </a:lnTo>
                  <a:lnTo>
                    <a:pt x="190" y="116"/>
                  </a:lnTo>
                  <a:lnTo>
                    <a:pt x="204" y="118"/>
                  </a:lnTo>
                  <a:lnTo>
                    <a:pt x="222" y="114"/>
                  </a:lnTo>
                  <a:lnTo>
                    <a:pt x="214" y="88"/>
                  </a:lnTo>
                  <a:lnTo>
                    <a:pt x="208" y="84"/>
                  </a:lnTo>
                  <a:lnTo>
                    <a:pt x="218" y="68"/>
                  </a:lnTo>
                  <a:lnTo>
                    <a:pt x="222" y="44"/>
                  </a:lnTo>
                  <a:lnTo>
                    <a:pt x="234" y="42"/>
                  </a:lnTo>
                  <a:lnTo>
                    <a:pt x="238" y="26"/>
                  </a:lnTo>
                  <a:lnTo>
                    <a:pt x="216" y="20"/>
                  </a:lnTo>
                  <a:lnTo>
                    <a:pt x="204" y="4"/>
                  </a:lnTo>
                  <a:lnTo>
                    <a:pt x="192" y="10"/>
                  </a:lnTo>
                  <a:lnTo>
                    <a:pt x="180" y="16"/>
                  </a:lnTo>
                  <a:lnTo>
                    <a:pt x="164" y="16"/>
                  </a:lnTo>
                  <a:lnTo>
                    <a:pt x="148" y="28"/>
                  </a:lnTo>
                  <a:lnTo>
                    <a:pt x="112" y="42"/>
                  </a:lnTo>
                  <a:lnTo>
                    <a:pt x="78" y="36"/>
                  </a:lnTo>
                  <a:lnTo>
                    <a:pt x="60" y="28"/>
                  </a:lnTo>
                  <a:lnTo>
                    <a:pt x="28" y="22"/>
                  </a:lnTo>
                  <a:lnTo>
                    <a:pt x="26" y="4"/>
                  </a:lnTo>
                  <a:lnTo>
                    <a:pt x="10" y="0"/>
                  </a:lnTo>
                  <a:lnTo>
                    <a:pt x="6" y="14"/>
                  </a:lnTo>
                  <a:lnTo>
                    <a:pt x="0" y="20"/>
                  </a:lnTo>
                  <a:lnTo>
                    <a:pt x="10" y="36"/>
                  </a:lnTo>
                  <a:lnTo>
                    <a:pt x="20" y="50"/>
                  </a:lnTo>
                  <a:lnTo>
                    <a:pt x="30" y="62"/>
                  </a:lnTo>
                  <a:lnTo>
                    <a:pt x="20" y="76"/>
                  </a:lnTo>
                  <a:lnTo>
                    <a:pt x="10" y="76"/>
                  </a:lnTo>
                  <a:lnTo>
                    <a:pt x="8" y="86"/>
                  </a:lnTo>
                  <a:lnTo>
                    <a:pt x="10" y="98"/>
                  </a:lnTo>
                  <a:lnTo>
                    <a:pt x="12" y="116"/>
                  </a:lnTo>
                  <a:lnTo>
                    <a:pt x="22" y="124"/>
                  </a:lnTo>
                  <a:lnTo>
                    <a:pt x="30" y="152"/>
                  </a:lnTo>
                  <a:lnTo>
                    <a:pt x="52" y="152"/>
                  </a:lnTo>
                  <a:lnTo>
                    <a:pt x="72" y="142"/>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 name="Greece"/>
            <p:cNvSpPr>
              <a:spLocks noChangeAspect="1" noEditPoints="1"/>
            </p:cNvSpPr>
            <p:nvPr/>
          </p:nvSpPr>
          <p:spPr bwMode="gray">
            <a:xfrm>
              <a:off x="4888961" y="3116125"/>
              <a:ext cx="150731" cy="209499"/>
            </a:xfrm>
            <a:custGeom>
              <a:avLst/>
              <a:gdLst/>
              <a:ahLst/>
              <a:cxnLst>
                <a:cxn ang="0">
                  <a:pos x="0" y="118"/>
                </a:cxn>
                <a:cxn ang="0">
                  <a:pos x="12" y="96"/>
                </a:cxn>
                <a:cxn ang="0">
                  <a:pos x="38" y="72"/>
                </a:cxn>
                <a:cxn ang="0">
                  <a:pos x="44" y="62"/>
                </a:cxn>
                <a:cxn ang="0">
                  <a:pos x="82" y="38"/>
                </a:cxn>
                <a:cxn ang="0">
                  <a:pos x="108" y="24"/>
                </a:cxn>
                <a:cxn ang="0">
                  <a:pos x="150" y="14"/>
                </a:cxn>
                <a:cxn ang="0">
                  <a:pos x="186" y="26"/>
                </a:cxn>
                <a:cxn ang="0">
                  <a:pos x="218" y="10"/>
                </a:cxn>
                <a:cxn ang="0">
                  <a:pos x="232" y="8"/>
                </a:cxn>
                <a:cxn ang="0">
                  <a:pos x="216" y="54"/>
                </a:cxn>
                <a:cxn ang="0">
                  <a:pos x="162" y="48"/>
                </a:cxn>
                <a:cxn ang="0">
                  <a:pos x="134" y="66"/>
                </a:cxn>
                <a:cxn ang="0">
                  <a:pos x="136" y="86"/>
                </a:cxn>
                <a:cxn ang="0">
                  <a:pos x="122" y="96"/>
                </a:cxn>
                <a:cxn ang="0">
                  <a:pos x="100" y="86"/>
                </a:cxn>
                <a:cxn ang="0">
                  <a:pos x="88" y="94"/>
                </a:cxn>
                <a:cxn ang="0">
                  <a:pos x="106" y="130"/>
                </a:cxn>
                <a:cxn ang="0">
                  <a:pos x="116" y="146"/>
                </a:cxn>
                <a:cxn ang="0">
                  <a:pos x="130" y="168"/>
                </a:cxn>
                <a:cxn ang="0">
                  <a:pos x="158" y="200"/>
                </a:cxn>
                <a:cxn ang="0">
                  <a:pos x="142" y="216"/>
                </a:cxn>
                <a:cxn ang="0">
                  <a:pos x="106" y="198"/>
                </a:cxn>
                <a:cxn ang="0">
                  <a:pos x="120" y="236"/>
                </a:cxn>
                <a:cxn ang="0">
                  <a:pos x="106" y="248"/>
                </a:cxn>
                <a:cxn ang="0">
                  <a:pos x="90" y="258"/>
                </a:cxn>
                <a:cxn ang="0">
                  <a:pos x="70" y="254"/>
                </a:cxn>
                <a:cxn ang="0">
                  <a:pos x="48" y="248"/>
                </a:cxn>
                <a:cxn ang="0">
                  <a:pos x="36" y="206"/>
                </a:cxn>
                <a:cxn ang="0">
                  <a:pos x="58" y="194"/>
                </a:cxn>
                <a:cxn ang="0">
                  <a:pos x="94" y="204"/>
                </a:cxn>
                <a:cxn ang="0">
                  <a:pos x="82" y="184"/>
                </a:cxn>
                <a:cxn ang="0">
                  <a:pos x="46" y="178"/>
                </a:cxn>
                <a:cxn ang="0">
                  <a:pos x="16" y="158"/>
                </a:cxn>
                <a:cxn ang="0">
                  <a:pos x="0" y="132"/>
                </a:cxn>
                <a:cxn ang="0">
                  <a:pos x="160" y="338"/>
                </a:cxn>
                <a:cxn ang="0">
                  <a:pos x="226" y="342"/>
                </a:cxn>
                <a:cxn ang="0">
                  <a:pos x="210" y="332"/>
                </a:cxn>
                <a:cxn ang="0">
                  <a:pos x="168" y="322"/>
                </a:cxn>
                <a:cxn ang="0">
                  <a:pos x="150" y="320"/>
                </a:cxn>
                <a:cxn ang="0">
                  <a:pos x="130" y="330"/>
                </a:cxn>
              </a:cxnLst>
              <a:rect l="0" t="0" r="r" b="b"/>
              <a:pathLst>
                <a:path w="234" h="346">
                  <a:moveTo>
                    <a:pt x="0" y="132"/>
                  </a:moveTo>
                  <a:lnTo>
                    <a:pt x="0" y="118"/>
                  </a:lnTo>
                  <a:lnTo>
                    <a:pt x="12" y="106"/>
                  </a:lnTo>
                  <a:lnTo>
                    <a:pt x="12" y="96"/>
                  </a:lnTo>
                  <a:lnTo>
                    <a:pt x="24" y="80"/>
                  </a:lnTo>
                  <a:lnTo>
                    <a:pt x="38" y="72"/>
                  </a:lnTo>
                  <a:lnTo>
                    <a:pt x="38" y="54"/>
                  </a:lnTo>
                  <a:lnTo>
                    <a:pt x="44" y="62"/>
                  </a:lnTo>
                  <a:lnTo>
                    <a:pt x="62" y="48"/>
                  </a:lnTo>
                  <a:lnTo>
                    <a:pt x="82" y="38"/>
                  </a:lnTo>
                  <a:lnTo>
                    <a:pt x="98" y="28"/>
                  </a:lnTo>
                  <a:lnTo>
                    <a:pt x="108" y="24"/>
                  </a:lnTo>
                  <a:lnTo>
                    <a:pt x="130" y="24"/>
                  </a:lnTo>
                  <a:lnTo>
                    <a:pt x="150" y="14"/>
                  </a:lnTo>
                  <a:lnTo>
                    <a:pt x="172" y="20"/>
                  </a:lnTo>
                  <a:lnTo>
                    <a:pt x="186" y="26"/>
                  </a:lnTo>
                  <a:lnTo>
                    <a:pt x="216" y="24"/>
                  </a:lnTo>
                  <a:lnTo>
                    <a:pt x="218" y="10"/>
                  </a:lnTo>
                  <a:lnTo>
                    <a:pt x="224" y="0"/>
                  </a:lnTo>
                  <a:lnTo>
                    <a:pt x="232" y="8"/>
                  </a:lnTo>
                  <a:lnTo>
                    <a:pt x="230" y="28"/>
                  </a:lnTo>
                  <a:lnTo>
                    <a:pt x="216" y="54"/>
                  </a:lnTo>
                  <a:lnTo>
                    <a:pt x="188" y="46"/>
                  </a:lnTo>
                  <a:lnTo>
                    <a:pt x="162" y="48"/>
                  </a:lnTo>
                  <a:lnTo>
                    <a:pt x="142" y="58"/>
                  </a:lnTo>
                  <a:lnTo>
                    <a:pt x="134" y="66"/>
                  </a:lnTo>
                  <a:lnTo>
                    <a:pt x="154" y="84"/>
                  </a:lnTo>
                  <a:lnTo>
                    <a:pt x="136" y="86"/>
                  </a:lnTo>
                  <a:lnTo>
                    <a:pt x="138" y="96"/>
                  </a:lnTo>
                  <a:lnTo>
                    <a:pt x="122" y="96"/>
                  </a:lnTo>
                  <a:lnTo>
                    <a:pt x="112" y="88"/>
                  </a:lnTo>
                  <a:lnTo>
                    <a:pt x="100" y="86"/>
                  </a:lnTo>
                  <a:lnTo>
                    <a:pt x="90" y="76"/>
                  </a:lnTo>
                  <a:lnTo>
                    <a:pt x="88" y="94"/>
                  </a:lnTo>
                  <a:lnTo>
                    <a:pt x="98" y="110"/>
                  </a:lnTo>
                  <a:lnTo>
                    <a:pt x="106" y="130"/>
                  </a:lnTo>
                  <a:lnTo>
                    <a:pt x="102" y="146"/>
                  </a:lnTo>
                  <a:lnTo>
                    <a:pt x="116" y="146"/>
                  </a:lnTo>
                  <a:lnTo>
                    <a:pt x="122" y="160"/>
                  </a:lnTo>
                  <a:lnTo>
                    <a:pt x="130" y="168"/>
                  </a:lnTo>
                  <a:lnTo>
                    <a:pt x="146" y="174"/>
                  </a:lnTo>
                  <a:lnTo>
                    <a:pt x="158" y="200"/>
                  </a:lnTo>
                  <a:lnTo>
                    <a:pt x="140" y="198"/>
                  </a:lnTo>
                  <a:lnTo>
                    <a:pt x="142" y="216"/>
                  </a:lnTo>
                  <a:lnTo>
                    <a:pt x="128" y="200"/>
                  </a:lnTo>
                  <a:lnTo>
                    <a:pt x="106" y="198"/>
                  </a:lnTo>
                  <a:lnTo>
                    <a:pt x="116" y="218"/>
                  </a:lnTo>
                  <a:lnTo>
                    <a:pt x="120" y="236"/>
                  </a:lnTo>
                  <a:lnTo>
                    <a:pt x="106" y="234"/>
                  </a:lnTo>
                  <a:lnTo>
                    <a:pt x="106" y="248"/>
                  </a:lnTo>
                  <a:lnTo>
                    <a:pt x="112" y="272"/>
                  </a:lnTo>
                  <a:lnTo>
                    <a:pt x="90" y="258"/>
                  </a:lnTo>
                  <a:lnTo>
                    <a:pt x="84" y="274"/>
                  </a:lnTo>
                  <a:lnTo>
                    <a:pt x="70" y="254"/>
                  </a:lnTo>
                  <a:lnTo>
                    <a:pt x="60" y="264"/>
                  </a:lnTo>
                  <a:lnTo>
                    <a:pt x="48" y="248"/>
                  </a:lnTo>
                  <a:lnTo>
                    <a:pt x="48" y="230"/>
                  </a:lnTo>
                  <a:lnTo>
                    <a:pt x="36" y="206"/>
                  </a:lnTo>
                  <a:lnTo>
                    <a:pt x="44" y="194"/>
                  </a:lnTo>
                  <a:lnTo>
                    <a:pt x="58" y="194"/>
                  </a:lnTo>
                  <a:lnTo>
                    <a:pt x="68" y="190"/>
                  </a:lnTo>
                  <a:lnTo>
                    <a:pt x="94" y="204"/>
                  </a:lnTo>
                  <a:lnTo>
                    <a:pt x="102" y="194"/>
                  </a:lnTo>
                  <a:lnTo>
                    <a:pt x="82" y="184"/>
                  </a:lnTo>
                  <a:lnTo>
                    <a:pt x="52" y="182"/>
                  </a:lnTo>
                  <a:lnTo>
                    <a:pt x="46" y="178"/>
                  </a:lnTo>
                  <a:lnTo>
                    <a:pt x="36" y="184"/>
                  </a:lnTo>
                  <a:lnTo>
                    <a:pt x="16" y="158"/>
                  </a:lnTo>
                  <a:lnTo>
                    <a:pt x="18" y="148"/>
                  </a:lnTo>
                  <a:lnTo>
                    <a:pt x="0" y="132"/>
                  </a:lnTo>
                  <a:close/>
                  <a:moveTo>
                    <a:pt x="130" y="330"/>
                  </a:moveTo>
                  <a:lnTo>
                    <a:pt x="160" y="338"/>
                  </a:lnTo>
                  <a:lnTo>
                    <a:pt x="170" y="346"/>
                  </a:lnTo>
                  <a:lnTo>
                    <a:pt x="226" y="342"/>
                  </a:lnTo>
                  <a:lnTo>
                    <a:pt x="234" y="324"/>
                  </a:lnTo>
                  <a:lnTo>
                    <a:pt x="210" y="332"/>
                  </a:lnTo>
                  <a:lnTo>
                    <a:pt x="210" y="324"/>
                  </a:lnTo>
                  <a:lnTo>
                    <a:pt x="168" y="322"/>
                  </a:lnTo>
                  <a:lnTo>
                    <a:pt x="158" y="328"/>
                  </a:lnTo>
                  <a:lnTo>
                    <a:pt x="150" y="320"/>
                  </a:lnTo>
                  <a:lnTo>
                    <a:pt x="126" y="318"/>
                  </a:lnTo>
                  <a:lnTo>
                    <a:pt x="130" y="33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 name="Cyprus"/>
            <p:cNvSpPr>
              <a:spLocks noChangeAspect="1"/>
            </p:cNvSpPr>
            <p:nvPr/>
          </p:nvSpPr>
          <p:spPr bwMode="gray">
            <a:xfrm>
              <a:off x="5179657" y="3303952"/>
              <a:ext cx="56909" cy="31786"/>
            </a:xfrm>
            <a:custGeom>
              <a:avLst/>
              <a:gdLst/>
              <a:ahLst/>
              <a:cxnLst>
                <a:cxn ang="0">
                  <a:pos x="2" y="36"/>
                </a:cxn>
                <a:cxn ang="0">
                  <a:pos x="24" y="28"/>
                </a:cxn>
                <a:cxn ang="0">
                  <a:pos x="44" y="24"/>
                </a:cxn>
                <a:cxn ang="0">
                  <a:pos x="84" y="0"/>
                </a:cxn>
                <a:cxn ang="0">
                  <a:pos x="88" y="8"/>
                </a:cxn>
                <a:cxn ang="0">
                  <a:pos x="68" y="24"/>
                </a:cxn>
                <a:cxn ang="0">
                  <a:pos x="72" y="36"/>
                </a:cxn>
                <a:cxn ang="0">
                  <a:pos x="48" y="42"/>
                </a:cxn>
                <a:cxn ang="0">
                  <a:pos x="38" y="52"/>
                </a:cxn>
                <a:cxn ang="0">
                  <a:pos x="0" y="46"/>
                </a:cxn>
                <a:cxn ang="0">
                  <a:pos x="2" y="36"/>
                </a:cxn>
              </a:cxnLst>
              <a:rect l="0" t="0" r="r" b="b"/>
              <a:pathLst>
                <a:path w="88" h="52">
                  <a:moveTo>
                    <a:pt x="2" y="36"/>
                  </a:moveTo>
                  <a:lnTo>
                    <a:pt x="24" y="28"/>
                  </a:lnTo>
                  <a:lnTo>
                    <a:pt x="44" y="24"/>
                  </a:lnTo>
                  <a:lnTo>
                    <a:pt x="84" y="0"/>
                  </a:lnTo>
                  <a:lnTo>
                    <a:pt x="88" y="8"/>
                  </a:lnTo>
                  <a:lnTo>
                    <a:pt x="68" y="24"/>
                  </a:lnTo>
                  <a:lnTo>
                    <a:pt x="72" y="36"/>
                  </a:lnTo>
                  <a:lnTo>
                    <a:pt x="48" y="42"/>
                  </a:lnTo>
                  <a:lnTo>
                    <a:pt x="38" y="52"/>
                  </a:lnTo>
                  <a:lnTo>
                    <a:pt x="0" y="46"/>
                  </a:lnTo>
                  <a:lnTo>
                    <a:pt x="2" y="3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Malta"/>
            <p:cNvSpPr>
              <a:spLocks noChangeAspect="1"/>
            </p:cNvSpPr>
            <p:nvPr/>
          </p:nvSpPr>
          <p:spPr bwMode="gray">
            <a:xfrm>
              <a:off x="4735154" y="3302507"/>
              <a:ext cx="12305" cy="8669"/>
            </a:xfrm>
            <a:custGeom>
              <a:avLst/>
              <a:gdLst/>
              <a:ahLst/>
              <a:cxnLst>
                <a:cxn ang="0">
                  <a:pos x="0" y="0"/>
                </a:cxn>
                <a:cxn ang="0">
                  <a:pos x="10" y="0"/>
                </a:cxn>
                <a:cxn ang="0">
                  <a:pos x="20" y="4"/>
                </a:cxn>
                <a:cxn ang="0">
                  <a:pos x="16" y="16"/>
                </a:cxn>
                <a:cxn ang="0">
                  <a:pos x="2" y="12"/>
                </a:cxn>
                <a:cxn ang="0">
                  <a:pos x="0" y="0"/>
                </a:cxn>
              </a:cxnLst>
              <a:rect l="0" t="0" r="r" b="b"/>
              <a:pathLst>
                <a:path w="20" h="16">
                  <a:moveTo>
                    <a:pt x="0" y="0"/>
                  </a:moveTo>
                  <a:lnTo>
                    <a:pt x="10" y="0"/>
                  </a:lnTo>
                  <a:lnTo>
                    <a:pt x="20" y="4"/>
                  </a:lnTo>
                  <a:lnTo>
                    <a:pt x="16" y="16"/>
                  </a:lnTo>
                  <a:lnTo>
                    <a:pt x="2" y="12"/>
                  </a:lnTo>
                  <a:lnTo>
                    <a:pt x="0" y="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 name="Andorra"/>
            <p:cNvSpPr>
              <a:spLocks noChangeAspect="1"/>
            </p:cNvSpPr>
            <p:nvPr/>
          </p:nvSpPr>
          <p:spPr bwMode="gray">
            <a:xfrm>
              <a:off x="4429077" y="3085784"/>
              <a:ext cx="16919" cy="15893"/>
            </a:xfrm>
            <a:custGeom>
              <a:avLst/>
              <a:gdLst/>
              <a:ahLst/>
              <a:cxnLst>
                <a:cxn ang="0">
                  <a:pos x="26" y="16"/>
                </a:cxn>
                <a:cxn ang="0">
                  <a:pos x="22" y="6"/>
                </a:cxn>
                <a:cxn ang="0">
                  <a:pos x="4" y="0"/>
                </a:cxn>
                <a:cxn ang="0">
                  <a:pos x="4" y="8"/>
                </a:cxn>
                <a:cxn ang="0">
                  <a:pos x="0" y="18"/>
                </a:cxn>
                <a:cxn ang="0">
                  <a:pos x="14" y="26"/>
                </a:cxn>
                <a:cxn ang="0">
                  <a:pos x="26" y="16"/>
                </a:cxn>
              </a:cxnLst>
              <a:rect l="0" t="0" r="r" b="b"/>
              <a:pathLst>
                <a:path w="26" h="26">
                  <a:moveTo>
                    <a:pt x="26" y="16"/>
                  </a:moveTo>
                  <a:lnTo>
                    <a:pt x="22" y="6"/>
                  </a:lnTo>
                  <a:lnTo>
                    <a:pt x="4" y="0"/>
                  </a:lnTo>
                  <a:lnTo>
                    <a:pt x="4" y="8"/>
                  </a:lnTo>
                  <a:lnTo>
                    <a:pt x="0" y="18"/>
                  </a:lnTo>
                  <a:lnTo>
                    <a:pt x="14" y="26"/>
                  </a:lnTo>
                  <a:lnTo>
                    <a:pt x="26" y="1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 name="Spain"/>
            <p:cNvSpPr>
              <a:spLocks noChangeAspect="1" noEditPoints="1"/>
            </p:cNvSpPr>
            <p:nvPr/>
          </p:nvSpPr>
          <p:spPr bwMode="gray">
            <a:xfrm>
              <a:off x="4166067" y="3056888"/>
              <a:ext cx="347604" cy="239840"/>
            </a:xfrm>
            <a:custGeom>
              <a:avLst/>
              <a:gdLst/>
              <a:ahLst/>
              <a:cxnLst>
                <a:cxn ang="0">
                  <a:pos x="308" y="26"/>
                </a:cxn>
                <a:cxn ang="0">
                  <a:pos x="330" y="38"/>
                </a:cxn>
                <a:cxn ang="0">
                  <a:pos x="362" y="54"/>
                </a:cxn>
                <a:cxn ang="0">
                  <a:pos x="414" y="48"/>
                </a:cxn>
                <a:cxn ang="0">
                  <a:pos x="410" y="66"/>
                </a:cxn>
                <a:cxn ang="0">
                  <a:pos x="436" y="64"/>
                </a:cxn>
                <a:cxn ang="0">
                  <a:pos x="486" y="60"/>
                </a:cxn>
                <a:cxn ang="0">
                  <a:pos x="486" y="82"/>
                </a:cxn>
                <a:cxn ang="0">
                  <a:pos x="452" y="124"/>
                </a:cxn>
                <a:cxn ang="0">
                  <a:pos x="392" y="152"/>
                </a:cxn>
                <a:cxn ang="0">
                  <a:pos x="376" y="184"/>
                </a:cxn>
                <a:cxn ang="0">
                  <a:pos x="352" y="244"/>
                </a:cxn>
                <a:cxn ang="0">
                  <a:pos x="350" y="278"/>
                </a:cxn>
                <a:cxn ang="0">
                  <a:pos x="332" y="328"/>
                </a:cxn>
                <a:cxn ang="0">
                  <a:pos x="290" y="340"/>
                </a:cxn>
                <a:cxn ang="0">
                  <a:pos x="282" y="364"/>
                </a:cxn>
                <a:cxn ang="0">
                  <a:pos x="254" y="364"/>
                </a:cxn>
                <a:cxn ang="0">
                  <a:pos x="214" y="362"/>
                </a:cxn>
                <a:cxn ang="0">
                  <a:pos x="184" y="370"/>
                </a:cxn>
                <a:cxn ang="0">
                  <a:pos x="158" y="390"/>
                </a:cxn>
                <a:cxn ang="0">
                  <a:pos x="132" y="384"/>
                </a:cxn>
                <a:cxn ang="0">
                  <a:pos x="118" y="366"/>
                </a:cxn>
                <a:cxn ang="0">
                  <a:pos x="110" y="354"/>
                </a:cxn>
                <a:cxn ang="0">
                  <a:pos x="84" y="338"/>
                </a:cxn>
                <a:cxn ang="0">
                  <a:pos x="76" y="306"/>
                </a:cxn>
                <a:cxn ang="0">
                  <a:pos x="84" y="278"/>
                </a:cxn>
                <a:cxn ang="0">
                  <a:pos x="92" y="256"/>
                </a:cxn>
                <a:cxn ang="0">
                  <a:pos x="68" y="218"/>
                </a:cxn>
                <a:cxn ang="0">
                  <a:pos x="90" y="204"/>
                </a:cxn>
                <a:cxn ang="0">
                  <a:pos x="94" y="166"/>
                </a:cxn>
                <a:cxn ang="0">
                  <a:pos x="100" y="136"/>
                </a:cxn>
                <a:cxn ang="0">
                  <a:pos x="106" y="96"/>
                </a:cxn>
                <a:cxn ang="0">
                  <a:pos x="64" y="90"/>
                </a:cxn>
                <a:cxn ang="0">
                  <a:pos x="40" y="78"/>
                </a:cxn>
                <a:cxn ang="0">
                  <a:pos x="16" y="76"/>
                </a:cxn>
                <a:cxn ang="0">
                  <a:pos x="12" y="42"/>
                </a:cxn>
                <a:cxn ang="0">
                  <a:pos x="0" y="26"/>
                </a:cxn>
                <a:cxn ang="0">
                  <a:pos x="34" y="8"/>
                </a:cxn>
                <a:cxn ang="0">
                  <a:pos x="102" y="2"/>
                </a:cxn>
                <a:cxn ang="0">
                  <a:pos x="170" y="6"/>
                </a:cxn>
                <a:cxn ang="0">
                  <a:pos x="228" y="8"/>
                </a:cxn>
                <a:cxn ang="0">
                  <a:pos x="280" y="20"/>
                </a:cxn>
                <a:cxn ang="0">
                  <a:pos x="492" y="238"/>
                </a:cxn>
                <a:cxn ang="0">
                  <a:pos x="502" y="218"/>
                </a:cxn>
                <a:cxn ang="0">
                  <a:pos x="472" y="214"/>
                </a:cxn>
                <a:cxn ang="0">
                  <a:pos x="492" y="238"/>
                </a:cxn>
                <a:cxn ang="0">
                  <a:pos x="424" y="256"/>
                </a:cxn>
                <a:cxn ang="0">
                  <a:pos x="406" y="260"/>
                </a:cxn>
                <a:cxn ang="0">
                  <a:pos x="534" y="208"/>
                </a:cxn>
                <a:cxn ang="0">
                  <a:pos x="526" y="188"/>
                </a:cxn>
                <a:cxn ang="0">
                  <a:pos x="534" y="208"/>
                </a:cxn>
              </a:cxnLst>
              <a:rect l="0" t="0" r="r" b="b"/>
              <a:pathLst>
                <a:path w="540" h="398">
                  <a:moveTo>
                    <a:pt x="298" y="16"/>
                  </a:moveTo>
                  <a:lnTo>
                    <a:pt x="308" y="26"/>
                  </a:lnTo>
                  <a:lnTo>
                    <a:pt x="316" y="34"/>
                  </a:lnTo>
                  <a:lnTo>
                    <a:pt x="330" y="38"/>
                  </a:lnTo>
                  <a:lnTo>
                    <a:pt x="344" y="48"/>
                  </a:lnTo>
                  <a:lnTo>
                    <a:pt x="362" y="54"/>
                  </a:lnTo>
                  <a:lnTo>
                    <a:pt x="390" y="48"/>
                  </a:lnTo>
                  <a:lnTo>
                    <a:pt x="414" y="48"/>
                  </a:lnTo>
                  <a:lnTo>
                    <a:pt x="414" y="56"/>
                  </a:lnTo>
                  <a:lnTo>
                    <a:pt x="410" y="66"/>
                  </a:lnTo>
                  <a:lnTo>
                    <a:pt x="424" y="74"/>
                  </a:lnTo>
                  <a:lnTo>
                    <a:pt x="436" y="64"/>
                  </a:lnTo>
                  <a:lnTo>
                    <a:pt x="460" y="64"/>
                  </a:lnTo>
                  <a:lnTo>
                    <a:pt x="486" y="60"/>
                  </a:lnTo>
                  <a:lnTo>
                    <a:pt x="492" y="72"/>
                  </a:lnTo>
                  <a:lnTo>
                    <a:pt x="486" y="82"/>
                  </a:lnTo>
                  <a:lnTo>
                    <a:pt x="484" y="98"/>
                  </a:lnTo>
                  <a:lnTo>
                    <a:pt x="452" y="124"/>
                  </a:lnTo>
                  <a:lnTo>
                    <a:pt x="436" y="126"/>
                  </a:lnTo>
                  <a:lnTo>
                    <a:pt x="392" y="152"/>
                  </a:lnTo>
                  <a:lnTo>
                    <a:pt x="394" y="166"/>
                  </a:lnTo>
                  <a:lnTo>
                    <a:pt x="376" y="184"/>
                  </a:lnTo>
                  <a:lnTo>
                    <a:pt x="352" y="222"/>
                  </a:lnTo>
                  <a:lnTo>
                    <a:pt x="352" y="244"/>
                  </a:lnTo>
                  <a:lnTo>
                    <a:pt x="366" y="266"/>
                  </a:lnTo>
                  <a:lnTo>
                    <a:pt x="350" y="278"/>
                  </a:lnTo>
                  <a:lnTo>
                    <a:pt x="336" y="302"/>
                  </a:lnTo>
                  <a:lnTo>
                    <a:pt x="332" y="328"/>
                  </a:lnTo>
                  <a:lnTo>
                    <a:pt x="312" y="330"/>
                  </a:lnTo>
                  <a:lnTo>
                    <a:pt x="290" y="340"/>
                  </a:lnTo>
                  <a:lnTo>
                    <a:pt x="290" y="356"/>
                  </a:lnTo>
                  <a:lnTo>
                    <a:pt x="282" y="364"/>
                  </a:lnTo>
                  <a:lnTo>
                    <a:pt x="272" y="354"/>
                  </a:lnTo>
                  <a:lnTo>
                    <a:pt x="254" y="364"/>
                  </a:lnTo>
                  <a:lnTo>
                    <a:pt x="240" y="362"/>
                  </a:lnTo>
                  <a:lnTo>
                    <a:pt x="214" y="362"/>
                  </a:lnTo>
                  <a:lnTo>
                    <a:pt x="198" y="360"/>
                  </a:lnTo>
                  <a:lnTo>
                    <a:pt x="184" y="370"/>
                  </a:lnTo>
                  <a:lnTo>
                    <a:pt x="164" y="374"/>
                  </a:lnTo>
                  <a:lnTo>
                    <a:pt x="158" y="390"/>
                  </a:lnTo>
                  <a:lnTo>
                    <a:pt x="144" y="398"/>
                  </a:lnTo>
                  <a:lnTo>
                    <a:pt x="132" y="384"/>
                  </a:lnTo>
                  <a:lnTo>
                    <a:pt x="122" y="380"/>
                  </a:lnTo>
                  <a:lnTo>
                    <a:pt x="118" y="366"/>
                  </a:lnTo>
                  <a:lnTo>
                    <a:pt x="112" y="364"/>
                  </a:lnTo>
                  <a:lnTo>
                    <a:pt x="110" y="354"/>
                  </a:lnTo>
                  <a:lnTo>
                    <a:pt x="98" y="338"/>
                  </a:lnTo>
                  <a:lnTo>
                    <a:pt x="84" y="338"/>
                  </a:lnTo>
                  <a:lnTo>
                    <a:pt x="74" y="332"/>
                  </a:lnTo>
                  <a:lnTo>
                    <a:pt x="76" y="306"/>
                  </a:lnTo>
                  <a:lnTo>
                    <a:pt x="92" y="292"/>
                  </a:lnTo>
                  <a:lnTo>
                    <a:pt x="84" y="278"/>
                  </a:lnTo>
                  <a:lnTo>
                    <a:pt x="84" y="264"/>
                  </a:lnTo>
                  <a:lnTo>
                    <a:pt x="92" y="256"/>
                  </a:lnTo>
                  <a:lnTo>
                    <a:pt x="76" y="238"/>
                  </a:lnTo>
                  <a:lnTo>
                    <a:pt x="68" y="218"/>
                  </a:lnTo>
                  <a:lnTo>
                    <a:pt x="84" y="216"/>
                  </a:lnTo>
                  <a:lnTo>
                    <a:pt x="90" y="204"/>
                  </a:lnTo>
                  <a:lnTo>
                    <a:pt x="86" y="188"/>
                  </a:lnTo>
                  <a:lnTo>
                    <a:pt x="94" y="166"/>
                  </a:lnTo>
                  <a:lnTo>
                    <a:pt x="94" y="148"/>
                  </a:lnTo>
                  <a:lnTo>
                    <a:pt x="100" y="136"/>
                  </a:lnTo>
                  <a:lnTo>
                    <a:pt x="122" y="114"/>
                  </a:lnTo>
                  <a:lnTo>
                    <a:pt x="106" y="96"/>
                  </a:lnTo>
                  <a:lnTo>
                    <a:pt x="84" y="90"/>
                  </a:lnTo>
                  <a:lnTo>
                    <a:pt x="64" y="90"/>
                  </a:lnTo>
                  <a:lnTo>
                    <a:pt x="48" y="90"/>
                  </a:lnTo>
                  <a:lnTo>
                    <a:pt x="40" y="78"/>
                  </a:lnTo>
                  <a:lnTo>
                    <a:pt x="18" y="92"/>
                  </a:lnTo>
                  <a:lnTo>
                    <a:pt x="16" y="76"/>
                  </a:lnTo>
                  <a:lnTo>
                    <a:pt x="10" y="62"/>
                  </a:lnTo>
                  <a:lnTo>
                    <a:pt x="12" y="42"/>
                  </a:lnTo>
                  <a:lnTo>
                    <a:pt x="2" y="36"/>
                  </a:lnTo>
                  <a:lnTo>
                    <a:pt x="0" y="26"/>
                  </a:lnTo>
                  <a:lnTo>
                    <a:pt x="10" y="10"/>
                  </a:lnTo>
                  <a:lnTo>
                    <a:pt x="34" y="8"/>
                  </a:lnTo>
                  <a:lnTo>
                    <a:pt x="48" y="0"/>
                  </a:lnTo>
                  <a:lnTo>
                    <a:pt x="102" y="2"/>
                  </a:lnTo>
                  <a:lnTo>
                    <a:pt x="136" y="0"/>
                  </a:lnTo>
                  <a:lnTo>
                    <a:pt x="170" y="6"/>
                  </a:lnTo>
                  <a:lnTo>
                    <a:pt x="192" y="10"/>
                  </a:lnTo>
                  <a:lnTo>
                    <a:pt x="228" y="8"/>
                  </a:lnTo>
                  <a:lnTo>
                    <a:pt x="256" y="14"/>
                  </a:lnTo>
                  <a:lnTo>
                    <a:pt x="280" y="20"/>
                  </a:lnTo>
                  <a:lnTo>
                    <a:pt x="298" y="16"/>
                  </a:lnTo>
                  <a:close/>
                  <a:moveTo>
                    <a:pt x="492" y="238"/>
                  </a:moveTo>
                  <a:lnTo>
                    <a:pt x="496" y="226"/>
                  </a:lnTo>
                  <a:lnTo>
                    <a:pt x="502" y="218"/>
                  </a:lnTo>
                  <a:lnTo>
                    <a:pt x="492" y="204"/>
                  </a:lnTo>
                  <a:lnTo>
                    <a:pt x="472" y="214"/>
                  </a:lnTo>
                  <a:lnTo>
                    <a:pt x="458" y="228"/>
                  </a:lnTo>
                  <a:lnTo>
                    <a:pt x="492" y="238"/>
                  </a:lnTo>
                  <a:close/>
                  <a:moveTo>
                    <a:pt x="420" y="268"/>
                  </a:moveTo>
                  <a:lnTo>
                    <a:pt x="424" y="256"/>
                  </a:lnTo>
                  <a:lnTo>
                    <a:pt x="420" y="244"/>
                  </a:lnTo>
                  <a:lnTo>
                    <a:pt x="406" y="260"/>
                  </a:lnTo>
                  <a:lnTo>
                    <a:pt x="420" y="268"/>
                  </a:lnTo>
                  <a:close/>
                  <a:moveTo>
                    <a:pt x="534" y="208"/>
                  </a:moveTo>
                  <a:lnTo>
                    <a:pt x="540" y="200"/>
                  </a:lnTo>
                  <a:lnTo>
                    <a:pt x="526" y="188"/>
                  </a:lnTo>
                  <a:lnTo>
                    <a:pt x="514" y="200"/>
                  </a:lnTo>
                  <a:lnTo>
                    <a:pt x="534" y="208"/>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Portugal"/>
            <p:cNvSpPr>
              <a:spLocks noChangeAspect="1"/>
            </p:cNvSpPr>
            <p:nvPr/>
          </p:nvSpPr>
          <p:spPr bwMode="gray">
            <a:xfrm>
              <a:off x="4164529" y="3103122"/>
              <a:ext cx="79980" cy="161820"/>
            </a:xfrm>
            <a:custGeom>
              <a:avLst/>
              <a:gdLst/>
              <a:ahLst/>
              <a:cxnLst>
                <a:cxn ang="0">
                  <a:pos x="76" y="254"/>
                </a:cxn>
                <a:cxn ang="0">
                  <a:pos x="78" y="228"/>
                </a:cxn>
                <a:cxn ang="0">
                  <a:pos x="94" y="214"/>
                </a:cxn>
                <a:cxn ang="0">
                  <a:pos x="86" y="200"/>
                </a:cxn>
                <a:cxn ang="0">
                  <a:pos x="86" y="186"/>
                </a:cxn>
                <a:cxn ang="0">
                  <a:pos x="94" y="178"/>
                </a:cxn>
                <a:cxn ang="0">
                  <a:pos x="78" y="160"/>
                </a:cxn>
                <a:cxn ang="0">
                  <a:pos x="70" y="140"/>
                </a:cxn>
                <a:cxn ang="0">
                  <a:pos x="86" y="138"/>
                </a:cxn>
                <a:cxn ang="0">
                  <a:pos x="92" y="126"/>
                </a:cxn>
                <a:cxn ang="0">
                  <a:pos x="88" y="110"/>
                </a:cxn>
                <a:cxn ang="0">
                  <a:pos x="96" y="88"/>
                </a:cxn>
                <a:cxn ang="0">
                  <a:pos x="96" y="70"/>
                </a:cxn>
                <a:cxn ang="0">
                  <a:pos x="102" y="58"/>
                </a:cxn>
                <a:cxn ang="0">
                  <a:pos x="124" y="36"/>
                </a:cxn>
                <a:cxn ang="0">
                  <a:pos x="108" y="18"/>
                </a:cxn>
                <a:cxn ang="0">
                  <a:pos x="86" y="12"/>
                </a:cxn>
                <a:cxn ang="0">
                  <a:pos x="66" y="12"/>
                </a:cxn>
                <a:cxn ang="0">
                  <a:pos x="50" y="12"/>
                </a:cxn>
                <a:cxn ang="0">
                  <a:pos x="42" y="0"/>
                </a:cxn>
                <a:cxn ang="0">
                  <a:pos x="20" y="14"/>
                </a:cxn>
                <a:cxn ang="0">
                  <a:pos x="22" y="46"/>
                </a:cxn>
                <a:cxn ang="0">
                  <a:pos x="22" y="66"/>
                </a:cxn>
                <a:cxn ang="0">
                  <a:pos x="26" y="78"/>
                </a:cxn>
                <a:cxn ang="0">
                  <a:pos x="22" y="86"/>
                </a:cxn>
                <a:cxn ang="0">
                  <a:pos x="18" y="106"/>
                </a:cxn>
                <a:cxn ang="0">
                  <a:pos x="18" y="140"/>
                </a:cxn>
                <a:cxn ang="0">
                  <a:pos x="10" y="156"/>
                </a:cxn>
                <a:cxn ang="0">
                  <a:pos x="6" y="172"/>
                </a:cxn>
                <a:cxn ang="0">
                  <a:pos x="0" y="182"/>
                </a:cxn>
                <a:cxn ang="0">
                  <a:pos x="8" y="188"/>
                </a:cxn>
                <a:cxn ang="0">
                  <a:pos x="8" y="200"/>
                </a:cxn>
                <a:cxn ang="0">
                  <a:pos x="26" y="200"/>
                </a:cxn>
                <a:cxn ang="0">
                  <a:pos x="30" y="206"/>
                </a:cxn>
                <a:cxn ang="0">
                  <a:pos x="24" y="214"/>
                </a:cxn>
                <a:cxn ang="0">
                  <a:pos x="28" y="234"/>
                </a:cxn>
                <a:cxn ang="0">
                  <a:pos x="18" y="262"/>
                </a:cxn>
                <a:cxn ang="0">
                  <a:pos x="24" y="266"/>
                </a:cxn>
                <a:cxn ang="0">
                  <a:pos x="36" y="256"/>
                </a:cxn>
                <a:cxn ang="0">
                  <a:pos x="50" y="262"/>
                </a:cxn>
                <a:cxn ang="0">
                  <a:pos x="62" y="262"/>
                </a:cxn>
                <a:cxn ang="0">
                  <a:pos x="76" y="254"/>
                </a:cxn>
              </a:cxnLst>
              <a:rect l="0" t="0" r="r" b="b"/>
              <a:pathLst>
                <a:path w="124" h="266">
                  <a:moveTo>
                    <a:pt x="76" y="254"/>
                  </a:moveTo>
                  <a:lnTo>
                    <a:pt x="78" y="228"/>
                  </a:lnTo>
                  <a:lnTo>
                    <a:pt x="94" y="214"/>
                  </a:lnTo>
                  <a:lnTo>
                    <a:pt x="86" y="200"/>
                  </a:lnTo>
                  <a:lnTo>
                    <a:pt x="86" y="186"/>
                  </a:lnTo>
                  <a:lnTo>
                    <a:pt x="94" y="178"/>
                  </a:lnTo>
                  <a:lnTo>
                    <a:pt x="78" y="160"/>
                  </a:lnTo>
                  <a:lnTo>
                    <a:pt x="70" y="140"/>
                  </a:lnTo>
                  <a:lnTo>
                    <a:pt x="86" y="138"/>
                  </a:lnTo>
                  <a:lnTo>
                    <a:pt x="92" y="126"/>
                  </a:lnTo>
                  <a:lnTo>
                    <a:pt x="88" y="110"/>
                  </a:lnTo>
                  <a:lnTo>
                    <a:pt x="96" y="88"/>
                  </a:lnTo>
                  <a:lnTo>
                    <a:pt x="96" y="70"/>
                  </a:lnTo>
                  <a:lnTo>
                    <a:pt x="102" y="58"/>
                  </a:lnTo>
                  <a:lnTo>
                    <a:pt x="124" y="36"/>
                  </a:lnTo>
                  <a:lnTo>
                    <a:pt x="108" y="18"/>
                  </a:lnTo>
                  <a:lnTo>
                    <a:pt x="86" y="12"/>
                  </a:lnTo>
                  <a:lnTo>
                    <a:pt x="66" y="12"/>
                  </a:lnTo>
                  <a:lnTo>
                    <a:pt x="50" y="12"/>
                  </a:lnTo>
                  <a:lnTo>
                    <a:pt x="42" y="0"/>
                  </a:lnTo>
                  <a:lnTo>
                    <a:pt x="20" y="14"/>
                  </a:lnTo>
                  <a:lnTo>
                    <a:pt x="22" y="46"/>
                  </a:lnTo>
                  <a:lnTo>
                    <a:pt x="22" y="66"/>
                  </a:lnTo>
                  <a:lnTo>
                    <a:pt x="26" y="78"/>
                  </a:lnTo>
                  <a:lnTo>
                    <a:pt x="22" y="86"/>
                  </a:lnTo>
                  <a:lnTo>
                    <a:pt x="18" y="106"/>
                  </a:lnTo>
                  <a:lnTo>
                    <a:pt x="18" y="140"/>
                  </a:lnTo>
                  <a:lnTo>
                    <a:pt x="10" y="156"/>
                  </a:lnTo>
                  <a:lnTo>
                    <a:pt x="6" y="172"/>
                  </a:lnTo>
                  <a:lnTo>
                    <a:pt x="0" y="182"/>
                  </a:lnTo>
                  <a:lnTo>
                    <a:pt x="8" y="188"/>
                  </a:lnTo>
                  <a:lnTo>
                    <a:pt x="8" y="200"/>
                  </a:lnTo>
                  <a:lnTo>
                    <a:pt x="26" y="200"/>
                  </a:lnTo>
                  <a:lnTo>
                    <a:pt x="30" y="206"/>
                  </a:lnTo>
                  <a:lnTo>
                    <a:pt x="24" y="214"/>
                  </a:lnTo>
                  <a:lnTo>
                    <a:pt x="28" y="234"/>
                  </a:lnTo>
                  <a:lnTo>
                    <a:pt x="18" y="262"/>
                  </a:lnTo>
                  <a:lnTo>
                    <a:pt x="24" y="266"/>
                  </a:lnTo>
                  <a:lnTo>
                    <a:pt x="36" y="256"/>
                  </a:lnTo>
                  <a:lnTo>
                    <a:pt x="50" y="262"/>
                  </a:lnTo>
                  <a:lnTo>
                    <a:pt x="62" y="262"/>
                  </a:lnTo>
                  <a:lnTo>
                    <a:pt x="76" y="25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Iceland"/>
            <p:cNvSpPr>
              <a:spLocks noChangeAspect="1"/>
            </p:cNvSpPr>
            <p:nvPr/>
          </p:nvSpPr>
          <p:spPr bwMode="gray">
            <a:xfrm>
              <a:off x="3800005" y="2083079"/>
              <a:ext cx="256858" cy="169044"/>
            </a:xfrm>
            <a:custGeom>
              <a:avLst/>
              <a:gdLst/>
              <a:ahLst/>
              <a:cxnLst>
                <a:cxn ang="0">
                  <a:pos x="68" y="0"/>
                </a:cxn>
                <a:cxn ang="0">
                  <a:pos x="110" y="76"/>
                </a:cxn>
                <a:cxn ang="0">
                  <a:pos x="110" y="102"/>
                </a:cxn>
                <a:cxn ang="0">
                  <a:pos x="146" y="80"/>
                </a:cxn>
                <a:cxn ang="0">
                  <a:pos x="152" y="36"/>
                </a:cxn>
                <a:cxn ang="0">
                  <a:pos x="178" y="44"/>
                </a:cxn>
                <a:cxn ang="0">
                  <a:pos x="214" y="52"/>
                </a:cxn>
                <a:cxn ang="0">
                  <a:pos x="256" y="52"/>
                </a:cxn>
                <a:cxn ang="0">
                  <a:pos x="282" y="40"/>
                </a:cxn>
                <a:cxn ang="0">
                  <a:pos x="306" y="4"/>
                </a:cxn>
                <a:cxn ang="0">
                  <a:pos x="322" y="34"/>
                </a:cxn>
                <a:cxn ang="0">
                  <a:pos x="358" y="14"/>
                </a:cxn>
                <a:cxn ang="0">
                  <a:pos x="358" y="42"/>
                </a:cxn>
                <a:cxn ang="0">
                  <a:pos x="370" y="72"/>
                </a:cxn>
                <a:cxn ang="0">
                  <a:pos x="380" y="94"/>
                </a:cxn>
                <a:cxn ang="0">
                  <a:pos x="398" y="136"/>
                </a:cxn>
                <a:cxn ang="0">
                  <a:pos x="392" y="156"/>
                </a:cxn>
                <a:cxn ang="0">
                  <a:pos x="370" y="178"/>
                </a:cxn>
                <a:cxn ang="0">
                  <a:pos x="328" y="188"/>
                </a:cxn>
                <a:cxn ang="0">
                  <a:pos x="316" y="216"/>
                </a:cxn>
                <a:cxn ang="0">
                  <a:pos x="298" y="240"/>
                </a:cxn>
                <a:cxn ang="0">
                  <a:pos x="246" y="268"/>
                </a:cxn>
                <a:cxn ang="0">
                  <a:pos x="214" y="278"/>
                </a:cxn>
                <a:cxn ang="0">
                  <a:pos x="116" y="242"/>
                </a:cxn>
                <a:cxn ang="0">
                  <a:pos x="84" y="244"/>
                </a:cxn>
                <a:cxn ang="0">
                  <a:pos x="62" y="230"/>
                </a:cxn>
                <a:cxn ang="0">
                  <a:pos x="86" y="182"/>
                </a:cxn>
                <a:cxn ang="0">
                  <a:pos x="72" y="168"/>
                </a:cxn>
                <a:cxn ang="0">
                  <a:pos x="16" y="180"/>
                </a:cxn>
                <a:cxn ang="0">
                  <a:pos x="36" y="152"/>
                </a:cxn>
                <a:cxn ang="0">
                  <a:pos x="76" y="124"/>
                </a:cxn>
                <a:cxn ang="0">
                  <a:pos x="66" y="94"/>
                </a:cxn>
                <a:cxn ang="0">
                  <a:pos x="0" y="106"/>
                </a:cxn>
                <a:cxn ang="0">
                  <a:pos x="16" y="88"/>
                </a:cxn>
                <a:cxn ang="0">
                  <a:pos x="26" y="62"/>
                </a:cxn>
                <a:cxn ang="0">
                  <a:pos x="32" y="26"/>
                </a:cxn>
                <a:cxn ang="0">
                  <a:pos x="58" y="34"/>
                </a:cxn>
              </a:cxnLst>
              <a:rect l="0" t="0" r="r" b="b"/>
              <a:pathLst>
                <a:path w="398" h="278">
                  <a:moveTo>
                    <a:pt x="38" y="6"/>
                  </a:moveTo>
                  <a:lnTo>
                    <a:pt x="68" y="0"/>
                  </a:lnTo>
                  <a:lnTo>
                    <a:pt x="108" y="46"/>
                  </a:lnTo>
                  <a:lnTo>
                    <a:pt x="110" y="76"/>
                  </a:lnTo>
                  <a:lnTo>
                    <a:pt x="104" y="82"/>
                  </a:lnTo>
                  <a:lnTo>
                    <a:pt x="110" y="102"/>
                  </a:lnTo>
                  <a:lnTo>
                    <a:pt x="120" y="108"/>
                  </a:lnTo>
                  <a:lnTo>
                    <a:pt x="146" y="80"/>
                  </a:lnTo>
                  <a:lnTo>
                    <a:pt x="140" y="42"/>
                  </a:lnTo>
                  <a:lnTo>
                    <a:pt x="152" y="36"/>
                  </a:lnTo>
                  <a:lnTo>
                    <a:pt x="174" y="64"/>
                  </a:lnTo>
                  <a:lnTo>
                    <a:pt x="178" y="44"/>
                  </a:lnTo>
                  <a:lnTo>
                    <a:pt x="200" y="34"/>
                  </a:lnTo>
                  <a:lnTo>
                    <a:pt x="214" y="52"/>
                  </a:lnTo>
                  <a:lnTo>
                    <a:pt x="228" y="34"/>
                  </a:lnTo>
                  <a:lnTo>
                    <a:pt x="256" y="52"/>
                  </a:lnTo>
                  <a:lnTo>
                    <a:pt x="264" y="34"/>
                  </a:lnTo>
                  <a:lnTo>
                    <a:pt x="282" y="40"/>
                  </a:lnTo>
                  <a:lnTo>
                    <a:pt x="282" y="6"/>
                  </a:lnTo>
                  <a:lnTo>
                    <a:pt x="306" y="4"/>
                  </a:lnTo>
                  <a:lnTo>
                    <a:pt x="320" y="20"/>
                  </a:lnTo>
                  <a:lnTo>
                    <a:pt x="322" y="34"/>
                  </a:lnTo>
                  <a:lnTo>
                    <a:pt x="334" y="38"/>
                  </a:lnTo>
                  <a:lnTo>
                    <a:pt x="358" y="14"/>
                  </a:lnTo>
                  <a:lnTo>
                    <a:pt x="374" y="12"/>
                  </a:lnTo>
                  <a:lnTo>
                    <a:pt x="358" y="42"/>
                  </a:lnTo>
                  <a:lnTo>
                    <a:pt x="370" y="54"/>
                  </a:lnTo>
                  <a:lnTo>
                    <a:pt x="370" y="72"/>
                  </a:lnTo>
                  <a:lnTo>
                    <a:pt x="380" y="78"/>
                  </a:lnTo>
                  <a:lnTo>
                    <a:pt x="380" y="94"/>
                  </a:lnTo>
                  <a:lnTo>
                    <a:pt x="398" y="98"/>
                  </a:lnTo>
                  <a:lnTo>
                    <a:pt x="398" y="136"/>
                  </a:lnTo>
                  <a:lnTo>
                    <a:pt x="390" y="140"/>
                  </a:lnTo>
                  <a:lnTo>
                    <a:pt x="392" y="156"/>
                  </a:lnTo>
                  <a:lnTo>
                    <a:pt x="376" y="166"/>
                  </a:lnTo>
                  <a:lnTo>
                    <a:pt x="370" y="178"/>
                  </a:lnTo>
                  <a:lnTo>
                    <a:pt x="352" y="192"/>
                  </a:lnTo>
                  <a:lnTo>
                    <a:pt x="328" y="188"/>
                  </a:lnTo>
                  <a:lnTo>
                    <a:pt x="328" y="202"/>
                  </a:lnTo>
                  <a:lnTo>
                    <a:pt x="316" y="216"/>
                  </a:lnTo>
                  <a:lnTo>
                    <a:pt x="312" y="228"/>
                  </a:lnTo>
                  <a:lnTo>
                    <a:pt x="298" y="240"/>
                  </a:lnTo>
                  <a:lnTo>
                    <a:pt x="256" y="244"/>
                  </a:lnTo>
                  <a:lnTo>
                    <a:pt x="246" y="268"/>
                  </a:lnTo>
                  <a:lnTo>
                    <a:pt x="228" y="270"/>
                  </a:lnTo>
                  <a:lnTo>
                    <a:pt x="214" y="278"/>
                  </a:lnTo>
                  <a:lnTo>
                    <a:pt x="132" y="248"/>
                  </a:lnTo>
                  <a:lnTo>
                    <a:pt x="116" y="242"/>
                  </a:lnTo>
                  <a:lnTo>
                    <a:pt x="112" y="234"/>
                  </a:lnTo>
                  <a:lnTo>
                    <a:pt x="84" y="244"/>
                  </a:lnTo>
                  <a:lnTo>
                    <a:pt x="60" y="244"/>
                  </a:lnTo>
                  <a:lnTo>
                    <a:pt x="62" y="230"/>
                  </a:lnTo>
                  <a:lnTo>
                    <a:pt x="86" y="214"/>
                  </a:lnTo>
                  <a:lnTo>
                    <a:pt x="86" y="182"/>
                  </a:lnTo>
                  <a:lnTo>
                    <a:pt x="74" y="186"/>
                  </a:lnTo>
                  <a:lnTo>
                    <a:pt x="72" y="168"/>
                  </a:lnTo>
                  <a:lnTo>
                    <a:pt x="28" y="174"/>
                  </a:lnTo>
                  <a:lnTo>
                    <a:pt x="16" y="180"/>
                  </a:lnTo>
                  <a:lnTo>
                    <a:pt x="10" y="164"/>
                  </a:lnTo>
                  <a:lnTo>
                    <a:pt x="36" y="152"/>
                  </a:lnTo>
                  <a:lnTo>
                    <a:pt x="76" y="136"/>
                  </a:lnTo>
                  <a:lnTo>
                    <a:pt x="76" y="124"/>
                  </a:lnTo>
                  <a:lnTo>
                    <a:pt x="94" y="110"/>
                  </a:lnTo>
                  <a:lnTo>
                    <a:pt x="66" y="94"/>
                  </a:lnTo>
                  <a:lnTo>
                    <a:pt x="32" y="110"/>
                  </a:lnTo>
                  <a:lnTo>
                    <a:pt x="0" y="106"/>
                  </a:lnTo>
                  <a:lnTo>
                    <a:pt x="2" y="90"/>
                  </a:lnTo>
                  <a:lnTo>
                    <a:pt x="16" y="88"/>
                  </a:lnTo>
                  <a:lnTo>
                    <a:pt x="16" y="74"/>
                  </a:lnTo>
                  <a:lnTo>
                    <a:pt x="26" y="62"/>
                  </a:lnTo>
                  <a:lnTo>
                    <a:pt x="22" y="40"/>
                  </a:lnTo>
                  <a:lnTo>
                    <a:pt x="32" y="26"/>
                  </a:lnTo>
                  <a:lnTo>
                    <a:pt x="46" y="36"/>
                  </a:lnTo>
                  <a:lnTo>
                    <a:pt x="58" y="34"/>
                  </a:lnTo>
                  <a:lnTo>
                    <a:pt x="38" y="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 name="United Kingdom"/>
            <p:cNvSpPr>
              <a:spLocks noChangeAspect="1" noEditPoints="1"/>
            </p:cNvSpPr>
            <p:nvPr/>
          </p:nvSpPr>
          <p:spPr bwMode="gray">
            <a:xfrm>
              <a:off x="4193752" y="2484739"/>
              <a:ext cx="250706" cy="355426"/>
            </a:xfrm>
            <a:custGeom>
              <a:avLst/>
              <a:gdLst/>
              <a:ahLst/>
              <a:cxnLst>
                <a:cxn ang="0">
                  <a:pos x="224" y="80"/>
                </a:cxn>
                <a:cxn ang="0">
                  <a:pos x="244" y="110"/>
                </a:cxn>
                <a:cxn ang="0">
                  <a:pos x="204" y="166"/>
                </a:cxn>
                <a:cxn ang="0">
                  <a:pos x="224" y="198"/>
                </a:cxn>
                <a:cxn ang="0">
                  <a:pos x="260" y="266"/>
                </a:cxn>
                <a:cxn ang="0">
                  <a:pos x="294" y="300"/>
                </a:cxn>
                <a:cxn ang="0">
                  <a:pos x="324" y="358"/>
                </a:cxn>
                <a:cxn ang="0">
                  <a:pos x="320" y="402"/>
                </a:cxn>
                <a:cxn ang="0">
                  <a:pos x="356" y="400"/>
                </a:cxn>
                <a:cxn ang="0">
                  <a:pos x="388" y="434"/>
                </a:cxn>
                <a:cxn ang="0">
                  <a:pos x="356" y="470"/>
                </a:cxn>
                <a:cxn ang="0">
                  <a:pos x="374" y="490"/>
                </a:cxn>
                <a:cxn ang="0">
                  <a:pos x="346" y="524"/>
                </a:cxn>
                <a:cxn ang="0">
                  <a:pos x="294" y="538"/>
                </a:cxn>
                <a:cxn ang="0">
                  <a:pos x="246" y="548"/>
                </a:cxn>
                <a:cxn ang="0">
                  <a:pos x="188" y="544"/>
                </a:cxn>
                <a:cxn ang="0">
                  <a:pos x="154" y="560"/>
                </a:cxn>
                <a:cxn ang="0">
                  <a:pos x="110" y="580"/>
                </a:cxn>
                <a:cxn ang="0">
                  <a:pos x="130" y="550"/>
                </a:cxn>
                <a:cxn ang="0">
                  <a:pos x="160" y="510"/>
                </a:cxn>
                <a:cxn ang="0">
                  <a:pos x="158" y="474"/>
                </a:cxn>
                <a:cxn ang="0">
                  <a:pos x="118" y="464"/>
                </a:cxn>
                <a:cxn ang="0">
                  <a:pos x="174" y="434"/>
                </a:cxn>
                <a:cxn ang="0">
                  <a:pos x="144" y="400"/>
                </a:cxn>
                <a:cxn ang="0">
                  <a:pos x="198" y="374"/>
                </a:cxn>
                <a:cxn ang="0">
                  <a:pos x="188" y="308"/>
                </a:cxn>
                <a:cxn ang="0">
                  <a:pos x="174" y="278"/>
                </a:cxn>
                <a:cxn ang="0">
                  <a:pos x="142" y="284"/>
                </a:cxn>
                <a:cxn ang="0">
                  <a:pos x="140" y="238"/>
                </a:cxn>
                <a:cxn ang="0">
                  <a:pos x="126" y="210"/>
                </a:cxn>
                <a:cxn ang="0">
                  <a:pos x="104" y="220"/>
                </a:cxn>
                <a:cxn ang="0">
                  <a:pos x="92" y="208"/>
                </a:cxn>
                <a:cxn ang="0">
                  <a:pos x="122" y="144"/>
                </a:cxn>
                <a:cxn ang="0">
                  <a:pos x="92" y="122"/>
                </a:cxn>
                <a:cxn ang="0">
                  <a:pos x="88" y="64"/>
                </a:cxn>
                <a:cxn ang="0">
                  <a:pos x="116" y="30"/>
                </a:cxn>
                <a:cxn ang="0">
                  <a:pos x="148" y="2"/>
                </a:cxn>
                <a:cxn ang="0">
                  <a:pos x="194" y="20"/>
                </a:cxn>
                <a:cxn ang="0">
                  <a:pos x="170" y="58"/>
                </a:cxn>
                <a:cxn ang="0">
                  <a:pos x="36" y="252"/>
                </a:cxn>
                <a:cxn ang="0">
                  <a:pos x="4" y="288"/>
                </a:cxn>
                <a:cxn ang="0">
                  <a:pos x="28" y="316"/>
                </a:cxn>
                <a:cxn ang="0">
                  <a:pos x="68" y="318"/>
                </a:cxn>
                <a:cxn ang="0">
                  <a:pos x="94" y="286"/>
                </a:cxn>
                <a:cxn ang="0">
                  <a:pos x="78" y="250"/>
                </a:cxn>
              </a:cxnLst>
              <a:rect l="0" t="0" r="r" b="b"/>
              <a:pathLst>
                <a:path w="388" h="586">
                  <a:moveTo>
                    <a:pt x="158" y="86"/>
                  </a:moveTo>
                  <a:lnTo>
                    <a:pt x="198" y="74"/>
                  </a:lnTo>
                  <a:lnTo>
                    <a:pt x="224" y="80"/>
                  </a:lnTo>
                  <a:lnTo>
                    <a:pt x="242" y="76"/>
                  </a:lnTo>
                  <a:lnTo>
                    <a:pt x="252" y="86"/>
                  </a:lnTo>
                  <a:lnTo>
                    <a:pt x="244" y="110"/>
                  </a:lnTo>
                  <a:lnTo>
                    <a:pt x="224" y="132"/>
                  </a:lnTo>
                  <a:lnTo>
                    <a:pt x="218" y="148"/>
                  </a:lnTo>
                  <a:lnTo>
                    <a:pt x="204" y="166"/>
                  </a:lnTo>
                  <a:lnTo>
                    <a:pt x="214" y="176"/>
                  </a:lnTo>
                  <a:lnTo>
                    <a:pt x="208" y="192"/>
                  </a:lnTo>
                  <a:lnTo>
                    <a:pt x="224" y="198"/>
                  </a:lnTo>
                  <a:lnTo>
                    <a:pt x="240" y="208"/>
                  </a:lnTo>
                  <a:lnTo>
                    <a:pt x="256" y="232"/>
                  </a:lnTo>
                  <a:lnTo>
                    <a:pt x="260" y="266"/>
                  </a:lnTo>
                  <a:lnTo>
                    <a:pt x="276" y="280"/>
                  </a:lnTo>
                  <a:lnTo>
                    <a:pt x="280" y="294"/>
                  </a:lnTo>
                  <a:lnTo>
                    <a:pt x="294" y="300"/>
                  </a:lnTo>
                  <a:lnTo>
                    <a:pt x="310" y="324"/>
                  </a:lnTo>
                  <a:lnTo>
                    <a:pt x="322" y="346"/>
                  </a:lnTo>
                  <a:lnTo>
                    <a:pt x="324" y="358"/>
                  </a:lnTo>
                  <a:lnTo>
                    <a:pt x="328" y="372"/>
                  </a:lnTo>
                  <a:lnTo>
                    <a:pt x="324" y="390"/>
                  </a:lnTo>
                  <a:lnTo>
                    <a:pt x="320" y="402"/>
                  </a:lnTo>
                  <a:lnTo>
                    <a:pt x="328" y="414"/>
                  </a:lnTo>
                  <a:lnTo>
                    <a:pt x="340" y="400"/>
                  </a:lnTo>
                  <a:lnTo>
                    <a:pt x="356" y="400"/>
                  </a:lnTo>
                  <a:lnTo>
                    <a:pt x="374" y="400"/>
                  </a:lnTo>
                  <a:lnTo>
                    <a:pt x="384" y="414"/>
                  </a:lnTo>
                  <a:lnTo>
                    <a:pt x="388" y="434"/>
                  </a:lnTo>
                  <a:lnTo>
                    <a:pt x="382" y="452"/>
                  </a:lnTo>
                  <a:lnTo>
                    <a:pt x="366" y="456"/>
                  </a:lnTo>
                  <a:lnTo>
                    <a:pt x="356" y="470"/>
                  </a:lnTo>
                  <a:lnTo>
                    <a:pt x="342" y="486"/>
                  </a:lnTo>
                  <a:lnTo>
                    <a:pt x="360" y="492"/>
                  </a:lnTo>
                  <a:lnTo>
                    <a:pt x="374" y="490"/>
                  </a:lnTo>
                  <a:lnTo>
                    <a:pt x="374" y="502"/>
                  </a:lnTo>
                  <a:lnTo>
                    <a:pt x="362" y="520"/>
                  </a:lnTo>
                  <a:lnTo>
                    <a:pt x="346" y="524"/>
                  </a:lnTo>
                  <a:lnTo>
                    <a:pt x="332" y="538"/>
                  </a:lnTo>
                  <a:lnTo>
                    <a:pt x="318" y="532"/>
                  </a:lnTo>
                  <a:lnTo>
                    <a:pt x="294" y="538"/>
                  </a:lnTo>
                  <a:lnTo>
                    <a:pt x="266" y="530"/>
                  </a:lnTo>
                  <a:lnTo>
                    <a:pt x="268" y="554"/>
                  </a:lnTo>
                  <a:lnTo>
                    <a:pt x="246" y="548"/>
                  </a:lnTo>
                  <a:lnTo>
                    <a:pt x="228" y="556"/>
                  </a:lnTo>
                  <a:lnTo>
                    <a:pt x="212" y="542"/>
                  </a:lnTo>
                  <a:lnTo>
                    <a:pt x="188" y="544"/>
                  </a:lnTo>
                  <a:lnTo>
                    <a:pt x="188" y="562"/>
                  </a:lnTo>
                  <a:lnTo>
                    <a:pt x="178" y="570"/>
                  </a:lnTo>
                  <a:lnTo>
                    <a:pt x="154" y="560"/>
                  </a:lnTo>
                  <a:lnTo>
                    <a:pt x="130" y="574"/>
                  </a:lnTo>
                  <a:lnTo>
                    <a:pt x="120" y="586"/>
                  </a:lnTo>
                  <a:lnTo>
                    <a:pt x="110" y="580"/>
                  </a:lnTo>
                  <a:lnTo>
                    <a:pt x="96" y="576"/>
                  </a:lnTo>
                  <a:lnTo>
                    <a:pt x="108" y="564"/>
                  </a:lnTo>
                  <a:lnTo>
                    <a:pt x="130" y="550"/>
                  </a:lnTo>
                  <a:lnTo>
                    <a:pt x="144" y="538"/>
                  </a:lnTo>
                  <a:lnTo>
                    <a:pt x="144" y="524"/>
                  </a:lnTo>
                  <a:lnTo>
                    <a:pt x="160" y="510"/>
                  </a:lnTo>
                  <a:lnTo>
                    <a:pt x="186" y="504"/>
                  </a:lnTo>
                  <a:lnTo>
                    <a:pt x="174" y="490"/>
                  </a:lnTo>
                  <a:lnTo>
                    <a:pt x="158" y="474"/>
                  </a:lnTo>
                  <a:lnTo>
                    <a:pt x="142" y="472"/>
                  </a:lnTo>
                  <a:lnTo>
                    <a:pt x="122" y="484"/>
                  </a:lnTo>
                  <a:lnTo>
                    <a:pt x="118" y="464"/>
                  </a:lnTo>
                  <a:lnTo>
                    <a:pt x="136" y="458"/>
                  </a:lnTo>
                  <a:lnTo>
                    <a:pt x="150" y="444"/>
                  </a:lnTo>
                  <a:lnTo>
                    <a:pt x="174" y="434"/>
                  </a:lnTo>
                  <a:lnTo>
                    <a:pt x="168" y="412"/>
                  </a:lnTo>
                  <a:lnTo>
                    <a:pt x="172" y="396"/>
                  </a:lnTo>
                  <a:lnTo>
                    <a:pt x="144" y="400"/>
                  </a:lnTo>
                  <a:lnTo>
                    <a:pt x="160" y="378"/>
                  </a:lnTo>
                  <a:lnTo>
                    <a:pt x="180" y="372"/>
                  </a:lnTo>
                  <a:lnTo>
                    <a:pt x="198" y="374"/>
                  </a:lnTo>
                  <a:lnTo>
                    <a:pt x="206" y="340"/>
                  </a:lnTo>
                  <a:lnTo>
                    <a:pt x="204" y="320"/>
                  </a:lnTo>
                  <a:lnTo>
                    <a:pt x="188" y="308"/>
                  </a:lnTo>
                  <a:lnTo>
                    <a:pt x="186" y="290"/>
                  </a:lnTo>
                  <a:lnTo>
                    <a:pt x="196" y="268"/>
                  </a:lnTo>
                  <a:lnTo>
                    <a:pt x="174" y="278"/>
                  </a:lnTo>
                  <a:lnTo>
                    <a:pt x="164" y="278"/>
                  </a:lnTo>
                  <a:lnTo>
                    <a:pt x="156" y="286"/>
                  </a:lnTo>
                  <a:lnTo>
                    <a:pt x="142" y="284"/>
                  </a:lnTo>
                  <a:lnTo>
                    <a:pt x="132" y="296"/>
                  </a:lnTo>
                  <a:lnTo>
                    <a:pt x="126" y="274"/>
                  </a:lnTo>
                  <a:lnTo>
                    <a:pt x="140" y="238"/>
                  </a:lnTo>
                  <a:lnTo>
                    <a:pt x="134" y="218"/>
                  </a:lnTo>
                  <a:lnTo>
                    <a:pt x="134" y="202"/>
                  </a:lnTo>
                  <a:lnTo>
                    <a:pt x="126" y="210"/>
                  </a:lnTo>
                  <a:lnTo>
                    <a:pt x="118" y="220"/>
                  </a:lnTo>
                  <a:lnTo>
                    <a:pt x="110" y="230"/>
                  </a:lnTo>
                  <a:lnTo>
                    <a:pt x="104" y="220"/>
                  </a:lnTo>
                  <a:lnTo>
                    <a:pt x="100" y="236"/>
                  </a:lnTo>
                  <a:lnTo>
                    <a:pt x="90" y="236"/>
                  </a:lnTo>
                  <a:lnTo>
                    <a:pt x="92" y="208"/>
                  </a:lnTo>
                  <a:lnTo>
                    <a:pt x="90" y="192"/>
                  </a:lnTo>
                  <a:lnTo>
                    <a:pt x="112" y="162"/>
                  </a:lnTo>
                  <a:lnTo>
                    <a:pt x="122" y="144"/>
                  </a:lnTo>
                  <a:lnTo>
                    <a:pt x="94" y="148"/>
                  </a:lnTo>
                  <a:lnTo>
                    <a:pt x="82" y="140"/>
                  </a:lnTo>
                  <a:lnTo>
                    <a:pt x="92" y="122"/>
                  </a:lnTo>
                  <a:lnTo>
                    <a:pt x="88" y="104"/>
                  </a:lnTo>
                  <a:lnTo>
                    <a:pt x="96" y="92"/>
                  </a:lnTo>
                  <a:lnTo>
                    <a:pt x="88" y="64"/>
                  </a:lnTo>
                  <a:lnTo>
                    <a:pt x="94" y="52"/>
                  </a:lnTo>
                  <a:lnTo>
                    <a:pt x="108" y="52"/>
                  </a:lnTo>
                  <a:lnTo>
                    <a:pt x="116" y="30"/>
                  </a:lnTo>
                  <a:lnTo>
                    <a:pt x="122" y="24"/>
                  </a:lnTo>
                  <a:lnTo>
                    <a:pt x="126" y="2"/>
                  </a:lnTo>
                  <a:lnTo>
                    <a:pt x="148" y="2"/>
                  </a:lnTo>
                  <a:lnTo>
                    <a:pt x="158" y="6"/>
                  </a:lnTo>
                  <a:lnTo>
                    <a:pt x="192" y="0"/>
                  </a:lnTo>
                  <a:lnTo>
                    <a:pt x="194" y="20"/>
                  </a:lnTo>
                  <a:lnTo>
                    <a:pt x="176" y="38"/>
                  </a:lnTo>
                  <a:lnTo>
                    <a:pt x="158" y="50"/>
                  </a:lnTo>
                  <a:lnTo>
                    <a:pt x="170" y="58"/>
                  </a:lnTo>
                  <a:lnTo>
                    <a:pt x="162" y="72"/>
                  </a:lnTo>
                  <a:lnTo>
                    <a:pt x="158" y="86"/>
                  </a:lnTo>
                  <a:close/>
                  <a:moveTo>
                    <a:pt x="36" y="252"/>
                  </a:moveTo>
                  <a:lnTo>
                    <a:pt x="22" y="264"/>
                  </a:lnTo>
                  <a:lnTo>
                    <a:pt x="16" y="278"/>
                  </a:lnTo>
                  <a:lnTo>
                    <a:pt x="4" y="288"/>
                  </a:lnTo>
                  <a:lnTo>
                    <a:pt x="0" y="304"/>
                  </a:lnTo>
                  <a:lnTo>
                    <a:pt x="2" y="318"/>
                  </a:lnTo>
                  <a:lnTo>
                    <a:pt x="28" y="316"/>
                  </a:lnTo>
                  <a:lnTo>
                    <a:pt x="40" y="304"/>
                  </a:lnTo>
                  <a:lnTo>
                    <a:pt x="54" y="316"/>
                  </a:lnTo>
                  <a:lnTo>
                    <a:pt x="68" y="318"/>
                  </a:lnTo>
                  <a:lnTo>
                    <a:pt x="82" y="314"/>
                  </a:lnTo>
                  <a:lnTo>
                    <a:pt x="94" y="296"/>
                  </a:lnTo>
                  <a:lnTo>
                    <a:pt x="94" y="286"/>
                  </a:lnTo>
                  <a:lnTo>
                    <a:pt x="84" y="280"/>
                  </a:lnTo>
                  <a:lnTo>
                    <a:pt x="84" y="268"/>
                  </a:lnTo>
                  <a:lnTo>
                    <a:pt x="78" y="250"/>
                  </a:lnTo>
                  <a:lnTo>
                    <a:pt x="62" y="250"/>
                  </a:lnTo>
                  <a:lnTo>
                    <a:pt x="36" y="252"/>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 name="Ireland"/>
            <p:cNvSpPr>
              <a:spLocks noChangeAspect="1"/>
            </p:cNvSpPr>
            <p:nvPr/>
          </p:nvSpPr>
          <p:spPr bwMode="gray">
            <a:xfrm>
              <a:off x="4141458" y="2633556"/>
              <a:ext cx="104589" cy="143037"/>
            </a:xfrm>
            <a:custGeom>
              <a:avLst/>
              <a:gdLst/>
              <a:ahLst/>
              <a:cxnLst>
                <a:cxn ang="0">
                  <a:pos x="150" y="72"/>
                </a:cxn>
                <a:cxn ang="0">
                  <a:pos x="136" y="70"/>
                </a:cxn>
                <a:cxn ang="0">
                  <a:pos x="122" y="58"/>
                </a:cxn>
                <a:cxn ang="0">
                  <a:pos x="110" y="70"/>
                </a:cxn>
                <a:cxn ang="0">
                  <a:pos x="84" y="72"/>
                </a:cxn>
                <a:cxn ang="0">
                  <a:pos x="82" y="58"/>
                </a:cxn>
                <a:cxn ang="0">
                  <a:pos x="86" y="42"/>
                </a:cxn>
                <a:cxn ang="0">
                  <a:pos x="98" y="32"/>
                </a:cxn>
                <a:cxn ang="0">
                  <a:pos x="104" y="18"/>
                </a:cxn>
                <a:cxn ang="0">
                  <a:pos x="118" y="6"/>
                </a:cxn>
                <a:cxn ang="0">
                  <a:pos x="100" y="0"/>
                </a:cxn>
                <a:cxn ang="0">
                  <a:pos x="84" y="4"/>
                </a:cxn>
                <a:cxn ang="0">
                  <a:pos x="72" y="14"/>
                </a:cxn>
                <a:cxn ang="0">
                  <a:pos x="72" y="26"/>
                </a:cxn>
                <a:cxn ang="0">
                  <a:pos x="60" y="42"/>
                </a:cxn>
                <a:cxn ang="0">
                  <a:pos x="66" y="58"/>
                </a:cxn>
                <a:cxn ang="0">
                  <a:pos x="52" y="62"/>
                </a:cxn>
                <a:cxn ang="0">
                  <a:pos x="24" y="60"/>
                </a:cxn>
                <a:cxn ang="0">
                  <a:pos x="20" y="82"/>
                </a:cxn>
                <a:cxn ang="0">
                  <a:pos x="28" y="86"/>
                </a:cxn>
                <a:cxn ang="0">
                  <a:pos x="24" y="96"/>
                </a:cxn>
                <a:cxn ang="0">
                  <a:pos x="12" y="108"/>
                </a:cxn>
                <a:cxn ang="0">
                  <a:pos x="12" y="126"/>
                </a:cxn>
                <a:cxn ang="0">
                  <a:pos x="24" y="126"/>
                </a:cxn>
                <a:cxn ang="0">
                  <a:pos x="32" y="132"/>
                </a:cxn>
                <a:cxn ang="0">
                  <a:pos x="50" y="126"/>
                </a:cxn>
                <a:cxn ang="0">
                  <a:pos x="52" y="136"/>
                </a:cxn>
                <a:cxn ang="0">
                  <a:pos x="38" y="150"/>
                </a:cxn>
                <a:cxn ang="0">
                  <a:pos x="38" y="160"/>
                </a:cxn>
                <a:cxn ang="0">
                  <a:pos x="22" y="176"/>
                </a:cxn>
                <a:cxn ang="0">
                  <a:pos x="28" y="184"/>
                </a:cxn>
                <a:cxn ang="0">
                  <a:pos x="24" y="194"/>
                </a:cxn>
                <a:cxn ang="0">
                  <a:pos x="8" y="206"/>
                </a:cxn>
                <a:cxn ang="0">
                  <a:pos x="12" y="216"/>
                </a:cxn>
                <a:cxn ang="0">
                  <a:pos x="0" y="226"/>
                </a:cxn>
                <a:cxn ang="0">
                  <a:pos x="20" y="230"/>
                </a:cxn>
                <a:cxn ang="0">
                  <a:pos x="48" y="236"/>
                </a:cxn>
                <a:cxn ang="0">
                  <a:pos x="70" y="236"/>
                </a:cxn>
                <a:cxn ang="0">
                  <a:pos x="82" y="220"/>
                </a:cxn>
                <a:cxn ang="0">
                  <a:pos x="96" y="218"/>
                </a:cxn>
                <a:cxn ang="0">
                  <a:pos x="112" y="208"/>
                </a:cxn>
                <a:cxn ang="0">
                  <a:pos x="128" y="208"/>
                </a:cxn>
                <a:cxn ang="0">
                  <a:pos x="158" y="194"/>
                </a:cxn>
                <a:cxn ang="0">
                  <a:pos x="156" y="178"/>
                </a:cxn>
                <a:cxn ang="0">
                  <a:pos x="162" y="160"/>
                </a:cxn>
                <a:cxn ang="0">
                  <a:pos x="164" y="126"/>
                </a:cxn>
                <a:cxn ang="0">
                  <a:pos x="158" y="108"/>
                </a:cxn>
                <a:cxn ang="0">
                  <a:pos x="158" y="88"/>
                </a:cxn>
                <a:cxn ang="0">
                  <a:pos x="150" y="72"/>
                </a:cxn>
              </a:cxnLst>
              <a:rect l="0" t="0" r="r" b="b"/>
              <a:pathLst>
                <a:path w="164" h="236">
                  <a:moveTo>
                    <a:pt x="150" y="72"/>
                  </a:moveTo>
                  <a:lnTo>
                    <a:pt x="136" y="70"/>
                  </a:lnTo>
                  <a:lnTo>
                    <a:pt x="122" y="58"/>
                  </a:lnTo>
                  <a:lnTo>
                    <a:pt x="110" y="70"/>
                  </a:lnTo>
                  <a:lnTo>
                    <a:pt x="84" y="72"/>
                  </a:lnTo>
                  <a:lnTo>
                    <a:pt x="82" y="58"/>
                  </a:lnTo>
                  <a:lnTo>
                    <a:pt x="86" y="42"/>
                  </a:lnTo>
                  <a:lnTo>
                    <a:pt x="98" y="32"/>
                  </a:lnTo>
                  <a:lnTo>
                    <a:pt x="104" y="18"/>
                  </a:lnTo>
                  <a:lnTo>
                    <a:pt x="118" y="6"/>
                  </a:lnTo>
                  <a:lnTo>
                    <a:pt x="100" y="0"/>
                  </a:lnTo>
                  <a:lnTo>
                    <a:pt x="84" y="4"/>
                  </a:lnTo>
                  <a:lnTo>
                    <a:pt x="72" y="14"/>
                  </a:lnTo>
                  <a:lnTo>
                    <a:pt x="72" y="26"/>
                  </a:lnTo>
                  <a:lnTo>
                    <a:pt x="60" y="42"/>
                  </a:lnTo>
                  <a:lnTo>
                    <a:pt x="66" y="58"/>
                  </a:lnTo>
                  <a:lnTo>
                    <a:pt x="52" y="62"/>
                  </a:lnTo>
                  <a:lnTo>
                    <a:pt x="24" y="60"/>
                  </a:lnTo>
                  <a:lnTo>
                    <a:pt x="20" y="82"/>
                  </a:lnTo>
                  <a:lnTo>
                    <a:pt x="28" y="86"/>
                  </a:lnTo>
                  <a:lnTo>
                    <a:pt x="24" y="96"/>
                  </a:lnTo>
                  <a:lnTo>
                    <a:pt x="12" y="108"/>
                  </a:lnTo>
                  <a:lnTo>
                    <a:pt x="12" y="126"/>
                  </a:lnTo>
                  <a:lnTo>
                    <a:pt x="24" y="126"/>
                  </a:lnTo>
                  <a:lnTo>
                    <a:pt x="32" y="132"/>
                  </a:lnTo>
                  <a:lnTo>
                    <a:pt x="50" y="126"/>
                  </a:lnTo>
                  <a:lnTo>
                    <a:pt x="52" y="136"/>
                  </a:lnTo>
                  <a:lnTo>
                    <a:pt x="38" y="150"/>
                  </a:lnTo>
                  <a:lnTo>
                    <a:pt x="38" y="160"/>
                  </a:lnTo>
                  <a:lnTo>
                    <a:pt x="22" y="176"/>
                  </a:lnTo>
                  <a:lnTo>
                    <a:pt x="28" y="184"/>
                  </a:lnTo>
                  <a:lnTo>
                    <a:pt x="24" y="194"/>
                  </a:lnTo>
                  <a:lnTo>
                    <a:pt x="8" y="206"/>
                  </a:lnTo>
                  <a:lnTo>
                    <a:pt x="12" y="216"/>
                  </a:lnTo>
                  <a:lnTo>
                    <a:pt x="0" y="226"/>
                  </a:lnTo>
                  <a:lnTo>
                    <a:pt x="20" y="230"/>
                  </a:lnTo>
                  <a:lnTo>
                    <a:pt x="48" y="236"/>
                  </a:lnTo>
                  <a:lnTo>
                    <a:pt x="70" y="236"/>
                  </a:lnTo>
                  <a:lnTo>
                    <a:pt x="82" y="220"/>
                  </a:lnTo>
                  <a:lnTo>
                    <a:pt x="96" y="218"/>
                  </a:lnTo>
                  <a:lnTo>
                    <a:pt x="112" y="208"/>
                  </a:lnTo>
                  <a:lnTo>
                    <a:pt x="128" y="208"/>
                  </a:lnTo>
                  <a:lnTo>
                    <a:pt x="158" y="194"/>
                  </a:lnTo>
                  <a:lnTo>
                    <a:pt x="156" y="178"/>
                  </a:lnTo>
                  <a:lnTo>
                    <a:pt x="162" y="160"/>
                  </a:lnTo>
                  <a:lnTo>
                    <a:pt x="164" y="126"/>
                  </a:lnTo>
                  <a:lnTo>
                    <a:pt x="158" y="108"/>
                  </a:lnTo>
                  <a:lnTo>
                    <a:pt x="158" y="88"/>
                  </a:lnTo>
                  <a:lnTo>
                    <a:pt x="150" y="72"/>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 name="San Marino"/>
            <p:cNvSpPr>
              <a:spLocks noChangeAspect="1"/>
            </p:cNvSpPr>
            <p:nvPr/>
          </p:nvSpPr>
          <p:spPr bwMode="gray">
            <a:xfrm>
              <a:off x="4689012" y="3046774"/>
              <a:ext cx="10767" cy="11559"/>
            </a:xfrm>
            <a:custGeom>
              <a:avLst/>
              <a:gdLst/>
              <a:ahLst/>
              <a:cxnLst>
                <a:cxn ang="0">
                  <a:pos x="188" y="94"/>
                </a:cxn>
                <a:cxn ang="0">
                  <a:pos x="94" y="188"/>
                </a:cxn>
                <a:cxn ang="0">
                  <a:pos x="0" y="94"/>
                </a:cxn>
                <a:cxn ang="0">
                  <a:pos x="0" y="90"/>
                </a:cxn>
                <a:cxn ang="0">
                  <a:pos x="94" y="0"/>
                </a:cxn>
                <a:cxn ang="0">
                  <a:pos x="188" y="94"/>
                </a:cxn>
              </a:cxnLst>
              <a:rect l="0" t="0" r="r" b="b"/>
              <a:pathLst>
                <a:path w="188" h="188">
                  <a:moveTo>
                    <a:pt x="188" y="94"/>
                  </a:moveTo>
                  <a:cubicBezTo>
                    <a:pt x="188" y="146"/>
                    <a:pt x="146" y="188"/>
                    <a:pt x="94" y="188"/>
                  </a:cubicBezTo>
                  <a:cubicBezTo>
                    <a:pt x="42" y="188"/>
                    <a:pt x="0" y="146"/>
                    <a:pt x="0" y="94"/>
                  </a:cubicBezTo>
                  <a:cubicBezTo>
                    <a:pt x="0" y="93"/>
                    <a:pt x="0" y="91"/>
                    <a:pt x="0" y="90"/>
                  </a:cubicBezTo>
                  <a:cubicBezTo>
                    <a:pt x="3" y="40"/>
                    <a:pt x="44" y="0"/>
                    <a:pt x="94" y="0"/>
                  </a:cubicBezTo>
                  <a:cubicBezTo>
                    <a:pt x="146" y="0"/>
                    <a:pt x="188" y="43"/>
                    <a:pt x="188" y="94"/>
                  </a:cubicBez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 name="Liechtenstein"/>
            <p:cNvSpPr>
              <a:spLocks noChangeAspect="1"/>
            </p:cNvSpPr>
            <p:nvPr/>
          </p:nvSpPr>
          <p:spPr bwMode="gray">
            <a:xfrm>
              <a:off x="4618260" y="2931188"/>
              <a:ext cx="10767" cy="10114"/>
            </a:xfrm>
            <a:custGeom>
              <a:avLst/>
              <a:gdLst/>
              <a:ahLst/>
              <a:cxnLst>
                <a:cxn ang="0">
                  <a:pos x="188" y="94"/>
                </a:cxn>
                <a:cxn ang="0">
                  <a:pos x="94" y="188"/>
                </a:cxn>
                <a:cxn ang="0">
                  <a:pos x="0" y="94"/>
                </a:cxn>
                <a:cxn ang="0">
                  <a:pos x="0" y="90"/>
                </a:cxn>
                <a:cxn ang="0">
                  <a:pos x="94" y="0"/>
                </a:cxn>
                <a:cxn ang="0">
                  <a:pos x="188" y="94"/>
                </a:cxn>
              </a:cxnLst>
              <a:rect l="0" t="0" r="r" b="b"/>
              <a:pathLst>
                <a:path w="188" h="188">
                  <a:moveTo>
                    <a:pt x="188" y="94"/>
                  </a:moveTo>
                  <a:cubicBezTo>
                    <a:pt x="188" y="146"/>
                    <a:pt x="146" y="188"/>
                    <a:pt x="94" y="188"/>
                  </a:cubicBezTo>
                  <a:cubicBezTo>
                    <a:pt x="42" y="188"/>
                    <a:pt x="0" y="146"/>
                    <a:pt x="0" y="94"/>
                  </a:cubicBezTo>
                  <a:cubicBezTo>
                    <a:pt x="0" y="93"/>
                    <a:pt x="0" y="91"/>
                    <a:pt x="0" y="90"/>
                  </a:cubicBezTo>
                  <a:cubicBezTo>
                    <a:pt x="3" y="40"/>
                    <a:pt x="44" y="0"/>
                    <a:pt x="94" y="0"/>
                  </a:cubicBezTo>
                  <a:cubicBezTo>
                    <a:pt x="146" y="0"/>
                    <a:pt x="188" y="43"/>
                    <a:pt x="188" y="94"/>
                  </a:cubicBez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Monaco"/>
            <p:cNvSpPr>
              <a:spLocks noChangeAspect="1"/>
            </p:cNvSpPr>
            <p:nvPr/>
          </p:nvSpPr>
          <p:spPr bwMode="gray">
            <a:xfrm>
              <a:off x="4562890" y="3051108"/>
              <a:ext cx="10767" cy="11559"/>
            </a:xfrm>
            <a:custGeom>
              <a:avLst/>
              <a:gdLst/>
              <a:ahLst/>
              <a:cxnLst>
                <a:cxn ang="0">
                  <a:pos x="188" y="94"/>
                </a:cxn>
                <a:cxn ang="0">
                  <a:pos x="94" y="188"/>
                </a:cxn>
                <a:cxn ang="0">
                  <a:pos x="0" y="94"/>
                </a:cxn>
                <a:cxn ang="0">
                  <a:pos x="0" y="90"/>
                </a:cxn>
                <a:cxn ang="0">
                  <a:pos x="94" y="0"/>
                </a:cxn>
                <a:cxn ang="0">
                  <a:pos x="188" y="94"/>
                </a:cxn>
              </a:cxnLst>
              <a:rect l="0" t="0" r="r" b="b"/>
              <a:pathLst>
                <a:path w="188" h="188">
                  <a:moveTo>
                    <a:pt x="188" y="94"/>
                  </a:moveTo>
                  <a:cubicBezTo>
                    <a:pt x="188" y="146"/>
                    <a:pt x="146" y="188"/>
                    <a:pt x="94" y="188"/>
                  </a:cubicBezTo>
                  <a:cubicBezTo>
                    <a:pt x="42" y="188"/>
                    <a:pt x="0" y="146"/>
                    <a:pt x="0" y="94"/>
                  </a:cubicBezTo>
                  <a:cubicBezTo>
                    <a:pt x="0" y="93"/>
                    <a:pt x="0" y="91"/>
                    <a:pt x="0" y="90"/>
                  </a:cubicBezTo>
                  <a:cubicBezTo>
                    <a:pt x="3" y="40"/>
                    <a:pt x="44" y="0"/>
                    <a:pt x="94" y="0"/>
                  </a:cubicBezTo>
                  <a:cubicBezTo>
                    <a:pt x="146" y="0"/>
                    <a:pt x="188" y="43"/>
                    <a:pt x="188" y="94"/>
                  </a:cubicBez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9" name="Azerbaijan"/>
            <p:cNvSpPr>
              <a:spLocks noChangeAspect="1" noEditPoints="1"/>
            </p:cNvSpPr>
            <p:nvPr/>
          </p:nvSpPr>
          <p:spPr bwMode="gray">
            <a:xfrm>
              <a:off x="5487271" y="3111791"/>
              <a:ext cx="133812" cy="118475"/>
            </a:xfrm>
            <a:custGeom>
              <a:avLst/>
              <a:gdLst/>
              <a:ahLst/>
              <a:cxnLst>
                <a:cxn ang="0">
                  <a:pos x="208" y="229"/>
                </a:cxn>
                <a:cxn ang="0">
                  <a:pos x="180" y="215"/>
                </a:cxn>
                <a:cxn ang="0">
                  <a:pos x="161" y="201"/>
                </a:cxn>
                <a:cxn ang="0">
                  <a:pos x="173" y="182"/>
                </a:cxn>
                <a:cxn ang="0">
                  <a:pos x="159" y="151"/>
                </a:cxn>
                <a:cxn ang="0">
                  <a:pos x="126" y="173"/>
                </a:cxn>
                <a:cxn ang="0">
                  <a:pos x="95" y="196"/>
                </a:cxn>
                <a:cxn ang="0">
                  <a:pos x="92" y="180"/>
                </a:cxn>
                <a:cxn ang="0">
                  <a:pos x="97" y="168"/>
                </a:cxn>
                <a:cxn ang="0">
                  <a:pos x="95" y="161"/>
                </a:cxn>
                <a:cxn ang="0">
                  <a:pos x="57" y="125"/>
                </a:cxn>
                <a:cxn ang="0">
                  <a:pos x="66" y="99"/>
                </a:cxn>
                <a:cxn ang="0">
                  <a:pos x="48" y="99"/>
                </a:cxn>
                <a:cxn ang="0">
                  <a:pos x="33" y="90"/>
                </a:cxn>
                <a:cxn ang="0">
                  <a:pos x="29" y="83"/>
                </a:cxn>
                <a:cxn ang="0">
                  <a:pos x="36" y="66"/>
                </a:cxn>
                <a:cxn ang="0">
                  <a:pos x="19" y="64"/>
                </a:cxn>
                <a:cxn ang="0">
                  <a:pos x="7" y="50"/>
                </a:cxn>
                <a:cxn ang="0">
                  <a:pos x="19" y="40"/>
                </a:cxn>
                <a:cxn ang="0">
                  <a:pos x="36" y="38"/>
                </a:cxn>
                <a:cxn ang="0">
                  <a:pos x="50" y="52"/>
                </a:cxn>
                <a:cxn ang="0">
                  <a:pos x="83" y="50"/>
                </a:cxn>
                <a:cxn ang="0">
                  <a:pos x="81" y="40"/>
                </a:cxn>
                <a:cxn ang="0">
                  <a:pos x="69" y="31"/>
                </a:cxn>
                <a:cxn ang="0">
                  <a:pos x="76" y="7"/>
                </a:cxn>
                <a:cxn ang="0">
                  <a:pos x="92" y="0"/>
                </a:cxn>
                <a:cxn ang="0">
                  <a:pos x="107" y="17"/>
                </a:cxn>
                <a:cxn ang="0">
                  <a:pos x="123" y="21"/>
                </a:cxn>
                <a:cxn ang="0">
                  <a:pos x="130" y="38"/>
                </a:cxn>
                <a:cxn ang="0">
                  <a:pos x="156" y="45"/>
                </a:cxn>
                <a:cxn ang="0">
                  <a:pos x="166" y="45"/>
                </a:cxn>
                <a:cxn ang="0">
                  <a:pos x="170" y="31"/>
                </a:cxn>
                <a:cxn ang="0">
                  <a:pos x="192" y="21"/>
                </a:cxn>
                <a:cxn ang="0">
                  <a:pos x="208" y="50"/>
                </a:cxn>
                <a:cxn ang="0">
                  <a:pos x="208" y="69"/>
                </a:cxn>
                <a:cxn ang="0">
                  <a:pos x="218" y="73"/>
                </a:cxn>
                <a:cxn ang="0">
                  <a:pos x="232" y="95"/>
                </a:cxn>
                <a:cxn ang="0">
                  <a:pos x="253" y="97"/>
                </a:cxn>
                <a:cxn ang="0">
                  <a:pos x="253" y="104"/>
                </a:cxn>
                <a:cxn ang="0">
                  <a:pos x="229" y="121"/>
                </a:cxn>
                <a:cxn ang="0">
                  <a:pos x="225" y="180"/>
                </a:cxn>
                <a:cxn ang="0">
                  <a:pos x="218" y="168"/>
                </a:cxn>
                <a:cxn ang="0">
                  <a:pos x="208" y="170"/>
                </a:cxn>
                <a:cxn ang="0">
                  <a:pos x="208" y="229"/>
                </a:cxn>
                <a:cxn ang="0">
                  <a:pos x="69" y="189"/>
                </a:cxn>
                <a:cxn ang="0">
                  <a:pos x="74" y="175"/>
                </a:cxn>
                <a:cxn ang="0">
                  <a:pos x="66" y="173"/>
                </a:cxn>
                <a:cxn ang="0">
                  <a:pos x="64" y="163"/>
                </a:cxn>
                <a:cxn ang="0">
                  <a:pos x="59" y="154"/>
                </a:cxn>
                <a:cxn ang="0">
                  <a:pos x="48" y="149"/>
                </a:cxn>
                <a:cxn ang="0">
                  <a:pos x="36" y="149"/>
                </a:cxn>
                <a:cxn ang="0">
                  <a:pos x="24" y="147"/>
                </a:cxn>
                <a:cxn ang="0">
                  <a:pos x="0" y="147"/>
                </a:cxn>
                <a:cxn ang="0">
                  <a:pos x="12" y="156"/>
                </a:cxn>
                <a:cxn ang="0">
                  <a:pos x="50" y="191"/>
                </a:cxn>
                <a:cxn ang="0">
                  <a:pos x="59" y="194"/>
                </a:cxn>
                <a:cxn ang="0">
                  <a:pos x="74" y="199"/>
                </a:cxn>
                <a:cxn ang="0">
                  <a:pos x="69" y="189"/>
                </a:cxn>
              </a:cxnLst>
              <a:rect l="0" t="0" r="r" b="b"/>
              <a:pathLst>
                <a:path w="253" h="229">
                  <a:moveTo>
                    <a:pt x="208" y="229"/>
                  </a:moveTo>
                  <a:lnTo>
                    <a:pt x="180" y="215"/>
                  </a:lnTo>
                  <a:lnTo>
                    <a:pt x="161" y="201"/>
                  </a:lnTo>
                  <a:lnTo>
                    <a:pt x="173" y="182"/>
                  </a:lnTo>
                  <a:lnTo>
                    <a:pt x="159" y="151"/>
                  </a:lnTo>
                  <a:lnTo>
                    <a:pt x="126" y="173"/>
                  </a:lnTo>
                  <a:lnTo>
                    <a:pt x="95" y="196"/>
                  </a:lnTo>
                  <a:lnTo>
                    <a:pt x="92" y="180"/>
                  </a:lnTo>
                  <a:lnTo>
                    <a:pt x="97" y="168"/>
                  </a:lnTo>
                  <a:lnTo>
                    <a:pt x="95" y="161"/>
                  </a:lnTo>
                  <a:lnTo>
                    <a:pt x="57" y="125"/>
                  </a:lnTo>
                  <a:lnTo>
                    <a:pt x="66" y="99"/>
                  </a:lnTo>
                  <a:lnTo>
                    <a:pt x="48" y="99"/>
                  </a:lnTo>
                  <a:lnTo>
                    <a:pt x="33" y="90"/>
                  </a:lnTo>
                  <a:lnTo>
                    <a:pt x="29" y="83"/>
                  </a:lnTo>
                  <a:lnTo>
                    <a:pt x="36" y="66"/>
                  </a:lnTo>
                  <a:lnTo>
                    <a:pt x="19" y="64"/>
                  </a:lnTo>
                  <a:lnTo>
                    <a:pt x="7" y="50"/>
                  </a:lnTo>
                  <a:lnTo>
                    <a:pt x="19" y="40"/>
                  </a:lnTo>
                  <a:lnTo>
                    <a:pt x="36" y="38"/>
                  </a:lnTo>
                  <a:lnTo>
                    <a:pt x="50" y="52"/>
                  </a:lnTo>
                  <a:lnTo>
                    <a:pt x="83" y="50"/>
                  </a:lnTo>
                  <a:lnTo>
                    <a:pt x="81" y="40"/>
                  </a:lnTo>
                  <a:lnTo>
                    <a:pt x="69" y="31"/>
                  </a:lnTo>
                  <a:lnTo>
                    <a:pt x="76" y="7"/>
                  </a:lnTo>
                  <a:lnTo>
                    <a:pt x="92" y="0"/>
                  </a:lnTo>
                  <a:lnTo>
                    <a:pt x="107" y="17"/>
                  </a:lnTo>
                  <a:lnTo>
                    <a:pt x="123" y="21"/>
                  </a:lnTo>
                  <a:lnTo>
                    <a:pt x="130" y="38"/>
                  </a:lnTo>
                  <a:lnTo>
                    <a:pt x="156" y="45"/>
                  </a:lnTo>
                  <a:lnTo>
                    <a:pt x="166" y="45"/>
                  </a:lnTo>
                  <a:lnTo>
                    <a:pt x="170" y="31"/>
                  </a:lnTo>
                  <a:lnTo>
                    <a:pt x="192" y="21"/>
                  </a:lnTo>
                  <a:lnTo>
                    <a:pt x="208" y="50"/>
                  </a:lnTo>
                  <a:lnTo>
                    <a:pt x="208" y="69"/>
                  </a:lnTo>
                  <a:lnTo>
                    <a:pt x="218" y="73"/>
                  </a:lnTo>
                  <a:lnTo>
                    <a:pt x="232" y="95"/>
                  </a:lnTo>
                  <a:lnTo>
                    <a:pt x="253" y="97"/>
                  </a:lnTo>
                  <a:lnTo>
                    <a:pt x="253" y="104"/>
                  </a:lnTo>
                  <a:lnTo>
                    <a:pt x="229" y="121"/>
                  </a:lnTo>
                  <a:lnTo>
                    <a:pt x="225" y="180"/>
                  </a:lnTo>
                  <a:lnTo>
                    <a:pt x="218" y="168"/>
                  </a:lnTo>
                  <a:lnTo>
                    <a:pt x="208" y="170"/>
                  </a:lnTo>
                  <a:lnTo>
                    <a:pt x="208" y="229"/>
                  </a:lnTo>
                  <a:moveTo>
                    <a:pt x="69" y="189"/>
                  </a:moveTo>
                  <a:lnTo>
                    <a:pt x="74" y="175"/>
                  </a:lnTo>
                  <a:lnTo>
                    <a:pt x="66" y="173"/>
                  </a:lnTo>
                  <a:lnTo>
                    <a:pt x="64" y="163"/>
                  </a:lnTo>
                  <a:lnTo>
                    <a:pt x="59" y="154"/>
                  </a:lnTo>
                  <a:lnTo>
                    <a:pt x="48" y="149"/>
                  </a:lnTo>
                  <a:lnTo>
                    <a:pt x="36" y="149"/>
                  </a:lnTo>
                  <a:lnTo>
                    <a:pt x="24" y="147"/>
                  </a:lnTo>
                  <a:lnTo>
                    <a:pt x="0" y="147"/>
                  </a:lnTo>
                  <a:lnTo>
                    <a:pt x="12" y="156"/>
                  </a:lnTo>
                  <a:lnTo>
                    <a:pt x="50" y="191"/>
                  </a:lnTo>
                  <a:lnTo>
                    <a:pt x="59" y="194"/>
                  </a:lnTo>
                  <a:lnTo>
                    <a:pt x="74" y="199"/>
                  </a:lnTo>
                  <a:lnTo>
                    <a:pt x="69" y="189"/>
                  </a:lnTo>
                </a:path>
              </a:pathLst>
            </a:custGeom>
            <a:grpFill/>
            <a:ln w="3175" cap="flat" cmpd="sng">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0" name="Israel"/>
            <p:cNvSpPr>
              <a:spLocks noChangeAspect="1"/>
            </p:cNvSpPr>
            <p:nvPr/>
          </p:nvSpPr>
          <p:spPr bwMode="gray">
            <a:xfrm>
              <a:off x="5233489" y="3370414"/>
              <a:ext cx="39990" cy="106917"/>
            </a:xfrm>
            <a:custGeom>
              <a:avLst/>
              <a:gdLst/>
              <a:ahLst/>
              <a:cxnLst>
                <a:cxn ang="0">
                  <a:pos x="22" y="178"/>
                </a:cxn>
                <a:cxn ang="0">
                  <a:pos x="18" y="160"/>
                </a:cxn>
                <a:cxn ang="0">
                  <a:pos x="10" y="134"/>
                </a:cxn>
                <a:cxn ang="0">
                  <a:pos x="6" y="110"/>
                </a:cxn>
                <a:cxn ang="0">
                  <a:pos x="0" y="100"/>
                </a:cxn>
                <a:cxn ang="0">
                  <a:pos x="0" y="86"/>
                </a:cxn>
                <a:cxn ang="0">
                  <a:pos x="8" y="80"/>
                </a:cxn>
                <a:cxn ang="0">
                  <a:pos x="20" y="58"/>
                </a:cxn>
                <a:cxn ang="0">
                  <a:pos x="26" y="34"/>
                </a:cxn>
                <a:cxn ang="0">
                  <a:pos x="26" y="24"/>
                </a:cxn>
                <a:cxn ang="0">
                  <a:pos x="30" y="24"/>
                </a:cxn>
                <a:cxn ang="0">
                  <a:pos x="34" y="12"/>
                </a:cxn>
                <a:cxn ang="0">
                  <a:pos x="40" y="10"/>
                </a:cxn>
                <a:cxn ang="0">
                  <a:pos x="42" y="12"/>
                </a:cxn>
                <a:cxn ang="0">
                  <a:pos x="48" y="10"/>
                </a:cxn>
                <a:cxn ang="0">
                  <a:pos x="50" y="4"/>
                </a:cxn>
                <a:cxn ang="0">
                  <a:pos x="54" y="4"/>
                </a:cxn>
                <a:cxn ang="0">
                  <a:pos x="56" y="0"/>
                </a:cxn>
                <a:cxn ang="0">
                  <a:pos x="60" y="0"/>
                </a:cxn>
                <a:cxn ang="0">
                  <a:pos x="62" y="10"/>
                </a:cxn>
                <a:cxn ang="0">
                  <a:pos x="62" y="16"/>
                </a:cxn>
                <a:cxn ang="0">
                  <a:pos x="62" y="20"/>
                </a:cxn>
                <a:cxn ang="0">
                  <a:pos x="58" y="28"/>
                </a:cxn>
                <a:cxn ang="0">
                  <a:pos x="52" y="30"/>
                </a:cxn>
                <a:cxn ang="0">
                  <a:pos x="50" y="32"/>
                </a:cxn>
                <a:cxn ang="0">
                  <a:pos x="48" y="44"/>
                </a:cxn>
                <a:cxn ang="0">
                  <a:pos x="50" y="52"/>
                </a:cxn>
                <a:cxn ang="0">
                  <a:pos x="46" y="60"/>
                </a:cxn>
                <a:cxn ang="0">
                  <a:pos x="48" y="72"/>
                </a:cxn>
                <a:cxn ang="0">
                  <a:pos x="44" y="86"/>
                </a:cxn>
                <a:cxn ang="0">
                  <a:pos x="42" y="96"/>
                </a:cxn>
                <a:cxn ang="0">
                  <a:pos x="44" y="104"/>
                </a:cxn>
                <a:cxn ang="0">
                  <a:pos x="32" y="136"/>
                </a:cxn>
                <a:cxn ang="0">
                  <a:pos x="32" y="150"/>
                </a:cxn>
                <a:cxn ang="0">
                  <a:pos x="30" y="154"/>
                </a:cxn>
                <a:cxn ang="0">
                  <a:pos x="22" y="178"/>
                </a:cxn>
              </a:cxnLst>
              <a:rect l="0" t="0" r="r" b="b"/>
              <a:pathLst>
                <a:path w="62" h="178">
                  <a:moveTo>
                    <a:pt x="22" y="178"/>
                  </a:moveTo>
                  <a:lnTo>
                    <a:pt x="18" y="160"/>
                  </a:lnTo>
                  <a:lnTo>
                    <a:pt x="10" y="134"/>
                  </a:lnTo>
                  <a:lnTo>
                    <a:pt x="6" y="110"/>
                  </a:lnTo>
                  <a:lnTo>
                    <a:pt x="0" y="100"/>
                  </a:lnTo>
                  <a:lnTo>
                    <a:pt x="0" y="86"/>
                  </a:lnTo>
                  <a:lnTo>
                    <a:pt x="8" y="80"/>
                  </a:lnTo>
                  <a:lnTo>
                    <a:pt x="20" y="58"/>
                  </a:lnTo>
                  <a:lnTo>
                    <a:pt x="26" y="34"/>
                  </a:lnTo>
                  <a:lnTo>
                    <a:pt x="26" y="24"/>
                  </a:lnTo>
                  <a:lnTo>
                    <a:pt x="30" y="24"/>
                  </a:lnTo>
                  <a:lnTo>
                    <a:pt x="34" y="12"/>
                  </a:lnTo>
                  <a:lnTo>
                    <a:pt x="40" y="10"/>
                  </a:lnTo>
                  <a:lnTo>
                    <a:pt x="42" y="12"/>
                  </a:lnTo>
                  <a:lnTo>
                    <a:pt x="48" y="10"/>
                  </a:lnTo>
                  <a:lnTo>
                    <a:pt x="50" y="4"/>
                  </a:lnTo>
                  <a:lnTo>
                    <a:pt x="54" y="4"/>
                  </a:lnTo>
                  <a:lnTo>
                    <a:pt x="56" y="0"/>
                  </a:lnTo>
                  <a:lnTo>
                    <a:pt x="60" y="0"/>
                  </a:lnTo>
                  <a:lnTo>
                    <a:pt x="62" y="10"/>
                  </a:lnTo>
                  <a:lnTo>
                    <a:pt x="62" y="16"/>
                  </a:lnTo>
                  <a:lnTo>
                    <a:pt x="62" y="20"/>
                  </a:lnTo>
                  <a:lnTo>
                    <a:pt x="58" y="28"/>
                  </a:lnTo>
                  <a:lnTo>
                    <a:pt x="52" y="30"/>
                  </a:lnTo>
                  <a:lnTo>
                    <a:pt x="50" y="32"/>
                  </a:lnTo>
                  <a:lnTo>
                    <a:pt x="48" y="44"/>
                  </a:lnTo>
                  <a:lnTo>
                    <a:pt x="50" y="52"/>
                  </a:lnTo>
                  <a:lnTo>
                    <a:pt x="46" y="60"/>
                  </a:lnTo>
                  <a:lnTo>
                    <a:pt x="48" y="72"/>
                  </a:lnTo>
                  <a:lnTo>
                    <a:pt x="44" y="86"/>
                  </a:lnTo>
                  <a:lnTo>
                    <a:pt x="42" y="96"/>
                  </a:lnTo>
                  <a:lnTo>
                    <a:pt x="44" y="104"/>
                  </a:lnTo>
                  <a:lnTo>
                    <a:pt x="32" y="136"/>
                  </a:lnTo>
                  <a:lnTo>
                    <a:pt x="32" y="150"/>
                  </a:lnTo>
                  <a:lnTo>
                    <a:pt x="30" y="154"/>
                  </a:lnTo>
                  <a:lnTo>
                    <a:pt x="22" y="178"/>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1" name="Lebanon"/>
            <p:cNvSpPr>
              <a:spLocks noChangeAspect="1"/>
            </p:cNvSpPr>
            <p:nvPr/>
          </p:nvSpPr>
          <p:spPr bwMode="gray">
            <a:xfrm>
              <a:off x="5255022" y="3332848"/>
              <a:ext cx="29223" cy="44789"/>
            </a:xfrm>
            <a:custGeom>
              <a:avLst/>
              <a:gdLst/>
              <a:ahLst/>
              <a:cxnLst>
                <a:cxn ang="0">
                  <a:pos x="26" y="60"/>
                </a:cxn>
                <a:cxn ang="0">
                  <a:pos x="22" y="60"/>
                </a:cxn>
                <a:cxn ang="0">
                  <a:pos x="20" y="64"/>
                </a:cxn>
                <a:cxn ang="0">
                  <a:pos x="16" y="64"/>
                </a:cxn>
                <a:cxn ang="0">
                  <a:pos x="14" y="70"/>
                </a:cxn>
                <a:cxn ang="0">
                  <a:pos x="8" y="72"/>
                </a:cxn>
                <a:cxn ang="0">
                  <a:pos x="6" y="70"/>
                </a:cxn>
                <a:cxn ang="0">
                  <a:pos x="0" y="72"/>
                </a:cxn>
                <a:cxn ang="0">
                  <a:pos x="18" y="32"/>
                </a:cxn>
                <a:cxn ang="0">
                  <a:pos x="22" y="0"/>
                </a:cxn>
                <a:cxn ang="0">
                  <a:pos x="28" y="0"/>
                </a:cxn>
                <a:cxn ang="0">
                  <a:pos x="34" y="6"/>
                </a:cxn>
                <a:cxn ang="0">
                  <a:pos x="42" y="14"/>
                </a:cxn>
                <a:cxn ang="0">
                  <a:pos x="44" y="32"/>
                </a:cxn>
                <a:cxn ang="0">
                  <a:pos x="40" y="44"/>
                </a:cxn>
                <a:cxn ang="0">
                  <a:pos x="32" y="54"/>
                </a:cxn>
                <a:cxn ang="0">
                  <a:pos x="28" y="60"/>
                </a:cxn>
                <a:cxn ang="0">
                  <a:pos x="26" y="60"/>
                </a:cxn>
              </a:cxnLst>
              <a:rect l="0" t="0" r="r" b="b"/>
              <a:pathLst>
                <a:path w="44" h="72">
                  <a:moveTo>
                    <a:pt x="26" y="60"/>
                  </a:moveTo>
                  <a:lnTo>
                    <a:pt x="22" y="60"/>
                  </a:lnTo>
                  <a:lnTo>
                    <a:pt x="20" y="64"/>
                  </a:lnTo>
                  <a:lnTo>
                    <a:pt x="16" y="64"/>
                  </a:lnTo>
                  <a:lnTo>
                    <a:pt x="14" y="70"/>
                  </a:lnTo>
                  <a:lnTo>
                    <a:pt x="8" y="72"/>
                  </a:lnTo>
                  <a:lnTo>
                    <a:pt x="6" y="70"/>
                  </a:lnTo>
                  <a:lnTo>
                    <a:pt x="0" y="72"/>
                  </a:lnTo>
                  <a:lnTo>
                    <a:pt x="18" y="32"/>
                  </a:lnTo>
                  <a:lnTo>
                    <a:pt x="22" y="0"/>
                  </a:lnTo>
                  <a:lnTo>
                    <a:pt x="28" y="0"/>
                  </a:lnTo>
                  <a:lnTo>
                    <a:pt x="34" y="6"/>
                  </a:lnTo>
                  <a:lnTo>
                    <a:pt x="42" y="14"/>
                  </a:lnTo>
                  <a:lnTo>
                    <a:pt x="44" y="32"/>
                  </a:lnTo>
                  <a:lnTo>
                    <a:pt x="40" y="44"/>
                  </a:lnTo>
                  <a:lnTo>
                    <a:pt x="32" y="54"/>
                  </a:lnTo>
                  <a:lnTo>
                    <a:pt x="28" y="60"/>
                  </a:lnTo>
                  <a:lnTo>
                    <a:pt x="26" y="6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2" name="Syria"/>
            <p:cNvSpPr>
              <a:spLocks noChangeAspect="1"/>
            </p:cNvSpPr>
            <p:nvPr/>
          </p:nvSpPr>
          <p:spPr bwMode="gray">
            <a:xfrm>
              <a:off x="5270403" y="3259163"/>
              <a:ext cx="170726" cy="140148"/>
            </a:xfrm>
            <a:custGeom>
              <a:avLst/>
              <a:gdLst/>
              <a:ahLst/>
              <a:cxnLst>
                <a:cxn ang="0">
                  <a:pos x="4" y="182"/>
                </a:cxn>
                <a:cxn ang="0">
                  <a:pos x="6" y="192"/>
                </a:cxn>
                <a:cxn ang="0">
                  <a:pos x="6" y="198"/>
                </a:cxn>
                <a:cxn ang="0">
                  <a:pos x="6" y="202"/>
                </a:cxn>
                <a:cxn ang="0">
                  <a:pos x="2" y="210"/>
                </a:cxn>
                <a:cxn ang="0">
                  <a:pos x="8" y="210"/>
                </a:cxn>
                <a:cxn ang="0">
                  <a:pos x="14" y="220"/>
                </a:cxn>
                <a:cxn ang="0">
                  <a:pos x="16" y="220"/>
                </a:cxn>
                <a:cxn ang="0">
                  <a:pos x="24" y="226"/>
                </a:cxn>
                <a:cxn ang="0">
                  <a:pos x="42" y="230"/>
                </a:cxn>
                <a:cxn ang="0">
                  <a:pos x="112" y="180"/>
                </a:cxn>
                <a:cxn ang="0">
                  <a:pos x="212" y="114"/>
                </a:cxn>
                <a:cxn ang="0">
                  <a:pos x="210" y="96"/>
                </a:cxn>
                <a:cxn ang="0">
                  <a:pos x="216" y="82"/>
                </a:cxn>
                <a:cxn ang="0">
                  <a:pos x="220" y="50"/>
                </a:cxn>
                <a:cxn ang="0">
                  <a:pos x="266" y="16"/>
                </a:cxn>
                <a:cxn ang="0">
                  <a:pos x="248" y="0"/>
                </a:cxn>
                <a:cxn ang="0">
                  <a:pos x="224" y="12"/>
                </a:cxn>
                <a:cxn ang="0">
                  <a:pos x="190" y="12"/>
                </a:cxn>
                <a:cxn ang="0">
                  <a:pos x="174" y="24"/>
                </a:cxn>
                <a:cxn ang="0">
                  <a:pos x="160" y="28"/>
                </a:cxn>
                <a:cxn ang="0">
                  <a:pos x="128" y="28"/>
                </a:cxn>
                <a:cxn ang="0">
                  <a:pos x="112" y="22"/>
                </a:cxn>
                <a:cxn ang="0">
                  <a:pos x="82" y="32"/>
                </a:cxn>
                <a:cxn ang="0">
                  <a:pos x="68" y="32"/>
                </a:cxn>
                <a:cxn ang="0">
                  <a:pos x="58" y="18"/>
                </a:cxn>
                <a:cxn ang="0">
                  <a:pos x="48" y="20"/>
                </a:cxn>
                <a:cxn ang="0">
                  <a:pos x="40" y="34"/>
                </a:cxn>
                <a:cxn ang="0">
                  <a:pos x="48" y="50"/>
                </a:cxn>
                <a:cxn ang="0">
                  <a:pos x="36" y="52"/>
                </a:cxn>
                <a:cxn ang="0">
                  <a:pos x="16" y="70"/>
                </a:cxn>
                <a:cxn ang="0">
                  <a:pos x="6" y="60"/>
                </a:cxn>
                <a:cxn ang="0">
                  <a:pos x="4" y="70"/>
                </a:cxn>
                <a:cxn ang="0">
                  <a:pos x="2" y="108"/>
                </a:cxn>
                <a:cxn ang="0">
                  <a:pos x="2" y="114"/>
                </a:cxn>
                <a:cxn ang="0">
                  <a:pos x="0" y="122"/>
                </a:cxn>
                <a:cxn ang="0">
                  <a:pos x="6" y="122"/>
                </a:cxn>
                <a:cxn ang="0">
                  <a:pos x="12" y="128"/>
                </a:cxn>
                <a:cxn ang="0">
                  <a:pos x="20" y="136"/>
                </a:cxn>
                <a:cxn ang="0">
                  <a:pos x="22" y="154"/>
                </a:cxn>
                <a:cxn ang="0">
                  <a:pos x="18" y="166"/>
                </a:cxn>
                <a:cxn ang="0">
                  <a:pos x="10" y="176"/>
                </a:cxn>
                <a:cxn ang="0">
                  <a:pos x="6" y="182"/>
                </a:cxn>
                <a:cxn ang="0">
                  <a:pos x="4" y="182"/>
                </a:cxn>
              </a:cxnLst>
              <a:rect l="0" t="0" r="r" b="b"/>
              <a:pathLst>
                <a:path w="266" h="230">
                  <a:moveTo>
                    <a:pt x="4" y="182"/>
                  </a:moveTo>
                  <a:lnTo>
                    <a:pt x="6" y="192"/>
                  </a:lnTo>
                  <a:lnTo>
                    <a:pt x="6" y="198"/>
                  </a:lnTo>
                  <a:lnTo>
                    <a:pt x="6" y="202"/>
                  </a:lnTo>
                  <a:lnTo>
                    <a:pt x="2" y="210"/>
                  </a:lnTo>
                  <a:lnTo>
                    <a:pt x="8" y="210"/>
                  </a:lnTo>
                  <a:lnTo>
                    <a:pt x="14" y="220"/>
                  </a:lnTo>
                  <a:lnTo>
                    <a:pt x="16" y="220"/>
                  </a:lnTo>
                  <a:lnTo>
                    <a:pt x="24" y="226"/>
                  </a:lnTo>
                  <a:lnTo>
                    <a:pt x="42" y="230"/>
                  </a:lnTo>
                  <a:lnTo>
                    <a:pt x="112" y="180"/>
                  </a:lnTo>
                  <a:lnTo>
                    <a:pt x="212" y="114"/>
                  </a:lnTo>
                  <a:lnTo>
                    <a:pt x="210" y="96"/>
                  </a:lnTo>
                  <a:lnTo>
                    <a:pt x="216" y="82"/>
                  </a:lnTo>
                  <a:lnTo>
                    <a:pt x="220" y="50"/>
                  </a:lnTo>
                  <a:lnTo>
                    <a:pt x="266" y="16"/>
                  </a:lnTo>
                  <a:lnTo>
                    <a:pt x="248" y="0"/>
                  </a:lnTo>
                  <a:lnTo>
                    <a:pt x="224" y="12"/>
                  </a:lnTo>
                  <a:lnTo>
                    <a:pt x="190" y="12"/>
                  </a:lnTo>
                  <a:lnTo>
                    <a:pt x="174" y="24"/>
                  </a:lnTo>
                  <a:lnTo>
                    <a:pt x="160" y="28"/>
                  </a:lnTo>
                  <a:lnTo>
                    <a:pt x="128" y="28"/>
                  </a:lnTo>
                  <a:lnTo>
                    <a:pt x="112" y="22"/>
                  </a:lnTo>
                  <a:lnTo>
                    <a:pt x="82" y="32"/>
                  </a:lnTo>
                  <a:lnTo>
                    <a:pt x="68" y="32"/>
                  </a:lnTo>
                  <a:lnTo>
                    <a:pt x="58" y="18"/>
                  </a:lnTo>
                  <a:lnTo>
                    <a:pt x="48" y="20"/>
                  </a:lnTo>
                  <a:lnTo>
                    <a:pt x="40" y="34"/>
                  </a:lnTo>
                  <a:lnTo>
                    <a:pt x="48" y="50"/>
                  </a:lnTo>
                  <a:lnTo>
                    <a:pt x="36" y="52"/>
                  </a:lnTo>
                  <a:lnTo>
                    <a:pt x="16" y="70"/>
                  </a:lnTo>
                  <a:lnTo>
                    <a:pt x="6" y="60"/>
                  </a:lnTo>
                  <a:lnTo>
                    <a:pt x="4" y="70"/>
                  </a:lnTo>
                  <a:lnTo>
                    <a:pt x="2" y="108"/>
                  </a:lnTo>
                  <a:lnTo>
                    <a:pt x="2" y="114"/>
                  </a:lnTo>
                  <a:lnTo>
                    <a:pt x="0" y="122"/>
                  </a:lnTo>
                  <a:lnTo>
                    <a:pt x="6" y="122"/>
                  </a:lnTo>
                  <a:lnTo>
                    <a:pt x="12" y="128"/>
                  </a:lnTo>
                  <a:lnTo>
                    <a:pt x="20" y="136"/>
                  </a:lnTo>
                  <a:lnTo>
                    <a:pt x="22" y="154"/>
                  </a:lnTo>
                  <a:lnTo>
                    <a:pt x="18" y="166"/>
                  </a:lnTo>
                  <a:lnTo>
                    <a:pt x="10" y="176"/>
                  </a:lnTo>
                  <a:lnTo>
                    <a:pt x="6" y="182"/>
                  </a:lnTo>
                  <a:lnTo>
                    <a:pt x="4" y="182"/>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3" name="Jordan"/>
            <p:cNvSpPr>
              <a:spLocks noChangeAspect="1"/>
            </p:cNvSpPr>
            <p:nvPr/>
          </p:nvSpPr>
          <p:spPr bwMode="gray">
            <a:xfrm>
              <a:off x="5247332" y="3368969"/>
              <a:ext cx="107665" cy="118475"/>
            </a:xfrm>
            <a:custGeom>
              <a:avLst/>
              <a:gdLst/>
              <a:ahLst/>
              <a:cxnLst>
                <a:cxn ang="0">
                  <a:pos x="44" y="196"/>
                </a:cxn>
                <a:cxn ang="0">
                  <a:pos x="60" y="182"/>
                </a:cxn>
                <a:cxn ang="0">
                  <a:pos x="70" y="166"/>
                </a:cxn>
                <a:cxn ang="0">
                  <a:pos x="98" y="158"/>
                </a:cxn>
                <a:cxn ang="0">
                  <a:pos x="104" y="144"/>
                </a:cxn>
                <a:cxn ang="0">
                  <a:pos x="118" y="134"/>
                </a:cxn>
                <a:cxn ang="0">
                  <a:pos x="80" y="88"/>
                </a:cxn>
                <a:cxn ang="0">
                  <a:pos x="154" y="64"/>
                </a:cxn>
                <a:cxn ang="0">
                  <a:pos x="166" y="50"/>
                </a:cxn>
                <a:cxn ang="0">
                  <a:pos x="166" y="46"/>
                </a:cxn>
                <a:cxn ang="0">
                  <a:pos x="156" y="48"/>
                </a:cxn>
                <a:cxn ang="0">
                  <a:pos x="154" y="40"/>
                </a:cxn>
                <a:cxn ang="0">
                  <a:pos x="158" y="38"/>
                </a:cxn>
                <a:cxn ang="0">
                  <a:pos x="146" y="0"/>
                </a:cxn>
                <a:cxn ang="0">
                  <a:pos x="76" y="50"/>
                </a:cxn>
                <a:cxn ang="0">
                  <a:pos x="58" y="46"/>
                </a:cxn>
                <a:cxn ang="0">
                  <a:pos x="50" y="40"/>
                </a:cxn>
                <a:cxn ang="0">
                  <a:pos x="48" y="40"/>
                </a:cxn>
                <a:cxn ang="0">
                  <a:pos x="42" y="30"/>
                </a:cxn>
                <a:cxn ang="0">
                  <a:pos x="36" y="30"/>
                </a:cxn>
                <a:cxn ang="0">
                  <a:pos x="30" y="32"/>
                </a:cxn>
                <a:cxn ang="0">
                  <a:pos x="28" y="34"/>
                </a:cxn>
                <a:cxn ang="0">
                  <a:pos x="26" y="46"/>
                </a:cxn>
                <a:cxn ang="0">
                  <a:pos x="28" y="54"/>
                </a:cxn>
                <a:cxn ang="0">
                  <a:pos x="24" y="62"/>
                </a:cxn>
                <a:cxn ang="0">
                  <a:pos x="26" y="74"/>
                </a:cxn>
                <a:cxn ang="0">
                  <a:pos x="22" y="88"/>
                </a:cxn>
                <a:cxn ang="0">
                  <a:pos x="20" y="98"/>
                </a:cxn>
                <a:cxn ang="0">
                  <a:pos x="22" y="106"/>
                </a:cxn>
                <a:cxn ang="0">
                  <a:pos x="10" y="138"/>
                </a:cxn>
                <a:cxn ang="0">
                  <a:pos x="10" y="152"/>
                </a:cxn>
                <a:cxn ang="0">
                  <a:pos x="8" y="156"/>
                </a:cxn>
                <a:cxn ang="0">
                  <a:pos x="0" y="180"/>
                </a:cxn>
                <a:cxn ang="0">
                  <a:pos x="44" y="196"/>
                </a:cxn>
              </a:cxnLst>
              <a:rect l="0" t="0" r="r" b="b"/>
              <a:pathLst>
                <a:path w="166" h="196">
                  <a:moveTo>
                    <a:pt x="44" y="196"/>
                  </a:moveTo>
                  <a:lnTo>
                    <a:pt x="60" y="182"/>
                  </a:lnTo>
                  <a:lnTo>
                    <a:pt x="70" y="166"/>
                  </a:lnTo>
                  <a:lnTo>
                    <a:pt x="98" y="158"/>
                  </a:lnTo>
                  <a:lnTo>
                    <a:pt x="104" y="144"/>
                  </a:lnTo>
                  <a:lnTo>
                    <a:pt x="118" y="134"/>
                  </a:lnTo>
                  <a:lnTo>
                    <a:pt x="80" y="88"/>
                  </a:lnTo>
                  <a:lnTo>
                    <a:pt x="154" y="64"/>
                  </a:lnTo>
                  <a:lnTo>
                    <a:pt x="166" y="50"/>
                  </a:lnTo>
                  <a:lnTo>
                    <a:pt x="166" y="46"/>
                  </a:lnTo>
                  <a:lnTo>
                    <a:pt x="156" y="48"/>
                  </a:lnTo>
                  <a:lnTo>
                    <a:pt x="154" y="40"/>
                  </a:lnTo>
                  <a:lnTo>
                    <a:pt x="158" y="38"/>
                  </a:lnTo>
                  <a:lnTo>
                    <a:pt x="146" y="0"/>
                  </a:lnTo>
                  <a:lnTo>
                    <a:pt x="76" y="50"/>
                  </a:lnTo>
                  <a:lnTo>
                    <a:pt x="58" y="46"/>
                  </a:lnTo>
                  <a:lnTo>
                    <a:pt x="50" y="40"/>
                  </a:lnTo>
                  <a:lnTo>
                    <a:pt x="48" y="40"/>
                  </a:lnTo>
                  <a:lnTo>
                    <a:pt x="42" y="30"/>
                  </a:lnTo>
                  <a:lnTo>
                    <a:pt x="36" y="30"/>
                  </a:lnTo>
                  <a:lnTo>
                    <a:pt x="30" y="32"/>
                  </a:lnTo>
                  <a:lnTo>
                    <a:pt x="28" y="34"/>
                  </a:lnTo>
                  <a:lnTo>
                    <a:pt x="26" y="46"/>
                  </a:lnTo>
                  <a:lnTo>
                    <a:pt x="28" y="54"/>
                  </a:lnTo>
                  <a:lnTo>
                    <a:pt x="24" y="62"/>
                  </a:lnTo>
                  <a:lnTo>
                    <a:pt x="26" y="74"/>
                  </a:lnTo>
                  <a:lnTo>
                    <a:pt x="22" y="88"/>
                  </a:lnTo>
                  <a:lnTo>
                    <a:pt x="20" y="98"/>
                  </a:lnTo>
                  <a:lnTo>
                    <a:pt x="22" y="106"/>
                  </a:lnTo>
                  <a:lnTo>
                    <a:pt x="10" y="138"/>
                  </a:lnTo>
                  <a:lnTo>
                    <a:pt x="10" y="152"/>
                  </a:lnTo>
                  <a:lnTo>
                    <a:pt x="8" y="156"/>
                  </a:lnTo>
                  <a:lnTo>
                    <a:pt x="0" y="180"/>
                  </a:lnTo>
                  <a:lnTo>
                    <a:pt x="44" y="19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4" name="Iraq"/>
            <p:cNvSpPr>
              <a:spLocks noChangeAspect="1"/>
            </p:cNvSpPr>
            <p:nvPr/>
          </p:nvSpPr>
          <p:spPr bwMode="gray">
            <a:xfrm>
              <a:off x="5342693" y="3260607"/>
              <a:ext cx="246092" cy="235506"/>
            </a:xfrm>
            <a:custGeom>
              <a:avLst/>
              <a:gdLst/>
              <a:ahLst/>
              <a:cxnLst>
                <a:cxn ang="0">
                  <a:pos x="32" y="236"/>
                </a:cxn>
                <a:cxn ang="0">
                  <a:pos x="20" y="228"/>
                </a:cxn>
                <a:cxn ang="0">
                  <a:pos x="20" y="224"/>
                </a:cxn>
                <a:cxn ang="0">
                  <a:pos x="10" y="226"/>
                </a:cxn>
                <a:cxn ang="0">
                  <a:pos x="8" y="218"/>
                </a:cxn>
                <a:cxn ang="0">
                  <a:pos x="12" y="216"/>
                </a:cxn>
                <a:cxn ang="0">
                  <a:pos x="0" y="178"/>
                </a:cxn>
                <a:cxn ang="0">
                  <a:pos x="100" y="112"/>
                </a:cxn>
                <a:cxn ang="0">
                  <a:pos x="98" y="94"/>
                </a:cxn>
                <a:cxn ang="0">
                  <a:pos x="104" y="80"/>
                </a:cxn>
                <a:cxn ang="0">
                  <a:pos x="108" y="48"/>
                </a:cxn>
                <a:cxn ang="0">
                  <a:pos x="154" y="14"/>
                </a:cxn>
                <a:cxn ang="0">
                  <a:pos x="166" y="0"/>
                </a:cxn>
                <a:cxn ang="0">
                  <a:pos x="192" y="6"/>
                </a:cxn>
                <a:cxn ang="0">
                  <a:pos x="212" y="8"/>
                </a:cxn>
                <a:cxn ang="0">
                  <a:pos x="218" y="16"/>
                </a:cxn>
                <a:cxn ang="0">
                  <a:pos x="238" y="2"/>
                </a:cxn>
                <a:cxn ang="0">
                  <a:pos x="240" y="36"/>
                </a:cxn>
                <a:cxn ang="0">
                  <a:pos x="250" y="44"/>
                </a:cxn>
                <a:cxn ang="0">
                  <a:pos x="258" y="58"/>
                </a:cxn>
                <a:cxn ang="0">
                  <a:pos x="286" y="62"/>
                </a:cxn>
                <a:cxn ang="0">
                  <a:pos x="292" y="66"/>
                </a:cxn>
                <a:cxn ang="0">
                  <a:pos x="286" y="80"/>
                </a:cxn>
                <a:cxn ang="0">
                  <a:pos x="292" y="94"/>
                </a:cxn>
                <a:cxn ang="0">
                  <a:pos x="282" y="102"/>
                </a:cxn>
                <a:cxn ang="0">
                  <a:pos x="274" y="116"/>
                </a:cxn>
                <a:cxn ang="0">
                  <a:pos x="264" y="136"/>
                </a:cxn>
                <a:cxn ang="0">
                  <a:pos x="264" y="158"/>
                </a:cxn>
                <a:cxn ang="0">
                  <a:pos x="268" y="168"/>
                </a:cxn>
                <a:cxn ang="0">
                  <a:pos x="280" y="184"/>
                </a:cxn>
                <a:cxn ang="0">
                  <a:pos x="286" y="200"/>
                </a:cxn>
                <a:cxn ang="0">
                  <a:pos x="332" y="234"/>
                </a:cxn>
                <a:cxn ang="0">
                  <a:pos x="344" y="250"/>
                </a:cxn>
                <a:cxn ang="0">
                  <a:pos x="348" y="294"/>
                </a:cxn>
                <a:cxn ang="0">
                  <a:pos x="358" y="300"/>
                </a:cxn>
                <a:cxn ang="0">
                  <a:pos x="358" y="316"/>
                </a:cxn>
                <a:cxn ang="0">
                  <a:pos x="382" y="336"/>
                </a:cxn>
                <a:cxn ang="0">
                  <a:pos x="354" y="336"/>
                </a:cxn>
                <a:cxn ang="0">
                  <a:pos x="338" y="332"/>
                </a:cxn>
                <a:cxn ang="0">
                  <a:pos x="326" y="340"/>
                </a:cxn>
                <a:cxn ang="0">
                  <a:pos x="318" y="356"/>
                </a:cxn>
                <a:cxn ang="0">
                  <a:pos x="316" y="372"/>
                </a:cxn>
                <a:cxn ang="0">
                  <a:pos x="308" y="380"/>
                </a:cxn>
                <a:cxn ang="0">
                  <a:pos x="296" y="388"/>
                </a:cxn>
                <a:cxn ang="0">
                  <a:pos x="244" y="386"/>
                </a:cxn>
                <a:cxn ang="0">
                  <a:pos x="216" y="376"/>
                </a:cxn>
                <a:cxn ang="0">
                  <a:pos x="200" y="372"/>
                </a:cxn>
                <a:cxn ang="0">
                  <a:pos x="190" y="360"/>
                </a:cxn>
                <a:cxn ang="0">
                  <a:pos x="194" y="346"/>
                </a:cxn>
                <a:cxn ang="0">
                  <a:pos x="194" y="330"/>
                </a:cxn>
                <a:cxn ang="0">
                  <a:pos x="170" y="328"/>
                </a:cxn>
                <a:cxn ang="0">
                  <a:pos x="162" y="304"/>
                </a:cxn>
                <a:cxn ang="0">
                  <a:pos x="68" y="246"/>
                </a:cxn>
                <a:cxn ang="0">
                  <a:pos x="52" y="244"/>
                </a:cxn>
                <a:cxn ang="0">
                  <a:pos x="44" y="236"/>
                </a:cxn>
                <a:cxn ang="0">
                  <a:pos x="32" y="236"/>
                </a:cxn>
              </a:cxnLst>
              <a:rect l="0" t="0" r="r" b="b"/>
              <a:pathLst>
                <a:path w="382" h="388">
                  <a:moveTo>
                    <a:pt x="32" y="236"/>
                  </a:moveTo>
                  <a:lnTo>
                    <a:pt x="20" y="228"/>
                  </a:lnTo>
                  <a:lnTo>
                    <a:pt x="20" y="224"/>
                  </a:lnTo>
                  <a:lnTo>
                    <a:pt x="10" y="226"/>
                  </a:lnTo>
                  <a:lnTo>
                    <a:pt x="8" y="218"/>
                  </a:lnTo>
                  <a:lnTo>
                    <a:pt x="12" y="216"/>
                  </a:lnTo>
                  <a:lnTo>
                    <a:pt x="0" y="178"/>
                  </a:lnTo>
                  <a:lnTo>
                    <a:pt x="100" y="112"/>
                  </a:lnTo>
                  <a:lnTo>
                    <a:pt x="98" y="94"/>
                  </a:lnTo>
                  <a:lnTo>
                    <a:pt x="104" y="80"/>
                  </a:lnTo>
                  <a:lnTo>
                    <a:pt x="108" y="48"/>
                  </a:lnTo>
                  <a:lnTo>
                    <a:pt x="154" y="14"/>
                  </a:lnTo>
                  <a:lnTo>
                    <a:pt x="166" y="0"/>
                  </a:lnTo>
                  <a:lnTo>
                    <a:pt x="192" y="6"/>
                  </a:lnTo>
                  <a:lnTo>
                    <a:pt x="212" y="8"/>
                  </a:lnTo>
                  <a:lnTo>
                    <a:pt x="218" y="16"/>
                  </a:lnTo>
                  <a:lnTo>
                    <a:pt x="238" y="2"/>
                  </a:lnTo>
                  <a:lnTo>
                    <a:pt x="240" y="36"/>
                  </a:lnTo>
                  <a:lnTo>
                    <a:pt x="250" y="44"/>
                  </a:lnTo>
                  <a:lnTo>
                    <a:pt x="258" y="58"/>
                  </a:lnTo>
                  <a:lnTo>
                    <a:pt x="286" y="62"/>
                  </a:lnTo>
                  <a:lnTo>
                    <a:pt x="292" y="66"/>
                  </a:lnTo>
                  <a:lnTo>
                    <a:pt x="286" y="80"/>
                  </a:lnTo>
                  <a:lnTo>
                    <a:pt x="292" y="94"/>
                  </a:lnTo>
                  <a:lnTo>
                    <a:pt x="282" y="102"/>
                  </a:lnTo>
                  <a:lnTo>
                    <a:pt x="274" y="116"/>
                  </a:lnTo>
                  <a:lnTo>
                    <a:pt x="264" y="136"/>
                  </a:lnTo>
                  <a:lnTo>
                    <a:pt x="264" y="158"/>
                  </a:lnTo>
                  <a:lnTo>
                    <a:pt x="268" y="168"/>
                  </a:lnTo>
                  <a:lnTo>
                    <a:pt x="280" y="184"/>
                  </a:lnTo>
                  <a:lnTo>
                    <a:pt x="286" y="200"/>
                  </a:lnTo>
                  <a:lnTo>
                    <a:pt x="332" y="234"/>
                  </a:lnTo>
                  <a:lnTo>
                    <a:pt x="344" y="250"/>
                  </a:lnTo>
                  <a:lnTo>
                    <a:pt x="348" y="294"/>
                  </a:lnTo>
                  <a:lnTo>
                    <a:pt x="358" y="300"/>
                  </a:lnTo>
                  <a:lnTo>
                    <a:pt x="358" y="316"/>
                  </a:lnTo>
                  <a:lnTo>
                    <a:pt x="382" y="336"/>
                  </a:lnTo>
                  <a:lnTo>
                    <a:pt x="354" y="336"/>
                  </a:lnTo>
                  <a:lnTo>
                    <a:pt x="338" y="332"/>
                  </a:lnTo>
                  <a:lnTo>
                    <a:pt x="326" y="340"/>
                  </a:lnTo>
                  <a:lnTo>
                    <a:pt x="318" y="356"/>
                  </a:lnTo>
                  <a:lnTo>
                    <a:pt x="316" y="372"/>
                  </a:lnTo>
                  <a:lnTo>
                    <a:pt x="308" y="380"/>
                  </a:lnTo>
                  <a:lnTo>
                    <a:pt x="296" y="388"/>
                  </a:lnTo>
                  <a:lnTo>
                    <a:pt x="244" y="386"/>
                  </a:lnTo>
                  <a:lnTo>
                    <a:pt x="216" y="376"/>
                  </a:lnTo>
                  <a:lnTo>
                    <a:pt x="200" y="372"/>
                  </a:lnTo>
                  <a:lnTo>
                    <a:pt x="190" y="360"/>
                  </a:lnTo>
                  <a:lnTo>
                    <a:pt x="194" y="346"/>
                  </a:lnTo>
                  <a:lnTo>
                    <a:pt x="194" y="330"/>
                  </a:lnTo>
                  <a:lnTo>
                    <a:pt x="170" y="328"/>
                  </a:lnTo>
                  <a:lnTo>
                    <a:pt x="162" y="304"/>
                  </a:lnTo>
                  <a:lnTo>
                    <a:pt x="68" y="246"/>
                  </a:lnTo>
                  <a:lnTo>
                    <a:pt x="52" y="244"/>
                  </a:lnTo>
                  <a:lnTo>
                    <a:pt x="44" y="236"/>
                  </a:lnTo>
                  <a:lnTo>
                    <a:pt x="32" y="23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5" name="Kuwait"/>
            <p:cNvSpPr>
              <a:spLocks noChangeAspect="1"/>
            </p:cNvSpPr>
            <p:nvPr/>
          </p:nvSpPr>
          <p:spPr bwMode="gray">
            <a:xfrm>
              <a:off x="5533414" y="3461437"/>
              <a:ext cx="53833" cy="52014"/>
            </a:xfrm>
            <a:custGeom>
              <a:avLst/>
              <a:gdLst/>
              <a:ahLst/>
              <a:cxnLst>
                <a:cxn ang="0">
                  <a:pos x="0" y="56"/>
                </a:cxn>
                <a:cxn ang="0">
                  <a:pos x="12" y="48"/>
                </a:cxn>
                <a:cxn ang="0">
                  <a:pos x="20" y="40"/>
                </a:cxn>
                <a:cxn ang="0">
                  <a:pos x="22" y="24"/>
                </a:cxn>
                <a:cxn ang="0">
                  <a:pos x="30" y="8"/>
                </a:cxn>
                <a:cxn ang="0">
                  <a:pos x="42" y="0"/>
                </a:cxn>
                <a:cxn ang="0">
                  <a:pos x="58" y="4"/>
                </a:cxn>
                <a:cxn ang="0">
                  <a:pos x="66" y="18"/>
                </a:cxn>
                <a:cxn ang="0">
                  <a:pos x="56" y="28"/>
                </a:cxn>
                <a:cxn ang="0">
                  <a:pos x="54" y="36"/>
                </a:cxn>
                <a:cxn ang="0">
                  <a:pos x="74" y="40"/>
                </a:cxn>
                <a:cxn ang="0">
                  <a:pos x="84" y="70"/>
                </a:cxn>
                <a:cxn ang="0">
                  <a:pos x="52" y="86"/>
                </a:cxn>
                <a:cxn ang="0">
                  <a:pos x="34" y="64"/>
                </a:cxn>
                <a:cxn ang="0">
                  <a:pos x="10" y="62"/>
                </a:cxn>
                <a:cxn ang="0">
                  <a:pos x="0" y="56"/>
                </a:cxn>
              </a:cxnLst>
              <a:rect l="0" t="0" r="r" b="b"/>
              <a:pathLst>
                <a:path w="84" h="86">
                  <a:moveTo>
                    <a:pt x="0" y="56"/>
                  </a:moveTo>
                  <a:lnTo>
                    <a:pt x="12" y="48"/>
                  </a:lnTo>
                  <a:lnTo>
                    <a:pt x="20" y="40"/>
                  </a:lnTo>
                  <a:lnTo>
                    <a:pt x="22" y="24"/>
                  </a:lnTo>
                  <a:lnTo>
                    <a:pt x="30" y="8"/>
                  </a:lnTo>
                  <a:lnTo>
                    <a:pt x="42" y="0"/>
                  </a:lnTo>
                  <a:lnTo>
                    <a:pt x="58" y="4"/>
                  </a:lnTo>
                  <a:lnTo>
                    <a:pt x="66" y="18"/>
                  </a:lnTo>
                  <a:lnTo>
                    <a:pt x="56" y="28"/>
                  </a:lnTo>
                  <a:lnTo>
                    <a:pt x="54" y="36"/>
                  </a:lnTo>
                  <a:lnTo>
                    <a:pt x="74" y="40"/>
                  </a:lnTo>
                  <a:lnTo>
                    <a:pt x="84" y="70"/>
                  </a:lnTo>
                  <a:lnTo>
                    <a:pt x="52" y="86"/>
                  </a:lnTo>
                  <a:lnTo>
                    <a:pt x="34" y="64"/>
                  </a:lnTo>
                  <a:lnTo>
                    <a:pt x="10" y="62"/>
                  </a:lnTo>
                  <a:lnTo>
                    <a:pt x="0" y="5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6" name="Saudi Arabia"/>
            <p:cNvSpPr>
              <a:spLocks noChangeAspect="1"/>
            </p:cNvSpPr>
            <p:nvPr/>
          </p:nvSpPr>
          <p:spPr bwMode="gray">
            <a:xfrm>
              <a:off x="5239642" y="3399310"/>
              <a:ext cx="507564" cy="424777"/>
            </a:xfrm>
            <a:custGeom>
              <a:avLst/>
              <a:gdLst/>
              <a:ahLst/>
              <a:cxnLst>
                <a:cxn ang="0">
                  <a:pos x="0" y="190"/>
                </a:cxn>
                <a:cxn ang="0">
                  <a:pos x="28" y="196"/>
                </a:cxn>
                <a:cxn ang="0">
                  <a:pos x="62" y="254"/>
                </a:cxn>
                <a:cxn ang="0">
                  <a:pos x="104" y="348"/>
                </a:cxn>
                <a:cxn ang="0">
                  <a:pos x="156" y="388"/>
                </a:cxn>
                <a:cxn ang="0">
                  <a:pos x="164" y="450"/>
                </a:cxn>
                <a:cxn ang="0">
                  <a:pos x="180" y="486"/>
                </a:cxn>
                <a:cxn ang="0">
                  <a:pos x="234" y="538"/>
                </a:cxn>
                <a:cxn ang="0">
                  <a:pos x="246" y="554"/>
                </a:cxn>
                <a:cxn ang="0">
                  <a:pos x="276" y="602"/>
                </a:cxn>
                <a:cxn ang="0">
                  <a:pos x="306" y="648"/>
                </a:cxn>
                <a:cxn ang="0">
                  <a:pos x="322" y="682"/>
                </a:cxn>
                <a:cxn ang="0">
                  <a:pos x="336" y="648"/>
                </a:cxn>
                <a:cxn ang="0">
                  <a:pos x="368" y="656"/>
                </a:cxn>
                <a:cxn ang="0">
                  <a:pos x="428" y="678"/>
                </a:cxn>
                <a:cxn ang="0">
                  <a:pos x="566" y="626"/>
                </a:cxn>
                <a:cxn ang="0">
                  <a:pos x="776" y="554"/>
                </a:cxn>
                <a:cxn ang="0">
                  <a:pos x="784" y="436"/>
                </a:cxn>
                <a:cxn ang="0">
                  <a:pos x="644" y="390"/>
                </a:cxn>
                <a:cxn ang="0">
                  <a:pos x="626" y="352"/>
                </a:cxn>
                <a:cxn ang="0">
                  <a:pos x="630" y="324"/>
                </a:cxn>
                <a:cxn ang="0">
                  <a:pos x="602" y="290"/>
                </a:cxn>
                <a:cxn ang="0">
                  <a:pos x="572" y="228"/>
                </a:cxn>
                <a:cxn ang="0">
                  <a:pos x="550" y="196"/>
                </a:cxn>
                <a:cxn ang="0">
                  <a:pos x="508" y="190"/>
                </a:cxn>
                <a:cxn ang="0">
                  <a:pos x="466" y="166"/>
                </a:cxn>
                <a:cxn ang="0">
                  <a:pos x="404" y="158"/>
                </a:cxn>
                <a:cxn ang="0">
                  <a:pos x="360" y="144"/>
                </a:cxn>
                <a:cxn ang="0">
                  <a:pos x="354" y="118"/>
                </a:cxn>
                <a:cxn ang="0">
                  <a:pos x="330" y="100"/>
                </a:cxn>
                <a:cxn ang="0">
                  <a:pos x="228" y="18"/>
                </a:cxn>
                <a:cxn ang="0">
                  <a:pos x="204" y="8"/>
                </a:cxn>
                <a:cxn ang="0">
                  <a:pos x="180" y="0"/>
                </a:cxn>
                <a:cxn ang="0">
                  <a:pos x="94" y="38"/>
                </a:cxn>
                <a:cxn ang="0">
                  <a:pos x="118" y="94"/>
                </a:cxn>
                <a:cxn ang="0">
                  <a:pos x="84" y="116"/>
                </a:cxn>
                <a:cxn ang="0">
                  <a:pos x="58" y="146"/>
                </a:cxn>
                <a:cxn ang="0">
                  <a:pos x="10" y="168"/>
                </a:cxn>
              </a:cxnLst>
              <a:rect l="0" t="0" r="r" b="b"/>
              <a:pathLst>
                <a:path w="788" h="702">
                  <a:moveTo>
                    <a:pt x="10" y="168"/>
                  </a:moveTo>
                  <a:lnTo>
                    <a:pt x="0" y="190"/>
                  </a:lnTo>
                  <a:lnTo>
                    <a:pt x="20" y="190"/>
                  </a:lnTo>
                  <a:lnTo>
                    <a:pt x="28" y="196"/>
                  </a:lnTo>
                  <a:lnTo>
                    <a:pt x="34" y="216"/>
                  </a:lnTo>
                  <a:lnTo>
                    <a:pt x="62" y="254"/>
                  </a:lnTo>
                  <a:lnTo>
                    <a:pt x="102" y="322"/>
                  </a:lnTo>
                  <a:lnTo>
                    <a:pt x="104" y="348"/>
                  </a:lnTo>
                  <a:lnTo>
                    <a:pt x="126" y="360"/>
                  </a:lnTo>
                  <a:lnTo>
                    <a:pt x="156" y="388"/>
                  </a:lnTo>
                  <a:lnTo>
                    <a:pt x="172" y="444"/>
                  </a:lnTo>
                  <a:lnTo>
                    <a:pt x="164" y="450"/>
                  </a:lnTo>
                  <a:lnTo>
                    <a:pt x="178" y="468"/>
                  </a:lnTo>
                  <a:lnTo>
                    <a:pt x="180" y="486"/>
                  </a:lnTo>
                  <a:lnTo>
                    <a:pt x="206" y="528"/>
                  </a:lnTo>
                  <a:lnTo>
                    <a:pt x="234" y="538"/>
                  </a:lnTo>
                  <a:lnTo>
                    <a:pt x="234" y="548"/>
                  </a:lnTo>
                  <a:lnTo>
                    <a:pt x="246" y="554"/>
                  </a:lnTo>
                  <a:lnTo>
                    <a:pt x="246" y="570"/>
                  </a:lnTo>
                  <a:lnTo>
                    <a:pt x="276" y="602"/>
                  </a:lnTo>
                  <a:lnTo>
                    <a:pt x="276" y="610"/>
                  </a:lnTo>
                  <a:lnTo>
                    <a:pt x="306" y="648"/>
                  </a:lnTo>
                  <a:lnTo>
                    <a:pt x="312" y="666"/>
                  </a:lnTo>
                  <a:lnTo>
                    <a:pt x="322" y="682"/>
                  </a:lnTo>
                  <a:lnTo>
                    <a:pt x="332" y="672"/>
                  </a:lnTo>
                  <a:lnTo>
                    <a:pt x="336" y="648"/>
                  </a:lnTo>
                  <a:lnTo>
                    <a:pt x="346" y="644"/>
                  </a:lnTo>
                  <a:lnTo>
                    <a:pt x="368" y="656"/>
                  </a:lnTo>
                  <a:lnTo>
                    <a:pt x="384" y="654"/>
                  </a:lnTo>
                  <a:lnTo>
                    <a:pt x="428" y="678"/>
                  </a:lnTo>
                  <a:lnTo>
                    <a:pt x="442" y="702"/>
                  </a:lnTo>
                  <a:lnTo>
                    <a:pt x="566" y="626"/>
                  </a:lnTo>
                  <a:lnTo>
                    <a:pt x="692" y="582"/>
                  </a:lnTo>
                  <a:lnTo>
                    <a:pt x="776" y="554"/>
                  </a:lnTo>
                  <a:lnTo>
                    <a:pt x="788" y="460"/>
                  </a:lnTo>
                  <a:lnTo>
                    <a:pt x="784" y="436"/>
                  </a:lnTo>
                  <a:lnTo>
                    <a:pt x="644" y="408"/>
                  </a:lnTo>
                  <a:lnTo>
                    <a:pt x="644" y="390"/>
                  </a:lnTo>
                  <a:lnTo>
                    <a:pt x="634" y="362"/>
                  </a:lnTo>
                  <a:lnTo>
                    <a:pt x="626" y="352"/>
                  </a:lnTo>
                  <a:lnTo>
                    <a:pt x="624" y="338"/>
                  </a:lnTo>
                  <a:lnTo>
                    <a:pt x="630" y="324"/>
                  </a:lnTo>
                  <a:lnTo>
                    <a:pt x="620" y="314"/>
                  </a:lnTo>
                  <a:lnTo>
                    <a:pt x="602" y="290"/>
                  </a:lnTo>
                  <a:lnTo>
                    <a:pt x="598" y="252"/>
                  </a:lnTo>
                  <a:lnTo>
                    <a:pt x="572" y="228"/>
                  </a:lnTo>
                  <a:lnTo>
                    <a:pt x="560" y="202"/>
                  </a:lnTo>
                  <a:lnTo>
                    <a:pt x="550" y="196"/>
                  </a:lnTo>
                  <a:lnTo>
                    <a:pt x="540" y="174"/>
                  </a:lnTo>
                  <a:lnTo>
                    <a:pt x="508" y="190"/>
                  </a:lnTo>
                  <a:lnTo>
                    <a:pt x="490" y="168"/>
                  </a:lnTo>
                  <a:lnTo>
                    <a:pt x="466" y="166"/>
                  </a:lnTo>
                  <a:lnTo>
                    <a:pt x="456" y="160"/>
                  </a:lnTo>
                  <a:lnTo>
                    <a:pt x="404" y="158"/>
                  </a:lnTo>
                  <a:lnTo>
                    <a:pt x="376" y="148"/>
                  </a:lnTo>
                  <a:lnTo>
                    <a:pt x="360" y="144"/>
                  </a:lnTo>
                  <a:lnTo>
                    <a:pt x="350" y="132"/>
                  </a:lnTo>
                  <a:lnTo>
                    <a:pt x="354" y="118"/>
                  </a:lnTo>
                  <a:lnTo>
                    <a:pt x="354" y="102"/>
                  </a:lnTo>
                  <a:lnTo>
                    <a:pt x="330" y="100"/>
                  </a:lnTo>
                  <a:lnTo>
                    <a:pt x="322" y="76"/>
                  </a:lnTo>
                  <a:lnTo>
                    <a:pt x="228" y="18"/>
                  </a:lnTo>
                  <a:lnTo>
                    <a:pt x="212" y="16"/>
                  </a:lnTo>
                  <a:lnTo>
                    <a:pt x="204" y="8"/>
                  </a:lnTo>
                  <a:lnTo>
                    <a:pt x="192" y="8"/>
                  </a:lnTo>
                  <a:lnTo>
                    <a:pt x="180" y="0"/>
                  </a:lnTo>
                  <a:lnTo>
                    <a:pt x="168" y="14"/>
                  </a:lnTo>
                  <a:lnTo>
                    <a:pt x="94" y="38"/>
                  </a:lnTo>
                  <a:lnTo>
                    <a:pt x="132" y="84"/>
                  </a:lnTo>
                  <a:lnTo>
                    <a:pt x="118" y="94"/>
                  </a:lnTo>
                  <a:lnTo>
                    <a:pt x="112" y="108"/>
                  </a:lnTo>
                  <a:lnTo>
                    <a:pt x="84" y="116"/>
                  </a:lnTo>
                  <a:lnTo>
                    <a:pt x="74" y="132"/>
                  </a:lnTo>
                  <a:lnTo>
                    <a:pt x="58" y="146"/>
                  </a:lnTo>
                  <a:lnTo>
                    <a:pt x="14" y="130"/>
                  </a:lnTo>
                  <a:lnTo>
                    <a:pt x="10" y="168"/>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7" name="Yemen"/>
            <p:cNvSpPr>
              <a:spLocks noChangeAspect="1"/>
            </p:cNvSpPr>
            <p:nvPr/>
          </p:nvSpPr>
          <p:spPr bwMode="gray">
            <a:xfrm>
              <a:off x="5445743" y="3750401"/>
              <a:ext cx="261472" cy="156041"/>
            </a:xfrm>
            <a:custGeom>
              <a:avLst/>
              <a:gdLst/>
              <a:ahLst/>
              <a:cxnLst>
                <a:cxn ang="0">
                  <a:pos x="406" y="88"/>
                </a:cxn>
                <a:cxn ang="0">
                  <a:pos x="372" y="0"/>
                </a:cxn>
                <a:cxn ang="0">
                  <a:pos x="246" y="44"/>
                </a:cxn>
                <a:cxn ang="0">
                  <a:pos x="122" y="120"/>
                </a:cxn>
                <a:cxn ang="0">
                  <a:pos x="108" y="96"/>
                </a:cxn>
                <a:cxn ang="0">
                  <a:pos x="64" y="72"/>
                </a:cxn>
                <a:cxn ang="0">
                  <a:pos x="48" y="74"/>
                </a:cxn>
                <a:cxn ang="0">
                  <a:pos x="26" y="62"/>
                </a:cxn>
                <a:cxn ang="0">
                  <a:pos x="16" y="66"/>
                </a:cxn>
                <a:cxn ang="0">
                  <a:pos x="12" y="90"/>
                </a:cxn>
                <a:cxn ang="0">
                  <a:pos x="2" y="100"/>
                </a:cxn>
                <a:cxn ang="0">
                  <a:pos x="8" y="116"/>
                </a:cxn>
                <a:cxn ang="0">
                  <a:pos x="8" y="136"/>
                </a:cxn>
                <a:cxn ang="0">
                  <a:pos x="0" y="142"/>
                </a:cxn>
                <a:cxn ang="0">
                  <a:pos x="12" y="174"/>
                </a:cxn>
                <a:cxn ang="0">
                  <a:pos x="12" y="190"/>
                </a:cxn>
                <a:cxn ang="0">
                  <a:pos x="26" y="200"/>
                </a:cxn>
                <a:cxn ang="0">
                  <a:pos x="28" y="220"/>
                </a:cxn>
                <a:cxn ang="0">
                  <a:pos x="36" y="238"/>
                </a:cxn>
                <a:cxn ang="0">
                  <a:pos x="40" y="256"/>
                </a:cxn>
                <a:cxn ang="0">
                  <a:pos x="82" y="256"/>
                </a:cxn>
                <a:cxn ang="0">
                  <a:pos x="132" y="220"/>
                </a:cxn>
                <a:cxn ang="0">
                  <a:pos x="174" y="214"/>
                </a:cxn>
                <a:cxn ang="0">
                  <a:pos x="206" y="196"/>
                </a:cxn>
                <a:cxn ang="0">
                  <a:pos x="232" y="192"/>
                </a:cxn>
                <a:cxn ang="0">
                  <a:pos x="250" y="176"/>
                </a:cxn>
                <a:cxn ang="0">
                  <a:pos x="284" y="168"/>
                </a:cxn>
                <a:cxn ang="0">
                  <a:pos x="302" y="154"/>
                </a:cxn>
                <a:cxn ang="0">
                  <a:pos x="350" y="146"/>
                </a:cxn>
                <a:cxn ang="0">
                  <a:pos x="356" y="136"/>
                </a:cxn>
                <a:cxn ang="0">
                  <a:pos x="370" y="132"/>
                </a:cxn>
                <a:cxn ang="0">
                  <a:pos x="368" y="118"/>
                </a:cxn>
                <a:cxn ang="0">
                  <a:pos x="382" y="100"/>
                </a:cxn>
                <a:cxn ang="0">
                  <a:pos x="406" y="88"/>
                </a:cxn>
              </a:cxnLst>
              <a:rect l="0" t="0" r="r" b="b"/>
              <a:pathLst>
                <a:path w="406" h="256">
                  <a:moveTo>
                    <a:pt x="406" y="88"/>
                  </a:moveTo>
                  <a:lnTo>
                    <a:pt x="372" y="0"/>
                  </a:lnTo>
                  <a:lnTo>
                    <a:pt x="246" y="44"/>
                  </a:lnTo>
                  <a:lnTo>
                    <a:pt x="122" y="120"/>
                  </a:lnTo>
                  <a:lnTo>
                    <a:pt x="108" y="96"/>
                  </a:lnTo>
                  <a:lnTo>
                    <a:pt x="64" y="72"/>
                  </a:lnTo>
                  <a:lnTo>
                    <a:pt x="48" y="74"/>
                  </a:lnTo>
                  <a:lnTo>
                    <a:pt x="26" y="62"/>
                  </a:lnTo>
                  <a:lnTo>
                    <a:pt x="16" y="66"/>
                  </a:lnTo>
                  <a:lnTo>
                    <a:pt x="12" y="90"/>
                  </a:lnTo>
                  <a:lnTo>
                    <a:pt x="2" y="100"/>
                  </a:lnTo>
                  <a:lnTo>
                    <a:pt x="8" y="116"/>
                  </a:lnTo>
                  <a:lnTo>
                    <a:pt x="8" y="136"/>
                  </a:lnTo>
                  <a:lnTo>
                    <a:pt x="0" y="142"/>
                  </a:lnTo>
                  <a:lnTo>
                    <a:pt x="12" y="174"/>
                  </a:lnTo>
                  <a:lnTo>
                    <a:pt x="12" y="190"/>
                  </a:lnTo>
                  <a:lnTo>
                    <a:pt x="26" y="200"/>
                  </a:lnTo>
                  <a:lnTo>
                    <a:pt x="28" y="220"/>
                  </a:lnTo>
                  <a:lnTo>
                    <a:pt x="36" y="238"/>
                  </a:lnTo>
                  <a:lnTo>
                    <a:pt x="40" y="256"/>
                  </a:lnTo>
                  <a:lnTo>
                    <a:pt x="82" y="256"/>
                  </a:lnTo>
                  <a:lnTo>
                    <a:pt x="132" y="220"/>
                  </a:lnTo>
                  <a:lnTo>
                    <a:pt x="174" y="214"/>
                  </a:lnTo>
                  <a:lnTo>
                    <a:pt x="206" y="196"/>
                  </a:lnTo>
                  <a:lnTo>
                    <a:pt x="232" y="192"/>
                  </a:lnTo>
                  <a:lnTo>
                    <a:pt x="250" y="176"/>
                  </a:lnTo>
                  <a:lnTo>
                    <a:pt x="284" y="168"/>
                  </a:lnTo>
                  <a:lnTo>
                    <a:pt x="302" y="154"/>
                  </a:lnTo>
                  <a:lnTo>
                    <a:pt x="350" y="146"/>
                  </a:lnTo>
                  <a:lnTo>
                    <a:pt x="356" y="136"/>
                  </a:lnTo>
                  <a:lnTo>
                    <a:pt x="370" y="132"/>
                  </a:lnTo>
                  <a:lnTo>
                    <a:pt x="368" y="118"/>
                  </a:lnTo>
                  <a:lnTo>
                    <a:pt x="382" y="100"/>
                  </a:lnTo>
                  <a:lnTo>
                    <a:pt x="406" y="88"/>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8" name="Oman"/>
            <p:cNvSpPr>
              <a:spLocks noChangeAspect="1"/>
            </p:cNvSpPr>
            <p:nvPr/>
          </p:nvSpPr>
          <p:spPr bwMode="gray">
            <a:xfrm>
              <a:off x="5685683" y="3562575"/>
              <a:ext cx="173802" cy="241285"/>
            </a:xfrm>
            <a:custGeom>
              <a:avLst/>
              <a:gdLst/>
              <a:ahLst/>
              <a:cxnLst>
                <a:cxn ang="0">
                  <a:pos x="48" y="400"/>
                </a:cxn>
                <a:cxn ang="0">
                  <a:pos x="34" y="400"/>
                </a:cxn>
                <a:cxn ang="0">
                  <a:pos x="0" y="312"/>
                </a:cxn>
                <a:cxn ang="0">
                  <a:pos x="84" y="284"/>
                </a:cxn>
                <a:cxn ang="0">
                  <a:pos x="96" y="190"/>
                </a:cxn>
                <a:cxn ang="0">
                  <a:pos x="92" y="166"/>
                </a:cxn>
                <a:cxn ang="0">
                  <a:pos x="96" y="134"/>
                </a:cxn>
                <a:cxn ang="0">
                  <a:pos x="104" y="128"/>
                </a:cxn>
                <a:cxn ang="0">
                  <a:pos x="112" y="80"/>
                </a:cxn>
                <a:cxn ang="0">
                  <a:pos x="118" y="68"/>
                </a:cxn>
                <a:cxn ang="0">
                  <a:pos x="126" y="38"/>
                </a:cxn>
                <a:cxn ang="0">
                  <a:pos x="124" y="16"/>
                </a:cxn>
                <a:cxn ang="0">
                  <a:pos x="134" y="6"/>
                </a:cxn>
                <a:cxn ang="0">
                  <a:pos x="146" y="0"/>
                </a:cxn>
                <a:cxn ang="0">
                  <a:pos x="146" y="10"/>
                </a:cxn>
                <a:cxn ang="0">
                  <a:pos x="138" y="16"/>
                </a:cxn>
                <a:cxn ang="0">
                  <a:pos x="136" y="36"/>
                </a:cxn>
                <a:cxn ang="0">
                  <a:pos x="140" y="66"/>
                </a:cxn>
                <a:cxn ang="0">
                  <a:pos x="160" y="88"/>
                </a:cxn>
                <a:cxn ang="0">
                  <a:pos x="174" y="108"/>
                </a:cxn>
                <a:cxn ang="0">
                  <a:pos x="194" y="114"/>
                </a:cxn>
                <a:cxn ang="0">
                  <a:pos x="208" y="114"/>
                </a:cxn>
                <a:cxn ang="0">
                  <a:pos x="236" y="132"/>
                </a:cxn>
                <a:cxn ang="0">
                  <a:pos x="242" y="142"/>
                </a:cxn>
                <a:cxn ang="0">
                  <a:pos x="246" y="160"/>
                </a:cxn>
                <a:cxn ang="0">
                  <a:pos x="258" y="170"/>
                </a:cxn>
                <a:cxn ang="0">
                  <a:pos x="270" y="170"/>
                </a:cxn>
                <a:cxn ang="0">
                  <a:pos x="256" y="208"/>
                </a:cxn>
                <a:cxn ang="0">
                  <a:pos x="254" y="218"/>
                </a:cxn>
                <a:cxn ang="0">
                  <a:pos x="242" y="236"/>
                </a:cxn>
                <a:cxn ang="0">
                  <a:pos x="214" y="264"/>
                </a:cxn>
                <a:cxn ang="0">
                  <a:pos x="208" y="256"/>
                </a:cxn>
                <a:cxn ang="0">
                  <a:pos x="194" y="284"/>
                </a:cxn>
                <a:cxn ang="0">
                  <a:pos x="200" y="314"/>
                </a:cxn>
                <a:cxn ang="0">
                  <a:pos x="196" y="320"/>
                </a:cxn>
                <a:cxn ang="0">
                  <a:pos x="184" y="314"/>
                </a:cxn>
                <a:cxn ang="0">
                  <a:pos x="156" y="330"/>
                </a:cxn>
                <a:cxn ang="0">
                  <a:pos x="154" y="344"/>
                </a:cxn>
                <a:cxn ang="0">
                  <a:pos x="140" y="352"/>
                </a:cxn>
                <a:cxn ang="0">
                  <a:pos x="120" y="352"/>
                </a:cxn>
                <a:cxn ang="0">
                  <a:pos x="110" y="358"/>
                </a:cxn>
                <a:cxn ang="0">
                  <a:pos x="110" y="382"/>
                </a:cxn>
                <a:cxn ang="0">
                  <a:pos x="100" y="392"/>
                </a:cxn>
                <a:cxn ang="0">
                  <a:pos x="70" y="392"/>
                </a:cxn>
                <a:cxn ang="0">
                  <a:pos x="48" y="400"/>
                </a:cxn>
              </a:cxnLst>
              <a:rect l="0" t="0" r="r" b="b"/>
              <a:pathLst>
                <a:path w="270" h="400">
                  <a:moveTo>
                    <a:pt x="48" y="400"/>
                  </a:moveTo>
                  <a:lnTo>
                    <a:pt x="34" y="400"/>
                  </a:lnTo>
                  <a:lnTo>
                    <a:pt x="0" y="312"/>
                  </a:lnTo>
                  <a:lnTo>
                    <a:pt x="84" y="284"/>
                  </a:lnTo>
                  <a:lnTo>
                    <a:pt x="96" y="190"/>
                  </a:lnTo>
                  <a:lnTo>
                    <a:pt x="92" y="166"/>
                  </a:lnTo>
                  <a:lnTo>
                    <a:pt x="96" y="134"/>
                  </a:lnTo>
                  <a:lnTo>
                    <a:pt x="104" y="128"/>
                  </a:lnTo>
                  <a:lnTo>
                    <a:pt x="112" y="80"/>
                  </a:lnTo>
                  <a:lnTo>
                    <a:pt x="118" y="68"/>
                  </a:lnTo>
                  <a:lnTo>
                    <a:pt x="126" y="38"/>
                  </a:lnTo>
                  <a:lnTo>
                    <a:pt x="124" y="16"/>
                  </a:lnTo>
                  <a:lnTo>
                    <a:pt x="134" y="6"/>
                  </a:lnTo>
                  <a:lnTo>
                    <a:pt x="146" y="0"/>
                  </a:lnTo>
                  <a:lnTo>
                    <a:pt x="146" y="10"/>
                  </a:lnTo>
                  <a:lnTo>
                    <a:pt x="138" y="16"/>
                  </a:lnTo>
                  <a:lnTo>
                    <a:pt x="136" y="36"/>
                  </a:lnTo>
                  <a:lnTo>
                    <a:pt x="140" y="66"/>
                  </a:lnTo>
                  <a:lnTo>
                    <a:pt x="160" y="88"/>
                  </a:lnTo>
                  <a:lnTo>
                    <a:pt x="174" y="108"/>
                  </a:lnTo>
                  <a:lnTo>
                    <a:pt x="194" y="114"/>
                  </a:lnTo>
                  <a:lnTo>
                    <a:pt x="208" y="114"/>
                  </a:lnTo>
                  <a:lnTo>
                    <a:pt x="236" y="132"/>
                  </a:lnTo>
                  <a:lnTo>
                    <a:pt x="242" y="142"/>
                  </a:lnTo>
                  <a:lnTo>
                    <a:pt x="246" y="160"/>
                  </a:lnTo>
                  <a:lnTo>
                    <a:pt x="258" y="170"/>
                  </a:lnTo>
                  <a:lnTo>
                    <a:pt x="270" y="170"/>
                  </a:lnTo>
                  <a:lnTo>
                    <a:pt x="256" y="208"/>
                  </a:lnTo>
                  <a:lnTo>
                    <a:pt x="254" y="218"/>
                  </a:lnTo>
                  <a:lnTo>
                    <a:pt x="242" y="236"/>
                  </a:lnTo>
                  <a:lnTo>
                    <a:pt x="214" y="264"/>
                  </a:lnTo>
                  <a:lnTo>
                    <a:pt x="208" y="256"/>
                  </a:lnTo>
                  <a:lnTo>
                    <a:pt x="194" y="284"/>
                  </a:lnTo>
                  <a:lnTo>
                    <a:pt x="200" y="314"/>
                  </a:lnTo>
                  <a:lnTo>
                    <a:pt x="196" y="320"/>
                  </a:lnTo>
                  <a:lnTo>
                    <a:pt x="184" y="314"/>
                  </a:lnTo>
                  <a:lnTo>
                    <a:pt x="156" y="330"/>
                  </a:lnTo>
                  <a:lnTo>
                    <a:pt x="154" y="344"/>
                  </a:lnTo>
                  <a:lnTo>
                    <a:pt x="140" y="352"/>
                  </a:lnTo>
                  <a:lnTo>
                    <a:pt x="120" y="352"/>
                  </a:lnTo>
                  <a:lnTo>
                    <a:pt x="110" y="358"/>
                  </a:lnTo>
                  <a:lnTo>
                    <a:pt x="110" y="382"/>
                  </a:lnTo>
                  <a:lnTo>
                    <a:pt x="100" y="392"/>
                  </a:lnTo>
                  <a:lnTo>
                    <a:pt x="70" y="392"/>
                  </a:lnTo>
                  <a:lnTo>
                    <a:pt x="48" y="40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9" name="United Arab Emirates"/>
            <p:cNvSpPr>
              <a:spLocks noChangeAspect="1"/>
            </p:cNvSpPr>
            <p:nvPr/>
          </p:nvSpPr>
          <p:spPr bwMode="gray">
            <a:xfrm>
              <a:off x="5641079" y="3571244"/>
              <a:ext cx="124584" cy="91024"/>
            </a:xfrm>
            <a:custGeom>
              <a:avLst/>
              <a:gdLst/>
              <a:ahLst/>
              <a:cxnLst>
                <a:cxn ang="0">
                  <a:pos x="182" y="16"/>
                </a:cxn>
                <a:cxn ang="0">
                  <a:pos x="192" y="0"/>
                </a:cxn>
                <a:cxn ang="0">
                  <a:pos x="194" y="22"/>
                </a:cxn>
                <a:cxn ang="0">
                  <a:pos x="186" y="52"/>
                </a:cxn>
                <a:cxn ang="0">
                  <a:pos x="180" y="64"/>
                </a:cxn>
                <a:cxn ang="0">
                  <a:pos x="172" y="112"/>
                </a:cxn>
                <a:cxn ang="0">
                  <a:pos x="164" y="118"/>
                </a:cxn>
                <a:cxn ang="0">
                  <a:pos x="160" y="150"/>
                </a:cxn>
                <a:cxn ang="0">
                  <a:pos x="20" y="122"/>
                </a:cxn>
                <a:cxn ang="0">
                  <a:pos x="20" y="104"/>
                </a:cxn>
                <a:cxn ang="0">
                  <a:pos x="10" y="76"/>
                </a:cxn>
                <a:cxn ang="0">
                  <a:pos x="2" y="66"/>
                </a:cxn>
                <a:cxn ang="0">
                  <a:pos x="0" y="52"/>
                </a:cxn>
                <a:cxn ang="0">
                  <a:pos x="6" y="38"/>
                </a:cxn>
                <a:cxn ang="0">
                  <a:pos x="22" y="46"/>
                </a:cxn>
                <a:cxn ang="0">
                  <a:pos x="26" y="60"/>
                </a:cxn>
                <a:cxn ang="0">
                  <a:pos x="32" y="56"/>
                </a:cxn>
                <a:cxn ang="0">
                  <a:pos x="42" y="58"/>
                </a:cxn>
                <a:cxn ang="0">
                  <a:pos x="56" y="72"/>
                </a:cxn>
                <a:cxn ang="0">
                  <a:pos x="68" y="62"/>
                </a:cxn>
                <a:cxn ang="0">
                  <a:pos x="78" y="68"/>
                </a:cxn>
                <a:cxn ang="0">
                  <a:pos x="108" y="70"/>
                </a:cxn>
                <a:cxn ang="0">
                  <a:pos x="110" y="76"/>
                </a:cxn>
                <a:cxn ang="0">
                  <a:pos x="132" y="74"/>
                </a:cxn>
                <a:cxn ang="0">
                  <a:pos x="160" y="38"/>
                </a:cxn>
                <a:cxn ang="0">
                  <a:pos x="182" y="16"/>
                </a:cxn>
              </a:cxnLst>
              <a:rect l="0" t="0" r="r" b="b"/>
              <a:pathLst>
                <a:path w="194" h="150">
                  <a:moveTo>
                    <a:pt x="182" y="16"/>
                  </a:moveTo>
                  <a:lnTo>
                    <a:pt x="192" y="0"/>
                  </a:lnTo>
                  <a:lnTo>
                    <a:pt x="194" y="22"/>
                  </a:lnTo>
                  <a:lnTo>
                    <a:pt x="186" y="52"/>
                  </a:lnTo>
                  <a:lnTo>
                    <a:pt x="180" y="64"/>
                  </a:lnTo>
                  <a:lnTo>
                    <a:pt x="172" y="112"/>
                  </a:lnTo>
                  <a:lnTo>
                    <a:pt x="164" y="118"/>
                  </a:lnTo>
                  <a:lnTo>
                    <a:pt x="160" y="150"/>
                  </a:lnTo>
                  <a:lnTo>
                    <a:pt x="20" y="122"/>
                  </a:lnTo>
                  <a:lnTo>
                    <a:pt x="20" y="104"/>
                  </a:lnTo>
                  <a:lnTo>
                    <a:pt x="10" y="76"/>
                  </a:lnTo>
                  <a:lnTo>
                    <a:pt x="2" y="66"/>
                  </a:lnTo>
                  <a:lnTo>
                    <a:pt x="0" y="52"/>
                  </a:lnTo>
                  <a:lnTo>
                    <a:pt x="6" y="38"/>
                  </a:lnTo>
                  <a:lnTo>
                    <a:pt x="22" y="46"/>
                  </a:lnTo>
                  <a:lnTo>
                    <a:pt x="26" y="60"/>
                  </a:lnTo>
                  <a:lnTo>
                    <a:pt x="32" y="56"/>
                  </a:lnTo>
                  <a:lnTo>
                    <a:pt x="42" y="58"/>
                  </a:lnTo>
                  <a:lnTo>
                    <a:pt x="56" y="72"/>
                  </a:lnTo>
                  <a:lnTo>
                    <a:pt x="68" y="62"/>
                  </a:lnTo>
                  <a:lnTo>
                    <a:pt x="78" y="68"/>
                  </a:lnTo>
                  <a:lnTo>
                    <a:pt x="108" y="70"/>
                  </a:lnTo>
                  <a:lnTo>
                    <a:pt x="110" y="76"/>
                  </a:lnTo>
                  <a:lnTo>
                    <a:pt x="132" y="74"/>
                  </a:lnTo>
                  <a:lnTo>
                    <a:pt x="160" y="38"/>
                  </a:lnTo>
                  <a:lnTo>
                    <a:pt x="182" y="1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0" name="Qatar"/>
            <p:cNvSpPr>
              <a:spLocks noChangeAspect="1"/>
            </p:cNvSpPr>
            <p:nvPr/>
          </p:nvSpPr>
          <p:spPr bwMode="gray">
            <a:xfrm>
              <a:off x="5642617" y="3561130"/>
              <a:ext cx="18457" cy="39010"/>
            </a:xfrm>
            <a:custGeom>
              <a:avLst/>
              <a:gdLst/>
              <a:ahLst/>
              <a:cxnLst>
                <a:cxn ang="0">
                  <a:pos x="28" y="54"/>
                </a:cxn>
                <a:cxn ang="0">
                  <a:pos x="20" y="64"/>
                </a:cxn>
                <a:cxn ang="0">
                  <a:pos x="4" y="56"/>
                </a:cxn>
                <a:cxn ang="0">
                  <a:pos x="0" y="40"/>
                </a:cxn>
                <a:cxn ang="0">
                  <a:pos x="0" y="26"/>
                </a:cxn>
                <a:cxn ang="0">
                  <a:pos x="6" y="18"/>
                </a:cxn>
                <a:cxn ang="0">
                  <a:pos x="6" y="8"/>
                </a:cxn>
                <a:cxn ang="0">
                  <a:pos x="12" y="0"/>
                </a:cxn>
                <a:cxn ang="0">
                  <a:pos x="24" y="12"/>
                </a:cxn>
                <a:cxn ang="0">
                  <a:pos x="22" y="36"/>
                </a:cxn>
                <a:cxn ang="0">
                  <a:pos x="24" y="40"/>
                </a:cxn>
                <a:cxn ang="0">
                  <a:pos x="28" y="46"/>
                </a:cxn>
                <a:cxn ang="0">
                  <a:pos x="28" y="54"/>
                </a:cxn>
              </a:cxnLst>
              <a:rect l="0" t="0" r="r" b="b"/>
              <a:pathLst>
                <a:path w="28" h="64">
                  <a:moveTo>
                    <a:pt x="28" y="54"/>
                  </a:moveTo>
                  <a:lnTo>
                    <a:pt x="20" y="64"/>
                  </a:lnTo>
                  <a:lnTo>
                    <a:pt x="4" y="56"/>
                  </a:lnTo>
                  <a:lnTo>
                    <a:pt x="0" y="40"/>
                  </a:lnTo>
                  <a:lnTo>
                    <a:pt x="0" y="26"/>
                  </a:lnTo>
                  <a:lnTo>
                    <a:pt x="6" y="18"/>
                  </a:lnTo>
                  <a:lnTo>
                    <a:pt x="6" y="8"/>
                  </a:lnTo>
                  <a:lnTo>
                    <a:pt x="12" y="0"/>
                  </a:lnTo>
                  <a:lnTo>
                    <a:pt x="24" y="12"/>
                  </a:lnTo>
                  <a:lnTo>
                    <a:pt x="22" y="36"/>
                  </a:lnTo>
                  <a:lnTo>
                    <a:pt x="24" y="40"/>
                  </a:lnTo>
                  <a:lnTo>
                    <a:pt x="28" y="46"/>
                  </a:lnTo>
                  <a:lnTo>
                    <a:pt x="28" y="5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1" name="Bahrain"/>
            <p:cNvSpPr>
              <a:spLocks noChangeAspect="1"/>
            </p:cNvSpPr>
            <p:nvPr/>
          </p:nvSpPr>
          <p:spPr bwMode="gray">
            <a:xfrm>
              <a:off x="5631850" y="3556795"/>
              <a:ext cx="7690" cy="14448"/>
            </a:xfrm>
            <a:custGeom>
              <a:avLst/>
              <a:gdLst/>
              <a:ahLst/>
              <a:cxnLst>
                <a:cxn ang="0">
                  <a:pos x="0" y="2"/>
                </a:cxn>
                <a:cxn ang="0">
                  <a:pos x="4" y="0"/>
                </a:cxn>
                <a:cxn ang="0">
                  <a:pos x="12" y="2"/>
                </a:cxn>
                <a:cxn ang="0">
                  <a:pos x="10" y="24"/>
                </a:cxn>
                <a:cxn ang="0">
                  <a:pos x="2" y="16"/>
                </a:cxn>
                <a:cxn ang="0">
                  <a:pos x="2" y="10"/>
                </a:cxn>
                <a:cxn ang="0">
                  <a:pos x="0" y="2"/>
                </a:cxn>
              </a:cxnLst>
              <a:rect l="0" t="0" r="r" b="b"/>
              <a:pathLst>
                <a:path w="12" h="24">
                  <a:moveTo>
                    <a:pt x="0" y="2"/>
                  </a:moveTo>
                  <a:lnTo>
                    <a:pt x="4" y="0"/>
                  </a:lnTo>
                  <a:lnTo>
                    <a:pt x="12" y="2"/>
                  </a:lnTo>
                  <a:lnTo>
                    <a:pt x="10" y="24"/>
                  </a:lnTo>
                  <a:lnTo>
                    <a:pt x="2" y="16"/>
                  </a:lnTo>
                  <a:lnTo>
                    <a:pt x="2" y="10"/>
                  </a:lnTo>
                  <a:lnTo>
                    <a:pt x="0" y="2"/>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2" name="Iran"/>
            <p:cNvSpPr>
              <a:spLocks noChangeAspect="1"/>
            </p:cNvSpPr>
            <p:nvPr/>
          </p:nvSpPr>
          <p:spPr bwMode="gray">
            <a:xfrm>
              <a:off x="5478043" y="3186922"/>
              <a:ext cx="462960" cy="407439"/>
            </a:xfrm>
            <a:custGeom>
              <a:avLst/>
              <a:gdLst/>
              <a:ahLst/>
              <a:cxnLst>
                <a:cxn ang="0">
                  <a:pos x="170" y="458"/>
                </a:cxn>
                <a:cxn ang="0">
                  <a:pos x="146" y="422"/>
                </a:cxn>
                <a:cxn ang="0">
                  <a:pos x="132" y="372"/>
                </a:cxn>
                <a:cxn ang="0">
                  <a:pos x="74" y="322"/>
                </a:cxn>
                <a:cxn ang="0">
                  <a:pos x="56" y="290"/>
                </a:cxn>
                <a:cxn ang="0">
                  <a:pos x="52" y="258"/>
                </a:cxn>
                <a:cxn ang="0">
                  <a:pos x="70" y="224"/>
                </a:cxn>
                <a:cxn ang="0">
                  <a:pos x="74" y="202"/>
                </a:cxn>
                <a:cxn ang="0">
                  <a:pos x="74" y="184"/>
                </a:cxn>
                <a:cxn ang="0">
                  <a:pos x="38" y="166"/>
                </a:cxn>
                <a:cxn ang="0">
                  <a:pos x="26" y="124"/>
                </a:cxn>
                <a:cxn ang="0">
                  <a:pos x="14" y="80"/>
                </a:cxn>
                <a:cxn ang="0">
                  <a:pos x="0" y="36"/>
                </a:cxn>
                <a:cxn ang="0">
                  <a:pos x="12" y="0"/>
                </a:cxn>
                <a:cxn ang="0">
                  <a:pos x="54" y="38"/>
                </a:cxn>
                <a:cxn ang="0">
                  <a:pos x="70" y="36"/>
                </a:cxn>
                <a:cxn ang="0">
                  <a:pos x="92" y="42"/>
                </a:cxn>
                <a:cxn ang="0">
                  <a:pos x="146" y="4"/>
                </a:cxn>
                <a:cxn ang="0">
                  <a:pos x="148" y="46"/>
                </a:cxn>
                <a:cxn ang="0">
                  <a:pos x="188" y="70"/>
                </a:cxn>
                <a:cxn ang="0">
                  <a:pos x="192" y="114"/>
                </a:cxn>
                <a:cxn ang="0">
                  <a:pos x="224" y="122"/>
                </a:cxn>
                <a:cxn ang="0">
                  <a:pos x="270" y="162"/>
                </a:cxn>
                <a:cxn ang="0">
                  <a:pos x="314" y="148"/>
                </a:cxn>
                <a:cxn ang="0">
                  <a:pos x="354" y="140"/>
                </a:cxn>
                <a:cxn ang="0">
                  <a:pos x="372" y="148"/>
                </a:cxn>
                <a:cxn ang="0">
                  <a:pos x="368" y="114"/>
                </a:cxn>
                <a:cxn ang="0">
                  <a:pos x="422" y="86"/>
                </a:cxn>
                <a:cxn ang="0">
                  <a:pos x="460" y="72"/>
                </a:cxn>
                <a:cxn ang="0">
                  <a:pos x="500" y="88"/>
                </a:cxn>
                <a:cxn ang="0">
                  <a:pos x="530" y="104"/>
                </a:cxn>
                <a:cxn ang="0">
                  <a:pos x="568" y="118"/>
                </a:cxn>
                <a:cxn ang="0">
                  <a:pos x="598" y="132"/>
                </a:cxn>
                <a:cxn ang="0">
                  <a:pos x="618" y="154"/>
                </a:cxn>
                <a:cxn ang="0">
                  <a:pos x="638" y="190"/>
                </a:cxn>
                <a:cxn ang="0">
                  <a:pos x="622" y="256"/>
                </a:cxn>
                <a:cxn ang="0">
                  <a:pos x="616" y="296"/>
                </a:cxn>
                <a:cxn ang="0">
                  <a:pos x="622" y="318"/>
                </a:cxn>
                <a:cxn ang="0">
                  <a:pos x="648" y="394"/>
                </a:cxn>
                <a:cxn ang="0">
                  <a:pos x="660" y="416"/>
                </a:cxn>
                <a:cxn ang="0">
                  <a:pos x="660" y="528"/>
                </a:cxn>
                <a:cxn ang="0">
                  <a:pos x="700" y="578"/>
                </a:cxn>
                <a:cxn ang="0">
                  <a:pos x="712" y="606"/>
                </a:cxn>
                <a:cxn ang="0">
                  <a:pos x="660" y="630"/>
                </a:cxn>
                <a:cxn ang="0">
                  <a:pos x="648" y="662"/>
                </a:cxn>
                <a:cxn ang="0">
                  <a:pos x="608" y="664"/>
                </a:cxn>
                <a:cxn ang="0">
                  <a:pos x="528" y="656"/>
                </a:cxn>
                <a:cxn ang="0">
                  <a:pos x="510" y="650"/>
                </a:cxn>
                <a:cxn ang="0">
                  <a:pos x="488" y="608"/>
                </a:cxn>
                <a:cxn ang="0">
                  <a:pos x="450" y="584"/>
                </a:cxn>
                <a:cxn ang="0">
                  <a:pos x="428" y="594"/>
                </a:cxn>
                <a:cxn ang="0">
                  <a:pos x="390" y="612"/>
                </a:cxn>
                <a:cxn ang="0">
                  <a:pos x="364" y="610"/>
                </a:cxn>
                <a:cxn ang="0">
                  <a:pos x="314" y="582"/>
                </a:cxn>
                <a:cxn ang="0">
                  <a:pos x="292" y="554"/>
                </a:cxn>
                <a:cxn ang="0">
                  <a:pos x="268" y="520"/>
                </a:cxn>
                <a:cxn ang="0">
                  <a:pos x="260" y="502"/>
                </a:cxn>
                <a:cxn ang="0">
                  <a:pos x="246" y="482"/>
                </a:cxn>
                <a:cxn ang="0">
                  <a:pos x="226" y="452"/>
                </a:cxn>
                <a:cxn ang="0">
                  <a:pos x="202" y="458"/>
                </a:cxn>
                <a:cxn ang="0">
                  <a:pos x="180" y="450"/>
                </a:cxn>
              </a:cxnLst>
              <a:rect l="0" t="0" r="r" b="b"/>
              <a:pathLst>
                <a:path w="718" h="674">
                  <a:moveTo>
                    <a:pt x="180" y="450"/>
                  </a:moveTo>
                  <a:lnTo>
                    <a:pt x="170" y="458"/>
                  </a:lnTo>
                  <a:lnTo>
                    <a:pt x="146" y="438"/>
                  </a:lnTo>
                  <a:lnTo>
                    <a:pt x="146" y="422"/>
                  </a:lnTo>
                  <a:lnTo>
                    <a:pt x="136" y="416"/>
                  </a:lnTo>
                  <a:lnTo>
                    <a:pt x="132" y="372"/>
                  </a:lnTo>
                  <a:lnTo>
                    <a:pt x="120" y="356"/>
                  </a:lnTo>
                  <a:lnTo>
                    <a:pt x="74" y="322"/>
                  </a:lnTo>
                  <a:lnTo>
                    <a:pt x="68" y="306"/>
                  </a:lnTo>
                  <a:lnTo>
                    <a:pt x="56" y="290"/>
                  </a:lnTo>
                  <a:lnTo>
                    <a:pt x="52" y="280"/>
                  </a:lnTo>
                  <a:lnTo>
                    <a:pt x="52" y="258"/>
                  </a:lnTo>
                  <a:lnTo>
                    <a:pt x="62" y="238"/>
                  </a:lnTo>
                  <a:lnTo>
                    <a:pt x="70" y="224"/>
                  </a:lnTo>
                  <a:lnTo>
                    <a:pt x="80" y="216"/>
                  </a:lnTo>
                  <a:lnTo>
                    <a:pt x="74" y="202"/>
                  </a:lnTo>
                  <a:lnTo>
                    <a:pt x="80" y="188"/>
                  </a:lnTo>
                  <a:lnTo>
                    <a:pt x="74" y="184"/>
                  </a:lnTo>
                  <a:lnTo>
                    <a:pt x="46" y="180"/>
                  </a:lnTo>
                  <a:lnTo>
                    <a:pt x="38" y="166"/>
                  </a:lnTo>
                  <a:lnTo>
                    <a:pt x="28" y="158"/>
                  </a:lnTo>
                  <a:lnTo>
                    <a:pt x="26" y="124"/>
                  </a:lnTo>
                  <a:lnTo>
                    <a:pt x="14" y="96"/>
                  </a:lnTo>
                  <a:lnTo>
                    <a:pt x="14" y="80"/>
                  </a:lnTo>
                  <a:lnTo>
                    <a:pt x="2" y="54"/>
                  </a:lnTo>
                  <a:lnTo>
                    <a:pt x="0" y="36"/>
                  </a:lnTo>
                  <a:lnTo>
                    <a:pt x="8" y="14"/>
                  </a:lnTo>
                  <a:lnTo>
                    <a:pt x="12" y="0"/>
                  </a:lnTo>
                  <a:lnTo>
                    <a:pt x="22" y="8"/>
                  </a:lnTo>
                  <a:lnTo>
                    <a:pt x="54" y="38"/>
                  </a:lnTo>
                  <a:lnTo>
                    <a:pt x="62" y="40"/>
                  </a:lnTo>
                  <a:lnTo>
                    <a:pt x="70" y="36"/>
                  </a:lnTo>
                  <a:lnTo>
                    <a:pt x="74" y="44"/>
                  </a:lnTo>
                  <a:lnTo>
                    <a:pt x="92" y="42"/>
                  </a:lnTo>
                  <a:lnTo>
                    <a:pt x="118" y="22"/>
                  </a:lnTo>
                  <a:lnTo>
                    <a:pt x="146" y="4"/>
                  </a:lnTo>
                  <a:lnTo>
                    <a:pt x="158" y="30"/>
                  </a:lnTo>
                  <a:lnTo>
                    <a:pt x="148" y="46"/>
                  </a:lnTo>
                  <a:lnTo>
                    <a:pt x="164" y="58"/>
                  </a:lnTo>
                  <a:lnTo>
                    <a:pt x="188" y="70"/>
                  </a:lnTo>
                  <a:lnTo>
                    <a:pt x="190" y="100"/>
                  </a:lnTo>
                  <a:lnTo>
                    <a:pt x="192" y="114"/>
                  </a:lnTo>
                  <a:lnTo>
                    <a:pt x="204" y="120"/>
                  </a:lnTo>
                  <a:lnTo>
                    <a:pt x="224" y="122"/>
                  </a:lnTo>
                  <a:lnTo>
                    <a:pt x="234" y="142"/>
                  </a:lnTo>
                  <a:lnTo>
                    <a:pt x="270" y="162"/>
                  </a:lnTo>
                  <a:lnTo>
                    <a:pt x="286" y="162"/>
                  </a:lnTo>
                  <a:lnTo>
                    <a:pt x="314" y="148"/>
                  </a:lnTo>
                  <a:lnTo>
                    <a:pt x="338" y="146"/>
                  </a:lnTo>
                  <a:lnTo>
                    <a:pt x="354" y="140"/>
                  </a:lnTo>
                  <a:lnTo>
                    <a:pt x="356" y="146"/>
                  </a:lnTo>
                  <a:lnTo>
                    <a:pt x="372" y="148"/>
                  </a:lnTo>
                  <a:lnTo>
                    <a:pt x="374" y="136"/>
                  </a:lnTo>
                  <a:lnTo>
                    <a:pt x="368" y="114"/>
                  </a:lnTo>
                  <a:lnTo>
                    <a:pt x="384" y="122"/>
                  </a:lnTo>
                  <a:lnTo>
                    <a:pt x="422" y="86"/>
                  </a:lnTo>
                  <a:lnTo>
                    <a:pt x="450" y="86"/>
                  </a:lnTo>
                  <a:lnTo>
                    <a:pt x="460" y="72"/>
                  </a:lnTo>
                  <a:lnTo>
                    <a:pt x="486" y="70"/>
                  </a:lnTo>
                  <a:lnTo>
                    <a:pt x="500" y="88"/>
                  </a:lnTo>
                  <a:lnTo>
                    <a:pt x="518" y="92"/>
                  </a:lnTo>
                  <a:lnTo>
                    <a:pt x="530" y="104"/>
                  </a:lnTo>
                  <a:lnTo>
                    <a:pt x="560" y="104"/>
                  </a:lnTo>
                  <a:lnTo>
                    <a:pt x="568" y="118"/>
                  </a:lnTo>
                  <a:lnTo>
                    <a:pt x="584" y="122"/>
                  </a:lnTo>
                  <a:lnTo>
                    <a:pt x="598" y="132"/>
                  </a:lnTo>
                  <a:lnTo>
                    <a:pt x="604" y="148"/>
                  </a:lnTo>
                  <a:lnTo>
                    <a:pt x="618" y="154"/>
                  </a:lnTo>
                  <a:lnTo>
                    <a:pt x="638" y="152"/>
                  </a:lnTo>
                  <a:lnTo>
                    <a:pt x="638" y="190"/>
                  </a:lnTo>
                  <a:lnTo>
                    <a:pt x="638" y="220"/>
                  </a:lnTo>
                  <a:lnTo>
                    <a:pt x="622" y="256"/>
                  </a:lnTo>
                  <a:lnTo>
                    <a:pt x="616" y="258"/>
                  </a:lnTo>
                  <a:lnTo>
                    <a:pt x="616" y="296"/>
                  </a:lnTo>
                  <a:lnTo>
                    <a:pt x="632" y="302"/>
                  </a:lnTo>
                  <a:lnTo>
                    <a:pt x="622" y="318"/>
                  </a:lnTo>
                  <a:lnTo>
                    <a:pt x="628" y="390"/>
                  </a:lnTo>
                  <a:lnTo>
                    <a:pt x="648" y="394"/>
                  </a:lnTo>
                  <a:lnTo>
                    <a:pt x="660" y="398"/>
                  </a:lnTo>
                  <a:lnTo>
                    <a:pt x="660" y="416"/>
                  </a:lnTo>
                  <a:lnTo>
                    <a:pt x="628" y="470"/>
                  </a:lnTo>
                  <a:lnTo>
                    <a:pt x="660" y="528"/>
                  </a:lnTo>
                  <a:lnTo>
                    <a:pt x="700" y="544"/>
                  </a:lnTo>
                  <a:lnTo>
                    <a:pt x="700" y="578"/>
                  </a:lnTo>
                  <a:lnTo>
                    <a:pt x="718" y="590"/>
                  </a:lnTo>
                  <a:lnTo>
                    <a:pt x="712" y="606"/>
                  </a:lnTo>
                  <a:lnTo>
                    <a:pt x="682" y="610"/>
                  </a:lnTo>
                  <a:lnTo>
                    <a:pt x="660" y="630"/>
                  </a:lnTo>
                  <a:lnTo>
                    <a:pt x="654" y="662"/>
                  </a:lnTo>
                  <a:lnTo>
                    <a:pt x="648" y="662"/>
                  </a:lnTo>
                  <a:lnTo>
                    <a:pt x="644" y="674"/>
                  </a:lnTo>
                  <a:lnTo>
                    <a:pt x="608" y="664"/>
                  </a:lnTo>
                  <a:lnTo>
                    <a:pt x="556" y="662"/>
                  </a:lnTo>
                  <a:lnTo>
                    <a:pt x="528" y="656"/>
                  </a:lnTo>
                  <a:lnTo>
                    <a:pt x="520" y="646"/>
                  </a:lnTo>
                  <a:lnTo>
                    <a:pt x="510" y="650"/>
                  </a:lnTo>
                  <a:lnTo>
                    <a:pt x="492" y="630"/>
                  </a:lnTo>
                  <a:lnTo>
                    <a:pt x="488" y="608"/>
                  </a:lnTo>
                  <a:lnTo>
                    <a:pt x="484" y="592"/>
                  </a:lnTo>
                  <a:lnTo>
                    <a:pt x="450" y="584"/>
                  </a:lnTo>
                  <a:lnTo>
                    <a:pt x="442" y="592"/>
                  </a:lnTo>
                  <a:lnTo>
                    <a:pt x="428" y="594"/>
                  </a:lnTo>
                  <a:lnTo>
                    <a:pt x="404" y="614"/>
                  </a:lnTo>
                  <a:lnTo>
                    <a:pt x="390" y="612"/>
                  </a:lnTo>
                  <a:lnTo>
                    <a:pt x="382" y="602"/>
                  </a:lnTo>
                  <a:lnTo>
                    <a:pt x="364" y="610"/>
                  </a:lnTo>
                  <a:lnTo>
                    <a:pt x="346" y="596"/>
                  </a:lnTo>
                  <a:lnTo>
                    <a:pt x="314" y="582"/>
                  </a:lnTo>
                  <a:lnTo>
                    <a:pt x="316" y="574"/>
                  </a:lnTo>
                  <a:lnTo>
                    <a:pt x="292" y="554"/>
                  </a:lnTo>
                  <a:lnTo>
                    <a:pt x="274" y="546"/>
                  </a:lnTo>
                  <a:lnTo>
                    <a:pt x="268" y="520"/>
                  </a:lnTo>
                  <a:lnTo>
                    <a:pt x="254" y="514"/>
                  </a:lnTo>
                  <a:lnTo>
                    <a:pt x="260" y="502"/>
                  </a:lnTo>
                  <a:lnTo>
                    <a:pt x="248" y="492"/>
                  </a:lnTo>
                  <a:lnTo>
                    <a:pt x="246" y="482"/>
                  </a:lnTo>
                  <a:lnTo>
                    <a:pt x="228" y="462"/>
                  </a:lnTo>
                  <a:lnTo>
                    <a:pt x="226" y="452"/>
                  </a:lnTo>
                  <a:lnTo>
                    <a:pt x="218" y="452"/>
                  </a:lnTo>
                  <a:lnTo>
                    <a:pt x="202" y="458"/>
                  </a:lnTo>
                  <a:lnTo>
                    <a:pt x="186" y="450"/>
                  </a:lnTo>
                  <a:lnTo>
                    <a:pt x="180" y="45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3" name="Armenia"/>
            <p:cNvSpPr>
              <a:spLocks noChangeAspect="1"/>
            </p:cNvSpPr>
            <p:nvPr/>
          </p:nvSpPr>
          <p:spPr bwMode="gray">
            <a:xfrm>
              <a:off x="5461124" y="3137798"/>
              <a:ext cx="78442" cy="76575"/>
            </a:xfrm>
            <a:custGeom>
              <a:avLst/>
              <a:gdLst/>
              <a:ahLst/>
              <a:cxnLst>
                <a:cxn ang="0">
                  <a:pos x="98" y="118"/>
                </a:cxn>
                <a:cxn ang="0">
                  <a:pos x="102" y="126"/>
                </a:cxn>
                <a:cxn ang="0">
                  <a:pos x="120" y="124"/>
                </a:cxn>
                <a:cxn ang="0">
                  <a:pos x="118" y="110"/>
                </a:cxn>
                <a:cxn ang="0">
                  <a:pos x="122" y="100"/>
                </a:cxn>
                <a:cxn ang="0">
                  <a:pos x="120" y="94"/>
                </a:cxn>
                <a:cxn ang="0">
                  <a:pos x="88" y="64"/>
                </a:cxn>
                <a:cxn ang="0">
                  <a:pos x="96" y="42"/>
                </a:cxn>
                <a:cxn ang="0">
                  <a:pos x="80" y="42"/>
                </a:cxn>
                <a:cxn ang="0">
                  <a:pos x="68" y="34"/>
                </a:cxn>
                <a:cxn ang="0">
                  <a:pos x="64" y="28"/>
                </a:cxn>
                <a:cxn ang="0">
                  <a:pos x="70" y="14"/>
                </a:cxn>
                <a:cxn ang="0">
                  <a:pos x="56" y="12"/>
                </a:cxn>
                <a:cxn ang="0">
                  <a:pos x="46" y="0"/>
                </a:cxn>
                <a:cxn ang="0">
                  <a:pos x="0" y="2"/>
                </a:cxn>
                <a:cxn ang="0">
                  <a:pos x="2" y="16"/>
                </a:cxn>
                <a:cxn ang="0">
                  <a:pos x="2" y="34"/>
                </a:cxn>
                <a:cxn ang="0">
                  <a:pos x="6" y="50"/>
                </a:cxn>
                <a:cxn ang="0">
                  <a:pos x="16" y="64"/>
                </a:cxn>
                <a:cxn ang="0">
                  <a:pos x="26" y="62"/>
                </a:cxn>
                <a:cxn ang="0">
                  <a:pos x="40" y="82"/>
                </a:cxn>
                <a:cxn ang="0">
                  <a:pos x="60" y="82"/>
                </a:cxn>
                <a:cxn ang="0">
                  <a:pos x="70" y="84"/>
                </a:cxn>
                <a:cxn ang="0">
                  <a:pos x="80" y="84"/>
                </a:cxn>
                <a:cxn ang="0">
                  <a:pos x="90" y="88"/>
                </a:cxn>
                <a:cxn ang="0">
                  <a:pos x="94" y="96"/>
                </a:cxn>
                <a:cxn ang="0">
                  <a:pos x="96" y="104"/>
                </a:cxn>
                <a:cxn ang="0">
                  <a:pos x="102" y="106"/>
                </a:cxn>
                <a:cxn ang="0">
                  <a:pos x="98" y="118"/>
                </a:cxn>
              </a:cxnLst>
              <a:rect l="0" t="0" r="r" b="b"/>
              <a:pathLst>
                <a:path w="122" h="126">
                  <a:moveTo>
                    <a:pt x="98" y="118"/>
                  </a:moveTo>
                  <a:lnTo>
                    <a:pt x="102" y="126"/>
                  </a:lnTo>
                  <a:lnTo>
                    <a:pt x="120" y="124"/>
                  </a:lnTo>
                  <a:lnTo>
                    <a:pt x="118" y="110"/>
                  </a:lnTo>
                  <a:lnTo>
                    <a:pt x="122" y="100"/>
                  </a:lnTo>
                  <a:lnTo>
                    <a:pt x="120" y="94"/>
                  </a:lnTo>
                  <a:lnTo>
                    <a:pt x="88" y="64"/>
                  </a:lnTo>
                  <a:lnTo>
                    <a:pt x="96" y="42"/>
                  </a:lnTo>
                  <a:lnTo>
                    <a:pt x="80" y="42"/>
                  </a:lnTo>
                  <a:lnTo>
                    <a:pt x="68" y="34"/>
                  </a:lnTo>
                  <a:lnTo>
                    <a:pt x="64" y="28"/>
                  </a:lnTo>
                  <a:lnTo>
                    <a:pt x="70" y="14"/>
                  </a:lnTo>
                  <a:lnTo>
                    <a:pt x="56" y="12"/>
                  </a:lnTo>
                  <a:lnTo>
                    <a:pt x="46" y="0"/>
                  </a:lnTo>
                  <a:lnTo>
                    <a:pt x="0" y="2"/>
                  </a:lnTo>
                  <a:lnTo>
                    <a:pt x="2" y="16"/>
                  </a:lnTo>
                  <a:lnTo>
                    <a:pt x="2" y="34"/>
                  </a:lnTo>
                  <a:lnTo>
                    <a:pt x="6" y="50"/>
                  </a:lnTo>
                  <a:lnTo>
                    <a:pt x="16" y="64"/>
                  </a:lnTo>
                  <a:lnTo>
                    <a:pt x="26" y="62"/>
                  </a:lnTo>
                  <a:lnTo>
                    <a:pt x="40" y="82"/>
                  </a:lnTo>
                  <a:lnTo>
                    <a:pt x="60" y="82"/>
                  </a:lnTo>
                  <a:lnTo>
                    <a:pt x="70" y="84"/>
                  </a:lnTo>
                  <a:lnTo>
                    <a:pt x="80" y="84"/>
                  </a:lnTo>
                  <a:lnTo>
                    <a:pt x="90" y="88"/>
                  </a:lnTo>
                  <a:lnTo>
                    <a:pt x="94" y="96"/>
                  </a:lnTo>
                  <a:lnTo>
                    <a:pt x="96" y="104"/>
                  </a:lnTo>
                  <a:lnTo>
                    <a:pt x="102" y="106"/>
                  </a:lnTo>
                  <a:lnTo>
                    <a:pt x="98" y="118"/>
                  </a:lnTo>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4" name="Turkmenistan"/>
            <p:cNvSpPr>
              <a:spLocks noChangeAspect="1"/>
            </p:cNvSpPr>
            <p:nvPr/>
          </p:nvSpPr>
          <p:spPr bwMode="gray">
            <a:xfrm>
              <a:off x="5681069" y="3087229"/>
              <a:ext cx="318381" cy="232616"/>
            </a:xfrm>
            <a:custGeom>
              <a:avLst/>
              <a:gdLst/>
              <a:ahLst/>
              <a:cxnLst>
                <a:cxn ang="0">
                  <a:pos x="54" y="278"/>
                </a:cxn>
                <a:cxn ang="0">
                  <a:pos x="108" y="250"/>
                </a:cxn>
                <a:cxn ang="0">
                  <a:pos x="146" y="236"/>
                </a:cxn>
                <a:cxn ang="0">
                  <a:pos x="186" y="252"/>
                </a:cxn>
                <a:cxn ang="0">
                  <a:pos x="216" y="268"/>
                </a:cxn>
                <a:cxn ang="0">
                  <a:pos x="254" y="282"/>
                </a:cxn>
                <a:cxn ang="0">
                  <a:pos x="284" y="296"/>
                </a:cxn>
                <a:cxn ang="0">
                  <a:pos x="304" y="318"/>
                </a:cxn>
                <a:cxn ang="0">
                  <a:pos x="324" y="354"/>
                </a:cxn>
                <a:cxn ang="0">
                  <a:pos x="370" y="384"/>
                </a:cxn>
                <a:cxn ang="0">
                  <a:pos x="418" y="356"/>
                </a:cxn>
                <a:cxn ang="0">
                  <a:pos x="454" y="314"/>
                </a:cxn>
                <a:cxn ang="0">
                  <a:pos x="470" y="286"/>
                </a:cxn>
                <a:cxn ang="0">
                  <a:pos x="488" y="244"/>
                </a:cxn>
                <a:cxn ang="0">
                  <a:pos x="470" y="214"/>
                </a:cxn>
                <a:cxn ang="0">
                  <a:pos x="366" y="124"/>
                </a:cxn>
                <a:cxn ang="0">
                  <a:pos x="338" y="82"/>
                </a:cxn>
                <a:cxn ang="0">
                  <a:pos x="280" y="70"/>
                </a:cxn>
                <a:cxn ang="0">
                  <a:pos x="280" y="42"/>
                </a:cxn>
                <a:cxn ang="0">
                  <a:pos x="216" y="8"/>
                </a:cxn>
                <a:cxn ang="0">
                  <a:pos x="206" y="16"/>
                </a:cxn>
                <a:cxn ang="0">
                  <a:pos x="168" y="54"/>
                </a:cxn>
                <a:cxn ang="0">
                  <a:pos x="168" y="74"/>
                </a:cxn>
                <a:cxn ang="0">
                  <a:pos x="116" y="72"/>
                </a:cxn>
                <a:cxn ang="0">
                  <a:pos x="86" y="28"/>
                </a:cxn>
                <a:cxn ang="0">
                  <a:pos x="16" y="18"/>
                </a:cxn>
                <a:cxn ang="0">
                  <a:pos x="0" y="46"/>
                </a:cxn>
                <a:cxn ang="0">
                  <a:pos x="22" y="64"/>
                </a:cxn>
                <a:cxn ang="0">
                  <a:pos x="22" y="40"/>
                </a:cxn>
                <a:cxn ang="0">
                  <a:pos x="64" y="70"/>
                </a:cxn>
                <a:cxn ang="0">
                  <a:pos x="72" y="114"/>
                </a:cxn>
                <a:cxn ang="0">
                  <a:pos x="22" y="104"/>
                </a:cxn>
                <a:cxn ang="0">
                  <a:pos x="8" y="144"/>
                </a:cxn>
                <a:cxn ang="0">
                  <a:pos x="22" y="146"/>
                </a:cxn>
                <a:cxn ang="0">
                  <a:pos x="48" y="150"/>
                </a:cxn>
                <a:cxn ang="0">
                  <a:pos x="54" y="174"/>
                </a:cxn>
                <a:cxn ang="0">
                  <a:pos x="32" y="180"/>
                </a:cxn>
                <a:cxn ang="0">
                  <a:pos x="22" y="184"/>
                </a:cxn>
                <a:cxn ang="0">
                  <a:pos x="30" y="190"/>
                </a:cxn>
                <a:cxn ang="0">
                  <a:pos x="46" y="204"/>
                </a:cxn>
              </a:cxnLst>
              <a:rect l="0" t="0" r="r" b="b"/>
              <a:pathLst>
                <a:path w="494" h="384">
                  <a:moveTo>
                    <a:pt x="56" y="212"/>
                  </a:moveTo>
                  <a:lnTo>
                    <a:pt x="54" y="278"/>
                  </a:lnTo>
                  <a:lnTo>
                    <a:pt x="70" y="286"/>
                  </a:lnTo>
                  <a:lnTo>
                    <a:pt x="108" y="250"/>
                  </a:lnTo>
                  <a:lnTo>
                    <a:pt x="136" y="250"/>
                  </a:lnTo>
                  <a:lnTo>
                    <a:pt x="146" y="236"/>
                  </a:lnTo>
                  <a:lnTo>
                    <a:pt x="172" y="234"/>
                  </a:lnTo>
                  <a:lnTo>
                    <a:pt x="186" y="252"/>
                  </a:lnTo>
                  <a:lnTo>
                    <a:pt x="204" y="256"/>
                  </a:lnTo>
                  <a:lnTo>
                    <a:pt x="216" y="268"/>
                  </a:lnTo>
                  <a:lnTo>
                    <a:pt x="246" y="268"/>
                  </a:lnTo>
                  <a:lnTo>
                    <a:pt x="254" y="282"/>
                  </a:lnTo>
                  <a:lnTo>
                    <a:pt x="270" y="286"/>
                  </a:lnTo>
                  <a:lnTo>
                    <a:pt x="284" y="296"/>
                  </a:lnTo>
                  <a:lnTo>
                    <a:pt x="290" y="312"/>
                  </a:lnTo>
                  <a:lnTo>
                    <a:pt x="304" y="318"/>
                  </a:lnTo>
                  <a:lnTo>
                    <a:pt x="324" y="316"/>
                  </a:lnTo>
                  <a:lnTo>
                    <a:pt x="324" y="354"/>
                  </a:lnTo>
                  <a:lnTo>
                    <a:pt x="364" y="366"/>
                  </a:lnTo>
                  <a:lnTo>
                    <a:pt x="370" y="384"/>
                  </a:lnTo>
                  <a:lnTo>
                    <a:pt x="402" y="356"/>
                  </a:lnTo>
                  <a:lnTo>
                    <a:pt x="418" y="356"/>
                  </a:lnTo>
                  <a:lnTo>
                    <a:pt x="452" y="330"/>
                  </a:lnTo>
                  <a:lnTo>
                    <a:pt x="454" y="314"/>
                  </a:lnTo>
                  <a:lnTo>
                    <a:pt x="466" y="300"/>
                  </a:lnTo>
                  <a:lnTo>
                    <a:pt x="470" y="286"/>
                  </a:lnTo>
                  <a:lnTo>
                    <a:pt x="490" y="272"/>
                  </a:lnTo>
                  <a:lnTo>
                    <a:pt x="488" y="244"/>
                  </a:lnTo>
                  <a:lnTo>
                    <a:pt x="494" y="228"/>
                  </a:lnTo>
                  <a:lnTo>
                    <a:pt x="470" y="214"/>
                  </a:lnTo>
                  <a:lnTo>
                    <a:pt x="454" y="214"/>
                  </a:lnTo>
                  <a:lnTo>
                    <a:pt x="366" y="124"/>
                  </a:lnTo>
                  <a:lnTo>
                    <a:pt x="364" y="108"/>
                  </a:lnTo>
                  <a:lnTo>
                    <a:pt x="338" y="82"/>
                  </a:lnTo>
                  <a:lnTo>
                    <a:pt x="304" y="82"/>
                  </a:lnTo>
                  <a:lnTo>
                    <a:pt x="280" y="70"/>
                  </a:lnTo>
                  <a:lnTo>
                    <a:pt x="284" y="52"/>
                  </a:lnTo>
                  <a:lnTo>
                    <a:pt x="280" y="42"/>
                  </a:lnTo>
                  <a:lnTo>
                    <a:pt x="224" y="0"/>
                  </a:lnTo>
                  <a:lnTo>
                    <a:pt x="216" y="8"/>
                  </a:lnTo>
                  <a:lnTo>
                    <a:pt x="226" y="20"/>
                  </a:lnTo>
                  <a:lnTo>
                    <a:pt x="206" y="16"/>
                  </a:lnTo>
                  <a:lnTo>
                    <a:pt x="172" y="32"/>
                  </a:lnTo>
                  <a:lnTo>
                    <a:pt x="168" y="54"/>
                  </a:lnTo>
                  <a:lnTo>
                    <a:pt x="180" y="66"/>
                  </a:lnTo>
                  <a:lnTo>
                    <a:pt x="168" y="74"/>
                  </a:lnTo>
                  <a:lnTo>
                    <a:pt x="132" y="72"/>
                  </a:lnTo>
                  <a:lnTo>
                    <a:pt x="116" y="72"/>
                  </a:lnTo>
                  <a:lnTo>
                    <a:pt x="90" y="42"/>
                  </a:lnTo>
                  <a:lnTo>
                    <a:pt x="86" y="28"/>
                  </a:lnTo>
                  <a:lnTo>
                    <a:pt x="64" y="0"/>
                  </a:lnTo>
                  <a:lnTo>
                    <a:pt x="16" y="18"/>
                  </a:lnTo>
                  <a:lnTo>
                    <a:pt x="14" y="38"/>
                  </a:lnTo>
                  <a:lnTo>
                    <a:pt x="0" y="46"/>
                  </a:lnTo>
                  <a:lnTo>
                    <a:pt x="20" y="90"/>
                  </a:lnTo>
                  <a:lnTo>
                    <a:pt x="22" y="64"/>
                  </a:lnTo>
                  <a:lnTo>
                    <a:pt x="18" y="54"/>
                  </a:lnTo>
                  <a:lnTo>
                    <a:pt x="22" y="40"/>
                  </a:lnTo>
                  <a:lnTo>
                    <a:pt x="52" y="34"/>
                  </a:lnTo>
                  <a:lnTo>
                    <a:pt x="64" y="70"/>
                  </a:lnTo>
                  <a:lnTo>
                    <a:pt x="82" y="92"/>
                  </a:lnTo>
                  <a:lnTo>
                    <a:pt x="72" y="114"/>
                  </a:lnTo>
                  <a:lnTo>
                    <a:pt x="22" y="114"/>
                  </a:lnTo>
                  <a:lnTo>
                    <a:pt x="22" y="104"/>
                  </a:lnTo>
                  <a:lnTo>
                    <a:pt x="12" y="114"/>
                  </a:lnTo>
                  <a:lnTo>
                    <a:pt x="8" y="144"/>
                  </a:lnTo>
                  <a:lnTo>
                    <a:pt x="18" y="164"/>
                  </a:lnTo>
                  <a:lnTo>
                    <a:pt x="22" y="146"/>
                  </a:lnTo>
                  <a:lnTo>
                    <a:pt x="38" y="150"/>
                  </a:lnTo>
                  <a:lnTo>
                    <a:pt x="48" y="150"/>
                  </a:lnTo>
                  <a:lnTo>
                    <a:pt x="48" y="166"/>
                  </a:lnTo>
                  <a:lnTo>
                    <a:pt x="54" y="174"/>
                  </a:lnTo>
                  <a:lnTo>
                    <a:pt x="46" y="180"/>
                  </a:lnTo>
                  <a:lnTo>
                    <a:pt x="32" y="180"/>
                  </a:lnTo>
                  <a:lnTo>
                    <a:pt x="30" y="170"/>
                  </a:lnTo>
                  <a:lnTo>
                    <a:pt x="22" y="184"/>
                  </a:lnTo>
                  <a:lnTo>
                    <a:pt x="24" y="196"/>
                  </a:lnTo>
                  <a:lnTo>
                    <a:pt x="30" y="190"/>
                  </a:lnTo>
                  <a:lnTo>
                    <a:pt x="40" y="192"/>
                  </a:lnTo>
                  <a:lnTo>
                    <a:pt x="46" y="204"/>
                  </a:lnTo>
                  <a:lnTo>
                    <a:pt x="56" y="212"/>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5" name="Uzbekistan"/>
            <p:cNvSpPr>
              <a:spLocks noChangeAspect="1"/>
            </p:cNvSpPr>
            <p:nvPr/>
          </p:nvSpPr>
          <p:spPr bwMode="gray">
            <a:xfrm>
              <a:off x="5765663" y="2990426"/>
              <a:ext cx="409127" cy="275961"/>
            </a:xfrm>
            <a:custGeom>
              <a:avLst/>
              <a:gdLst/>
              <a:ahLst/>
              <a:cxnLst>
                <a:cxn ang="0">
                  <a:pos x="564" y="188"/>
                </a:cxn>
                <a:cxn ang="0">
                  <a:pos x="470" y="226"/>
                </a:cxn>
                <a:cxn ang="0">
                  <a:pos x="460" y="246"/>
                </a:cxn>
                <a:cxn ang="0">
                  <a:pos x="392" y="230"/>
                </a:cxn>
                <a:cxn ang="0">
                  <a:pos x="368" y="200"/>
                </a:cxn>
                <a:cxn ang="0">
                  <a:pos x="378" y="176"/>
                </a:cxn>
                <a:cxn ang="0">
                  <a:pos x="356" y="148"/>
                </a:cxn>
                <a:cxn ang="0">
                  <a:pos x="312" y="96"/>
                </a:cxn>
                <a:cxn ang="0">
                  <a:pos x="222" y="108"/>
                </a:cxn>
                <a:cxn ang="0">
                  <a:pos x="198" y="58"/>
                </a:cxn>
                <a:cxn ang="0">
                  <a:pos x="0" y="24"/>
                </a:cxn>
                <a:cxn ang="0">
                  <a:pos x="36" y="234"/>
                </a:cxn>
                <a:cxn ang="0">
                  <a:pos x="36" y="214"/>
                </a:cxn>
                <a:cxn ang="0">
                  <a:pos x="74" y="176"/>
                </a:cxn>
                <a:cxn ang="0">
                  <a:pos x="84" y="168"/>
                </a:cxn>
                <a:cxn ang="0">
                  <a:pos x="148" y="202"/>
                </a:cxn>
                <a:cxn ang="0">
                  <a:pos x="148" y="230"/>
                </a:cxn>
                <a:cxn ang="0">
                  <a:pos x="206" y="242"/>
                </a:cxn>
                <a:cxn ang="0">
                  <a:pos x="234" y="284"/>
                </a:cxn>
                <a:cxn ang="0">
                  <a:pos x="338" y="374"/>
                </a:cxn>
                <a:cxn ang="0">
                  <a:pos x="356" y="404"/>
                </a:cxn>
                <a:cxn ang="0">
                  <a:pos x="426" y="454"/>
                </a:cxn>
                <a:cxn ang="0">
                  <a:pos x="454" y="382"/>
                </a:cxn>
                <a:cxn ang="0">
                  <a:pos x="434" y="334"/>
                </a:cxn>
                <a:cxn ang="0">
                  <a:pos x="466" y="314"/>
                </a:cxn>
                <a:cxn ang="0">
                  <a:pos x="496" y="258"/>
                </a:cxn>
                <a:cxn ang="0">
                  <a:pos x="536" y="254"/>
                </a:cxn>
                <a:cxn ang="0">
                  <a:pos x="528" y="284"/>
                </a:cxn>
                <a:cxn ang="0">
                  <a:pos x="558" y="304"/>
                </a:cxn>
                <a:cxn ang="0">
                  <a:pos x="602" y="296"/>
                </a:cxn>
                <a:cxn ang="0">
                  <a:pos x="626" y="282"/>
                </a:cxn>
                <a:cxn ang="0">
                  <a:pos x="634" y="254"/>
                </a:cxn>
                <a:cxn ang="0">
                  <a:pos x="588" y="236"/>
                </a:cxn>
                <a:cxn ang="0">
                  <a:pos x="558" y="242"/>
                </a:cxn>
                <a:cxn ang="0">
                  <a:pos x="530" y="212"/>
                </a:cxn>
              </a:cxnLst>
              <a:rect l="0" t="0" r="r" b="b"/>
              <a:pathLst>
                <a:path w="634" h="454">
                  <a:moveTo>
                    <a:pt x="568" y="204"/>
                  </a:moveTo>
                  <a:lnTo>
                    <a:pt x="564" y="188"/>
                  </a:lnTo>
                  <a:lnTo>
                    <a:pt x="512" y="202"/>
                  </a:lnTo>
                  <a:lnTo>
                    <a:pt x="470" y="226"/>
                  </a:lnTo>
                  <a:lnTo>
                    <a:pt x="470" y="240"/>
                  </a:lnTo>
                  <a:lnTo>
                    <a:pt x="460" y="246"/>
                  </a:lnTo>
                  <a:lnTo>
                    <a:pt x="442" y="232"/>
                  </a:lnTo>
                  <a:lnTo>
                    <a:pt x="392" y="230"/>
                  </a:lnTo>
                  <a:lnTo>
                    <a:pt x="388" y="206"/>
                  </a:lnTo>
                  <a:lnTo>
                    <a:pt x="368" y="200"/>
                  </a:lnTo>
                  <a:lnTo>
                    <a:pt x="368" y="182"/>
                  </a:lnTo>
                  <a:lnTo>
                    <a:pt x="378" y="176"/>
                  </a:lnTo>
                  <a:lnTo>
                    <a:pt x="374" y="148"/>
                  </a:lnTo>
                  <a:lnTo>
                    <a:pt x="356" y="148"/>
                  </a:lnTo>
                  <a:lnTo>
                    <a:pt x="324" y="84"/>
                  </a:lnTo>
                  <a:lnTo>
                    <a:pt x="312" y="96"/>
                  </a:lnTo>
                  <a:lnTo>
                    <a:pt x="242" y="96"/>
                  </a:lnTo>
                  <a:lnTo>
                    <a:pt x="222" y="108"/>
                  </a:lnTo>
                  <a:lnTo>
                    <a:pt x="210" y="92"/>
                  </a:lnTo>
                  <a:lnTo>
                    <a:pt x="198" y="58"/>
                  </a:lnTo>
                  <a:lnTo>
                    <a:pt x="94" y="0"/>
                  </a:lnTo>
                  <a:lnTo>
                    <a:pt x="0" y="24"/>
                  </a:lnTo>
                  <a:lnTo>
                    <a:pt x="0" y="232"/>
                  </a:lnTo>
                  <a:lnTo>
                    <a:pt x="36" y="234"/>
                  </a:lnTo>
                  <a:lnTo>
                    <a:pt x="48" y="226"/>
                  </a:lnTo>
                  <a:lnTo>
                    <a:pt x="36" y="214"/>
                  </a:lnTo>
                  <a:lnTo>
                    <a:pt x="40" y="192"/>
                  </a:lnTo>
                  <a:lnTo>
                    <a:pt x="74" y="176"/>
                  </a:lnTo>
                  <a:lnTo>
                    <a:pt x="94" y="180"/>
                  </a:lnTo>
                  <a:lnTo>
                    <a:pt x="84" y="168"/>
                  </a:lnTo>
                  <a:lnTo>
                    <a:pt x="92" y="160"/>
                  </a:lnTo>
                  <a:lnTo>
                    <a:pt x="148" y="202"/>
                  </a:lnTo>
                  <a:lnTo>
                    <a:pt x="152" y="212"/>
                  </a:lnTo>
                  <a:lnTo>
                    <a:pt x="148" y="230"/>
                  </a:lnTo>
                  <a:lnTo>
                    <a:pt x="172" y="242"/>
                  </a:lnTo>
                  <a:lnTo>
                    <a:pt x="206" y="242"/>
                  </a:lnTo>
                  <a:lnTo>
                    <a:pt x="232" y="268"/>
                  </a:lnTo>
                  <a:lnTo>
                    <a:pt x="234" y="284"/>
                  </a:lnTo>
                  <a:lnTo>
                    <a:pt x="322" y="374"/>
                  </a:lnTo>
                  <a:lnTo>
                    <a:pt x="338" y="374"/>
                  </a:lnTo>
                  <a:lnTo>
                    <a:pt x="362" y="388"/>
                  </a:lnTo>
                  <a:lnTo>
                    <a:pt x="356" y="404"/>
                  </a:lnTo>
                  <a:lnTo>
                    <a:pt x="358" y="432"/>
                  </a:lnTo>
                  <a:lnTo>
                    <a:pt x="426" y="454"/>
                  </a:lnTo>
                  <a:lnTo>
                    <a:pt x="438" y="400"/>
                  </a:lnTo>
                  <a:lnTo>
                    <a:pt x="454" y="382"/>
                  </a:lnTo>
                  <a:lnTo>
                    <a:pt x="446" y="346"/>
                  </a:lnTo>
                  <a:lnTo>
                    <a:pt x="434" y="334"/>
                  </a:lnTo>
                  <a:lnTo>
                    <a:pt x="440" y="318"/>
                  </a:lnTo>
                  <a:lnTo>
                    <a:pt x="466" y="314"/>
                  </a:lnTo>
                  <a:lnTo>
                    <a:pt x="494" y="280"/>
                  </a:lnTo>
                  <a:lnTo>
                    <a:pt x="496" y="258"/>
                  </a:lnTo>
                  <a:lnTo>
                    <a:pt x="516" y="264"/>
                  </a:lnTo>
                  <a:lnTo>
                    <a:pt x="536" y="254"/>
                  </a:lnTo>
                  <a:lnTo>
                    <a:pt x="546" y="264"/>
                  </a:lnTo>
                  <a:lnTo>
                    <a:pt x="528" y="284"/>
                  </a:lnTo>
                  <a:lnTo>
                    <a:pt x="544" y="294"/>
                  </a:lnTo>
                  <a:lnTo>
                    <a:pt x="558" y="304"/>
                  </a:lnTo>
                  <a:lnTo>
                    <a:pt x="586" y="286"/>
                  </a:lnTo>
                  <a:lnTo>
                    <a:pt x="602" y="296"/>
                  </a:lnTo>
                  <a:lnTo>
                    <a:pt x="612" y="280"/>
                  </a:lnTo>
                  <a:lnTo>
                    <a:pt x="626" y="282"/>
                  </a:lnTo>
                  <a:lnTo>
                    <a:pt x="634" y="276"/>
                  </a:lnTo>
                  <a:lnTo>
                    <a:pt x="634" y="254"/>
                  </a:lnTo>
                  <a:lnTo>
                    <a:pt x="610" y="252"/>
                  </a:lnTo>
                  <a:lnTo>
                    <a:pt x="588" y="236"/>
                  </a:lnTo>
                  <a:lnTo>
                    <a:pt x="580" y="218"/>
                  </a:lnTo>
                  <a:lnTo>
                    <a:pt x="558" y="242"/>
                  </a:lnTo>
                  <a:lnTo>
                    <a:pt x="532" y="224"/>
                  </a:lnTo>
                  <a:lnTo>
                    <a:pt x="530" y="212"/>
                  </a:lnTo>
                  <a:lnTo>
                    <a:pt x="568" y="204"/>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6" name="Kyrgyzstan"/>
            <p:cNvSpPr>
              <a:spLocks noChangeAspect="1"/>
            </p:cNvSpPr>
            <p:nvPr/>
          </p:nvSpPr>
          <p:spPr bwMode="gray">
            <a:xfrm>
              <a:off x="6088658" y="3064112"/>
              <a:ext cx="272239" cy="131479"/>
            </a:xfrm>
            <a:custGeom>
              <a:avLst/>
              <a:gdLst/>
              <a:ahLst/>
              <a:cxnLst>
                <a:cxn ang="0">
                  <a:pos x="410" y="90"/>
                </a:cxn>
                <a:cxn ang="0">
                  <a:pos x="422" y="42"/>
                </a:cxn>
                <a:cxn ang="0">
                  <a:pos x="384" y="30"/>
                </a:cxn>
                <a:cxn ang="0">
                  <a:pos x="378" y="18"/>
                </a:cxn>
                <a:cxn ang="0">
                  <a:pos x="364" y="26"/>
                </a:cxn>
                <a:cxn ang="0">
                  <a:pos x="298" y="18"/>
                </a:cxn>
                <a:cxn ang="0">
                  <a:pos x="226" y="22"/>
                </a:cxn>
                <a:cxn ang="0">
                  <a:pos x="190" y="0"/>
                </a:cxn>
                <a:cxn ang="0">
                  <a:pos x="156" y="18"/>
                </a:cxn>
                <a:cxn ang="0">
                  <a:pos x="140" y="44"/>
                </a:cxn>
                <a:cxn ang="0">
                  <a:pos x="102" y="40"/>
                </a:cxn>
                <a:cxn ang="0">
                  <a:pos x="82" y="40"/>
                </a:cxn>
                <a:cxn ang="0">
                  <a:pos x="64" y="44"/>
                </a:cxn>
                <a:cxn ang="0">
                  <a:pos x="64" y="68"/>
                </a:cxn>
                <a:cxn ang="0">
                  <a:pos x="68" y="84"/>
                </a:cxn>
                <a:cxn ang="0">
                  <a:pos x="30" y="92"/>
                </a:cxn>
                <a:cxn ang="0">
                  <a:pos x="32" y="104"/>
                </a:cxn>
                <a:cxn ang="0">
                  <a:pos x="58" y="122"/>
                </a:cxn>
                <a:cxn ang="0">
                  <a:pos x="80" y="98"/>
                </a:cxn>
                <a:cxn ang="0">
                  <a:pos x="88" y="116"/>
                </a:cxn>
                <a:cxn ang="0">
                  <a:pos x="110" y="132"/>
                </a:cxn>
                <a:cxn ang="0">
                  <a:pos x="134" y="134"/>
                </a:cxn>
                <a:cxn ang="0">
                  <a:pos x="134" y="156"/>
                </a:cxn>
                <a:cxn ang="0">
                  <a:pos x="126" y="162"/>
                </a:cxn>
                <a:cxn ang="0">
                  <a:pos x="112" y="160"/>
                </a:cxn>
                <a:cxn ang="0">
                  <a:pos x="102" y="176"/>
                </a:cxn>
                <a:cxn ang="0">
                  <a:pos x="86" y="166"/>
                </a:cxn>
                <a:cxn ang="0">
                  <a:pos x="58" y="184"/>
                </a:cxn>
                <a:cxn ang="0">
                  <a:pos x="44" y="174"/>
                </a:cxn>
                <a:cxn ang="0">
                  <a:pos x="38" y="184"/>
                </a:cxn>
                <a:cxn ang="0">
                  <a:pos x="14" y="180"/>
                </a:cxn>
                <a:cxn ang="0">
                  <a:pos x="0" y="192"/>
                </a:cxn>
                <a:cxn ang="0">
                  <a:pos x="12" y="200"/>
                </a:cxn>
                <a:cxn ang="0">
                  <a:pos x="44" y="202"/>
                </a:cxn>
                <a:cxn ang="0">
                  <a:pos x="60" y="202"/>
                </a:cxn>
                <a:cxn ang="0">
                  <a:pos x="84" y="206"/>
                </a:cxn>
                <a:cxn ang="0">
                  <a:pos x="88" y="218"/>
                </a:cxn>
                <a:cxn ang="0">
                  <a:pos x="114" y="218"/>
                </a:cxn>
                <a:cxn ang="0">
                  <a:pos x="130" y="208"/>
                </a:cxn>
                <a:cxn ang="0">
                  <a:pos x="150" y="204"/>
                </a:cxn>
                <a:cxn ang="0">
                  <a:pos x="172" y="212"/>
                </a:cxn>
                <a:cxn ang="0">
                  <a:pos x="172" y="198"/>
                </a:cxn>
                <a:cxn ang="0">
                  <a:pos x="178" y="174"/>
                </a:cxn>
                <a:cxn ang="0">
                  <a:pos x="200" y="164"/>
                </a:cxn>
                <a:cxn ang="0">
                  <a:pos x="212" y="152"/>
                </a:cxn>
                <a:cxn ang="0">
                  <a:pos x="228" y="154"/>
                </a:cxn>
                <a:cxn ang="0">
                  <a:pos x="240" y="146"/>
                </a:cxn>
                <a:cxn ang="0">
                  <a:pos x="250" y="164"/>
                </a:cxn>
                <a:cxn ang="0">
                  <a:pos x="270" y="162"/>
                </a:cxn>
                <a:cxn ang="0">
                  <a:pos x="286" y="134"/>
                </a:cxn>
                <a:cxn ang="0">
                  <a:pos x="330" y="122"/>
                </a:cxn>
                <a:cxn ang="0">
                  <a:pos x="410" y="90"/>
                </a:cxn>
              </a:cxnLst>
              <a:rect l="0" t="0" r="r" b="b"/>
              <a:pathLst>
                <a:path w="422" h="218">
                  <a:moveTo>
                    <a:pt x="410" y="90"/>
                  </a:moveTo>
                  <a:lnTo>
                    <a:pt x="422" y="42"/>
                  </a:lnTo>
                  <a:lnTo>
                    <a:pt x="384" y="30"/>
                  </a:lnTo>
                  <a:lnTo>
                    <a:pt x="378" y="18"/>
                  </a:lnTo>
                  <a:lnTo>
                    <a:pt x="364" y="26"/>
                  </a:lnTo>
                  <a:lnTo>
                    <a:pt x="298" y="18"/>
                  </a:lnTo>
                  <a:lnTo>
                    <a:pt x="226" y="22"/>
                  </a:lnTo>
                  <a:lnTo>
                    <a:pt x="190" y="0"/>
                  </a:lnTo>
                  <a:lnTo>
                    <a:pt x="156" y="18"/>
                  </a:lnTo>
                  <a:lnTo>
                    <a:pt x="140" y="44"/>
                  </a:lnTo>
                  <a:lnTo>
                    <a:pt x="102" y="40"/>
                  </a:lnTo>
                  <a:lnTo>
                    <a:pt x="82" y="40"/>
                  </a:lnTo>
                  <a:lnTo>
                    <a:pt x="64" y="44"/>
                  </a:lnTo>
                  <a:lnTo>
                    <a:pt x="64" y="68"/>
                  </a:lnTo>
                  <a:lnTo>
                    <a:pt x="68" y="84"/>
                  </a:lnTo>
                  <a:lnTo>
                    <a:pt x="30" y="92"/>
                  </a:lnTo>
                  <a:lnTo>
                    <a:pt x="32" y="104"/>
                  </a:lnTo>
                  <a:lnTo>
                    <a:pt x="58" y="122"/>
                  </a:lnTo>
                  <a:lnTo>
                    <a:pt x="80" y="98"/>
                  </a:lnTo>
                  <a:lnTo>
                    <a:pt x="88" y="116"/>
                  </a:lnTo>
                  <a:lnTo>
                    <a:pt x="110" y="132"/>
                  </a:lnTo>
                  <a:lnTo>
                    <a:pt x="134" y="134"/>
                  </a:lnTo>
                  <a:lnTo>
                    <a:pt x="134" y="156"/>
                  </a:lnTo>
                  <a:lnTo>
                    <a:pt x="126" y="162"/>
                  </a:lnTo>
                  <a:lnTo>
                    <a:pt x="112" y="160"/>
                  </a:lnTo>
                  <a:lnTo>
                    <a:pt x="102" y="176"/>
                  </a:lnTo>
                  <a:lnTo>
                    <a:pt x="86" y="166"/>
                  </a:lnTo>
                  <a:lnTo>
                    <a:pt x="58" y="184"/>
                  </a:lnTo>
                  <a:lnTo>
                    <a:pt x="44" y="174"/>
                  </a:lnTo>
                  <a:lnTo>
                    <a:pt x="38" y="184"/>
                  </a:lnTo>
                  <a:lnTo>
                    <a:pt x="14" y="180"/>
                  </a:lnTo>
                  <a:lnTo>
                    <a:pt x="0" y="192"/>
                  </a:lnTo>
                  <a:lnTo>
                    <a:pt x="12" y="200"/>
                  </a:lnTo>
                  <a:lnTo>
                    <a:pt x="44" y="202"/>
                  </a:lnTo>
                  <a:lnTo>
                    <a:pt x="60" y="202"/>
                  </a:lnTo>
                  <a:lnTo>
                    <a:pt x="84" y="206"/>
                  </a:lnTo>
                  <a:lnTo>
                    <a:pt x="88" y="218"/>
                  </a:lnTo>
                  <a:lnTo>
                    <a:pt x="114" y="218"/>
                  </a:lnTo>
                  <a:lnTo>
                    <a:pt x="130" y="208"/>
                  </a:lnTo>
                  <a:lnTo>
                    <a:pt x="150" y="204"/>
                  </a:lnTo>
                  <a:lnTo>
                    <a:pt x="172" y="212"/>
                  </a:lnTo>
                  <a:lnTo>
                    <a:pt x="172" y="198"/>
                  </a:lnTo>
                  <a:lnTo>
                    <a:pt x="178" y="174"/>
                  </a:lnTo>
                  <a:lnTo>
                    <a:pt x="200" y="164"/>
                  </a:lnTo>
                  <a:lnTo>
                    <a:pt x="212" y="152"/>
                  </a:lnTo>
                  <a:lnTo>
                    <a:pt x="228" y="154"/>
                  </a:lnTo>
                  <a:lnTo>
                    <a:pt x="240" y="146"/>
                  </a:lnTo>
                  <a:lnTo>
                    <a:pt x="250" y="164"/>
                  </a:lnTo>
                  <a:lnTo>
                    <a:pt x="270" y="162"/>
                  </a:lnTo>
                  <a:lnTo>
                    <a:pt x="286" y="134"/>
                  </a:lnTo>
                  <a:lnTo>
                    <a:pt x="330" y="122"/>
                  </a:lnTo>
                  <a:lnTo>
                    <a:pt x="410" y="90"/>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7" name="Tajikistan"/>
            <p:cNvSpPr>
              <a:spLocks noChangeAspect="1"/>
            </p:cNvSpPr>
            <p:nvPr/>
          </p:nvSpPr>
          <p:spPr bwMode="gray">
            <a:xfrm>
              <a:off x="6040978" y="3145022"/>
              <a:ext cx="189183" cy="134368"/>
            </a:xfrm>
            <a:custGeom>
              <a:avLst/>
              <a:gdLst/>
              <a:ahLst/>
              <a:cxnLst>
                <a:cxn ang="0">
                  <a:pos x="246" y="128"/>
                </a:cxn>
                <a:cxn ang="0">
                  <a:pos x="246" y="78"/>
                </a:cxn>
                <a:cxn ang="0">
                  <a:pos x="224" y="70"/>
                </a:cxn>
                <a:cxn ang="0">
                  <a:pos x="204" y="74"/>
                </a:cxn>
                <a:cxn ang="0">
                  <a:pos x="188" y="84"/>
                </a:cxn>
                <a:cxn ang="0">
                  <a:pos x="162" y="84"/>
                </a:cxn>
                <a:cxn ang="0">
                  <a:pos x="158" y="72"/>
                </a:cxn>
                <a:cxn ang="0">
                  <a:pos x="134" y="68"/>
                </a:cxn>
                <a:cxn ang="0">
                  <a:pos x="118" y="68"/>
                </a:cxn>
                <a:cxn ang="0">
                  <a:pos x="86" y="66"/>
                </a:cxn>
                <a:cxn ang="0">
                  <a:pos x="74" y="58"/>
                </a:cxn>
                <a:cxn ang="0">
                  <a:pos x="88" y="46"/>
                </a:cxn>
                <a:cxn ang="0">
                  <a:pos x="112" y="50"/>
                </a:cxn>
                <a:cxn ang="0">
                  <a:pos x="118" y="40"/>
                </a:cxn>
                <a:cxn ang="0">
                  <a:pos x="102" y="30"/>
                </a:cxn>
                <a:cxn ang="0">
                  <a:pos x="120" y="10"/>
                </a:cxn>
                <a:cxn ang="0">
                  <a:pos x="110" y="0"/>
                </a:cxn>
                <a:cxn ang="0">
                  <a:pos x="90" y="10"/>
                </a:cxn>
                <a:cxn ang="0">
                  <a:pos x="70" y="4"/>
                </a:cxn>
                <a:cxn ang="0">
                  <a:pos x="68" y="26"/>
                </a:cxn>
                <a:cxn ang="0">
                  <a:pos x="40" y="60"/>
                </a:cxn>
                <a:cxn ang="0">
                  <a:pos x="14" y="64"/>
                </a:cxn>
                <a:cxn ang="0">
                  <a:pos x="8" y="80"/>
                </a:cxn>
                <a:cxn ang="0">
                  <a:pos x="20" y="92"/>
                </a:cxn>
                <a:cxn ang="0">
                  <a:pos x="28" y="128"/>
                </a:cxn>
                <a:cxn ang="0">
                  <a:pos x="12" y="146"/>
                </a:cxn>
                <a:cxn ang="0">
                  <a:pos x="0" y="200"/>
                </a:cxn>
                <a:cxn ang="0">
                  <a:pos x="20" y="204"/>
                </a:cxn>
                <a:cxn ang="0">
                  <a:pos x="32" y="196"/>
                </a:cxn>
                <a:cxn ang="0">
                  <a:pos x="60" y="194"/>
                </a:cxn>
                <a:cxn ang="0">
                  <a:pos x="70" y="174"/>
                </a:cxn>
                <a:cxn ang="0">
                  <a:pos x="84" y="168"/>
                </a:cxn>
                <a:cxn ang="0">
                  <a:pos x="98" y="172"/>
                </a:cxn>
                <a:cxn ang="0">
                  <a:pos x="102" y="156"/>
                </a:cxn>
                <a:cxn ang="0">
                  <a:pos x="128" y="136"/>
                </a:cxn>
                <a:cxn ang="0">
                  <a:pos x="140" y="134"/>
                </a:cxn>
                <a:cxn ang="0">
                  <a:pos x="154" y="144"/>
                </a:cxn>
                <a:cxn ang="0">
                  <a:pos x="148" y="160"/>
                </a:cxn>
                <a:cxn ang="0">
                  <a:pos x="156" y="166"/>
                </a:cxn>
                <a:cxn ang="0">
                  <a:pos x="148" y="208"/>
                </a:cxn>
                <a:cxn ang="0">
                  <a:pos x="150" y="218"/>
                </a:cxn>
                <a:cxn ang="0">
                  <a:pos x="160" y="222"/>
                </a:cxn>
                <a:cxn ang="0">
                  <a:pos x="180" y="208"/>
                </a:cxn>
                <a:cxn ang="0">
                  <a:pos x="204" y="190"/>
                </a:cxn>
                <a:cxn ang="0">
                  <a:pos x="226" y="186"/>
                </a:cxn>
                <a:cxn ang="0">
                  <a:pos x="250" y="194"/>
                </a:cxn>
                <a:cxn ang="0">
                  <a:pos x="276" y="182"/>
                </a:cxn>
                <a:cxn ang="0">
                  <a:pos x="284" y="192"/>
                </a:cxn>
                <a:cxn ang="0">
                  <a:pos x="294" y="182"/>
                </a:cxn>
                <a:cxn ang="0">
                  <a:pos x="284" y="172"/>
                </a:cxn>
                <a:cxn ang="0">
                  <a:pos x="286" y="152"/>
                </a:cxn>
                <a:cxn ang="0">
                  <a:pos x="280" y="134"/>
                </a:cxn>
                <a:cxn ang="0">
                  <a:pos x="266" y="128"/>
                </a:cxn>
                <a:cxn ang="0">
                  <a:pos x="246" y="128"/>
                </a:cxn>
              </a:cxnLst>
              <a:rect l="0" t="0" r="r" b="b"/>
              <a:pathLst>
                <a:path w="294" h="222">
                  <a:moveTo>
                    <a:pt x="246" y="128"/>
                  </a:moveTo>
                  <a:lnTo>
                    <a:pt x="246" y="78"/>
                  </a:lnTo>
                  <a:lnTo>
                    <a:pt x="224" y="70"/>
                  </a:lnTo>
                  <a:lnTo>
                    <a:pt x="204" y="74"/>
                  </a:lnTo>
                  <a:lnTo>
                    <a:pt x="188" y="84"/>
                  </a:lnTo>
                  <a:lnTo>
                    <a:pt x="162" y="84"/>
                  </a:lnTo>
                  <a:lnTo>
                    <a:pt x="158" y="72"/>
                  </a:lnTo>
                  <a:lnTo>
                    <a:pt x="134" y="68"/>
                  </a:lnTo>
                  <a:lnTo>
                    <a:pt x="118" y="68"/>
                  </a:lnTo>
                  <a:lnTo>
                    <a:pt x="86" y="66"/>
                  </a:lnTo>
                  <a:lnTo>
                    <a:pt x="74" y="58"/>
                  </a:lnTo>
                  <a:lnTo>
                    <a:pt x="88" y="46"/>
                  </a:lnTo>
                  <a:lnTo>
                    <a:pt x="112" y="50"/>
                  </a:lnTo>
                  <a:lnTo>
                    <a:pt x="118" y="40"/>
                  </a:lnTo>
                  <a:lnTo>
                    <a:pt x="102" y="30"/>
                  </a:lnTo>
                  <a:lnTo>
                    <a:pt x="120" y="10"/>
                  </a:lnTo>
                  <a:lnTo>
                    <a:pt x="110" y="0"/>
                  </a:lnTo>
                  <a:lnTo>
                    <a:pt x="90" y="10"/>
                  </a:lnTo>
                  <a:lnTo>
                    <a:pt x="70" y="4"/>
                  </a:lnTo>
                  <a:lnTo>
                    <a:pt x="68" y="26"/>
                  </a:lnTo>
                  <a:lnTo>
                    <a:pt x="40" y="60"/>
                  </a:lnTo>
                  <a:lnTo>
                    <a:pt x="14" y="64"/>
                  </a:lnTo>
                  <a:lnTo>
                    <a:pt x="8" y="80"/>
                  </a:lnTo>
                  <a:lnTo>
                    <a:pt x="20" y="92"/>
                  </a:lnTo>
                  <a:lnTo>
                    <a:pt x="28" y="128"/>
                  </a:lnTo>
                  <a:lnTo>
                    <a:pt x="12" y="146"/>
                  </a:lnTo>
                  <a:lnTo>
                    <a:pt x="0" y="200"/>
                  </a:lnTo>
                  <a:lnTo>
                    <a:pt x="20" y="204"/>
                  </a:lnTo>
                  <a:lnTo>
                    <a:pt x="32" y="196"/>
                  </a:lnTo>
                  <a:lnTo>
                    <a:pt x="60" y="194"/>
                  </a:lnTo>
                  <a:lnTo>
                    <a:pt x="70" y="174"/>
                  </a:lnTo>
                  <a:lnTo>
                    <a:pt x="84" y="168"/>
                  </a:lnTo>
                  <a:lnTo>
                    <a:pt x="98" y="172"/>
                  </a:lnTo>
                  <a:lnTo>
                    <a:pt x="102" y="156"/>
                  </a:lnTo>
                  <a:lnTo>
                    <a:pt x="128" y="136"/>
                  </a:lnTo>
                  <a:lnTo>
                    <a:pt x="140" y="134"/>
                  </a:lnTo>
                  <a:lnTo>
                    <a:pt x="154" y="144"/>
                  </a:lnTo>
                  <a:lnTo>
                    <a:pt x="148" y="160"/>
                  </a:lnTo>
                  <a:lnTo>
                    <a:pt x="156" y="166"/>
                  </a:lnTo>
                  <a:lnTo>
                    <a:pt x="148" y="208"/>
                  </a:lnTo>
                  <a:lnTo>
                    <a:pt x="150" y="218"/>
                  </a:lnTo>
                  <a:lnTo>
                    <a:pt x="160" y="222"/>
                  </a:lnTo>
                  <a:lnTo>
                    <a:pt x="180" y="208"/>
                  </a:lnTo>
                  <a:lnTo>
                    <a:pt x="204" y="190"/>
                  </a:lnTo>
                  <a:lnTo>
                    <a:pt x="226" y="186"/>
                  </a:lnTo>
                  <a:lnTo>
                    <a:pt x="250" y="194"/>
                  </a:lnTo>
                  <a:lnTo>
                    <a:pt x="276" y="182"/>
                  </a:lnTo>
                  <a:lnTo>
                    <a:pt x="284" y="192"/>
                  </a:lnTo>
                  <a:lnTo>
                    <a:pt x="294" y="182"/>
                  </a:lnTo>
                  <a:lnTo>
                    <a:pt x="284" y="172"/>
                  </a:lnTo>
                  <a:lnTo>
                    <a:pt x="286" y="152"/>
                  </a:lnTo>
                  <a:lnTo>
                    <a:pt x="280" y="134"/>
                  </a:lnTo>
                  <a:lnTo>
                    <a:pt x="266" y="128"/>
                  </a:lnTo>
                  <a:lnTo>
                    <a:pt x="246" y="128"/>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8" name="Afghanistan"/>
            <p:cNvSpPr>
              <a:spLocks noChangeAspect="1"/>
            </p:cNvSpPr>
            <p:nvPr/>
          </p:nvSpPr>
          <p:spPr bwMode="gray">
            <a:xfrm>
              <a:off x="5876404" y="3225932"/>
              <a:ext cx="347604" cy="261512"/>
            </a:xfrm>
            <a:custGeom>
              <a:avLst/>
              <a:gdLst/>
              <a:ahLst/>
              <a:cxnLst>
                <a:cxn ang="0">
                  <a:pos x="532" y="48"/>
                </a:cxn>
                <a:cxn ang="0">
                  <a:pos x="482" y="52"/>
                </a:cxn>
                <a:cxn ang="0">
                  <a:pos x="436" y="74"/>
                </a:cxn>
                <a:cxn ang="0">
                  <a:pos x="406" y="84"/>
                </a:cxn>
                <a:cxn ang="0">
                  <a:pos x="412" y="32"/>
                </a:cxn>
                <a:cxn ang="0">
                  <a:pos x="410" y="10"/>
                </a:cxn>
                <a:cxn ang="0">
                  <a:pos x="384" y="2"/>
                </a:cxn>
                <a:cxn ang="0">
                  <a:pos x="354" y="38"/>
                </a:cxn>
                <a:cxn ang="0">
                  <a:pos x="326" y="40"/>
                </a:cxn>
                <a:cxn ang="0">
                  <a:pos x="288" y="62"/>
                </a:cxn>
                <a:cxn ang="0">
                  <a:pos x="256" y="66"/>
                </a:cxn>
                <a:cxn ang="0">
                  <a:pos x="168" y="58"/>
                </a:cxn>
                <a:cxn ang="0">
                  <a:pos x="152" y="86"/>
                </a:cxn>
                <a:cxn ang="0">
                  <a:pos x="116" y="128"/>
                </a:cxn>
                <a:cxn ang="0">
                  <a:pos x="68" y="156"/>
                </a:cxn>
                <a:cxn ang="0">
                  <a:pos x="22" y="126"/>
                </a:cxn>
                <a:cxn ang="0">
                  <a:pos x="6" y="192"/>
                </a:cxn>
                <a:cxn ang="0">
                  <a:pos x="0" y="232"/>
                </a:cxn>
                <a:cxn ang="0">
                  <a:pos x="6" y="254"/>
                </a:cxn>
                <a:cxn ang="0">
                  <a:pos x="32" y="330"/>
                </a:cxn>
                <a:cxn ang="0">
                  <a:pos x="44" y="352"/>
                </a:cxn>
                <a:cxn ang="0">
                  <a:pos x="40" y="424"/>
                </a:cxn>
                <a:cxn ang="0">
                  <a:pos x="80" y="432"/>
                </a:cxn>
                <a:cxn ang="0">
                  <a:pos x="124" y="424"/>
                </a:cxn>
                <a:cxn ang="0">
                  <a:pos x="188" y="422"/>
                </a:cxn>
                <a:cxn ang="0">
                  <a:pos x="206" y="388"/>
                </a:cxn>
                <a:cxn ang="0">
                  <a:pos x="212" y="358"/>
                </a:cxn>
                <a:cxn ang="0">
                  <a:pos x="232" y="344"/>
                </a:cxn>
                <a:cxn ang="0">
                  <a:pos x="254" y="336"/>
                </a:cxn>
                <a:cxn ang="0">
                  <a:pos x="286" y="318"/>
                </a:cxn>
                <a:cxn ang="0">
                  <a:pos x="332" y="306"/>
                </a:cxn>
                <a:cxn ang="0">
                  <a:pos x="340" y="252"/>
                </a:cxn>
                <a:cxn ang="0">
                  <a:pos x="342" y="212"/>
                </a:cxn>
                <a:cxn ang="0">
                  <a:pos x="378" y="208"/>
                </a:cxn>
                <a:cxn ang="0">
                  <a:pos x="400" y="170"/>
                </a:cxn>
                <a:cxn ang="0">
                  <a:pos x="412" y="138"/>
                </a:cxn>
                <a:cxn ang="0">
                  <a:pos x="414" y="102"/>
                </a:cxn>
                <a:cxn ang="0">
                  <a:pos x="456" y="76"/>
                </a:cxn>
                <a:cxn ang="0">
                  <a:pos x="506" y="76"/>
                </a:cxn>
                <a:cxn ang="0">
                  <a:pos x="532" y="68"/>
                </a:cxn>
              </a:cxnLst>
              <a:rect l="0" t="0" r="r" b="b"/>
              <a:pathLst>
                <a:path w="540" h="432">
                  <a:moveTo>
                    <a:pt x="540" y="58"/>
                  </a:moveTo>
                  <a:lnTo>
                    <a:pt x="532" y="48"/>
                  </a:lnTo>
                  <a:lnTo>
                    <a:pt x="506" y="60"/>
                  </a:lnTo>
                  <a:lnTo>
                    <a:pt x="482" y="52"/>
                  </a:lnTo>
                  <a:lnTo>
                    <a:pt x="460" y="56"/>
                  </a:lnTo>
                  <a:lnTo>
                    <a:pt x="436" y="74"/>
                  </a:lnTo>
                  <a:lnTo>
                    <a:pt x="416" y="88"/>
                  </a:lnTo>
                  <a:lnTo>
                    <a:pt x="406" y="84"/>
                  </a:lnTo>
                  <a:lnTo>
                    <a:pt x="404" y="74"/>
                  </a:lnTo>
                  <a:lnTo>
                    <a:pt x="412" y="32"/>
                  </a:lnTo>
                  <a:lnTo>
                    <a:pt x="404" y="26"/>
                  </a:lnTo>
                  <a:lnTo>
                    <a:pt x="410" y="10"/>
                  </a:lnTo>
                  <a:lnTo>
                    <a:pt x="396" y="0"/>
                  </a:lnTo>
                  <a:lnTo>
                    <a:pt x="384" y="2"/>
                  </a:lnTo>
                  <a:lnTo>
                    <a:pt x="358" y="22"/>
                  </a:lnTo>
                  <a:lnTo>
                    <a:pt x="354" y="38"/>
                  </a:lnTo>
                  <a:lnTo>
                    <a:pt x="340" y="34"/>
                  </a:lnTo>
                  <a:lnTo>
                    <a:pt x="326" y="40"/>
                  </a:lnTo>
                  <a:lnTo>
                    <a:pt x="316" y="60"/>
                  </a:lnTo>
                  <a:lnTo>
                    <a:pt x="288" y="62"/>
                  </a:lnTo>
                  <a:lnTo>
                    <a:pt x="276" y="70"/>
                  </a:lnTo>
                  <a:lnTo>
                    <a:pt x="256" y="66"/>
                  </a:lnTo>
                  <a:lnTo>
                    <a:pt x="188" y="44"/>
                  </a:lnTo>
                  <a:lnTo>
                    <a:pt x="168" y="58"/>
                  </a:lnTo>
                  <a:lnTo>
                    <a:pt x="164" y="72"/>
                  </a:lnTo>
                  <a:lnTo>
                    <a:pt x="152" y="86"/>
                  </a:lnTo>
                  <a:lnTo>
                    <a:pt x="150" y="102"/>
                  </a:lnTo>
                  <a:lnTo>
                    <a:pt x="116" y="128"/>
                  </a:lnTo>
                  <a:lnTo>
                    <a:pt x="100" y="128"/>
                  </a:lnTo>
                  <a:lnTo>
                    <a:pt x="68" y="156"/>
                  </a:lnTo>
                  <a:lnTo>
                    <a:pt x="62" y="138"/>
                  </a:lnTo>
                  <a:lnTo>
                    <a:pt x="22" y="126"/>
                  </a:lnTo>
                  <a:lnTo>
                    <a:pt x="22" y="156"/>
                  </a:lnTo>
                  <a:lnTo>
                    <a:pt x="6" y="192"/>
                  </a:lnTo>
                  <a:lnTo>
                    <a:pt x="0" y="194"/>
                  </a:lnTo>
                  <a:lnTo>
                    <a:pt x="0" y="232"/>
                  </a:lnTo>
                  <a:lnTo>
                    <a:pt x="16" y="238"/>
                  </a:lnTo>
                  <a:lnTo>
                    <a:pt x="6" y="254"/>
                  </a:lnTo>
                  <a:lnTo>
                    <a:pt x="12" y="326"/>
                  </a:lnTo>
                  <a:lnTo>
                    <a:pt x="32" y="330"/>
                  </a:lnTo>
                  <a:lnTo>
                    <a:pt x="44" y="334"/>
                  </a:lnTo>
                  <a:lnTo>
                    <a:pt x="44" y="352"/>
                  </a:lnTo>
                  <a:lnTo>
                    <a:pt x="12" y="406"/>
                  </a:lnTo>
                  <a:lnTo>
                    <a:pt x="40" y="424"/>
                  </a:lnTo>
                  <a:lnTo>
                    <a:pt x="58" y="428"/>
                  </a:lnTo>
                  <a:lnTo>
                    <a:pt x="80" y="432"/>
                  </a:lnTo>
                  <a:lnTo>
                    <a:pt x="100" y="422"/>
                  </a:lnTo>
                  <a:lnTo>
                    <a:pt x="124" y="424"/>
                  </a:lnTo>
                  <a:lnTo>
                    <a:pt x="146" y="420"/>
                  </a:lnTo>
                  <a:lnTo>
                    <a:pt x="188" y="422"/>
                  </a:lnTo>
                  <a:lnTo>
                    <a:pt x="214" y="406"/>
                  </a:lnTo>
                  <a:lnTo>
                    <a:pt x="206" y="388"/>
                  </a:lnTo>
                  <a:lnTo>
                    <a:pt x="212" y="372"/>
                  </a:lnTo>
                  <a:lnTo>
                    <a:pt x="212" y="358"/>
                  </a:lnTo>
                  <a:lnTo>
                    <a:pt x="218" y="344"/>
                  </a:lnTo>
                  <a:lnTo>
                    <a:pt x="232" y="344"/>
                  </a:lnTo>
                  <a:lnTo>
                    <a:pt x="246" y="328"/>
                  </a:lnTo>
                  <a:lnTo>
                    <a:pt x="254" y="336"/>
                  </a:lnTo>
                  <a:lnTo>
                    <a:pt x="270" y="326"/>
                  </a:lnTo>
                  <a:lnTo>
                    <a:pt x="286" y="318"/>
                  </a:lnTo>
                  <a:lnTo>
                    <a:pt x="316" y="318"/>
                  </a:lnTo>
                  <a:lnTo>
                    <a:pt x="332" y="306"/>
                  </a:lnTo>
                  <a:lnTo>
                    <a:pt x="330" y="282"/>
                  </a:lnTo>
                  <a:lnTo>
                    <a:pt x="340" y="252"/>
                  </a:lnTo>
                  <a:lnTo>
                    <a:pt x="368" y="238"/>
                  </a:lnTo>
                  <a:lnTo>
                    <a:pt x="342" y="212"/>
                  </a:lnTo>
                  <a:lnTo>
                    <a:pt x="348" y="204"/>
                  </a:lnTo>
                  <a:lnTo>
                    <a:pt x="378" y="208"/>
                  </a:lnTo>
                  <a:lnTo>
                    <a:pt x="398" y="188"/>
                  </a:lnTo>
                  <a:lnTo>
                    <a:pt x="400" y="170"/>
                  </a:lnTo>
                  <a:lnTo>
                    <a:pt x="414" y="156"/>
                  </a:lnTo>
                  <a:lnTo>
                    <a:pt x="412" y="138"/>
                  </a:lnTo>
                  <a:lnTo>
                    <a:pt x="398" y="124"/>
                  </a:lnTo>
                  <a:lnTo>
                    <a:pt x="414" y="102"/>
                  </a:lnTo>
                  <a:lnTo>
                    <a:pt x="426" y="106"/>
                  </a:lnTo>
                  <a:lnTo>
                    <a:pt x="456" y="76"/>
                  </a:lnTo>
                  <a:lnTo>
                    <a:pt x="494" y="74"/>
                  </a:lnTo>
                  <a:lnTo>
                    <a:pt x="506" y="76"/>
                  </a:lnTo>
                  <a:lnTo>
                    <a:pt x="518" y="68"/>
                  </a:lnTo>
                  <a:lnTo>
                    <a:pt x="532" y="68"/>
                  </a:lnTo>
                  <a:lnTo>
                    <a:pt x="540" y="58"/>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9" name="Pakistan"/>
            <p:cNvSpPr>
              <a:spLocks noChangeAspect="1"/>
            </p:cNvSpPr>
            <p:nvPr/>
          </p:nvSpPr>
          <p:spPr bwMode="gray">
            <a:xfrm>
              <a:off x="5884094" y="3266387"/>
              <a:ext cx="396823" cy="365539"/>
            </a:xfrm>
            <a:custGeom>
              <a:avLst/>
              <a:gdLst/>
              <a:ahLst/>
              <a:cxnLst>
                <a:cxn ang="0">
                  <a:pos x="26" y="530"/>
                </a:cxn>
                <a:cxn ang="0">
                  <a:pos x="54" y="478"/>
                </a:cxn>
                <a:cxn ang="0">
                  <a:pos x="90" y="458"/>
                </a:cxn>
                <a:cxn ang="0">
                  <a:pos x="72" y="412"/>
                </a:cxn>
                <a:cxn ang="0">
                  <a:pos x="0" y="338"/>
                </a:cxn>
                <a:cxn ang="0">
                  <a:pos x="46" y="360"/>
                </a:cxn>
                <a:cxn ang="0">
                  <a:pos x="88" y="354"/>
                </a:cxn>
                <a:cxn ang="0">
                  <a:pos x="134" y="352"/>
                </a:cxn>
                <a:cxn ang="0">
                  <a:pos x="202" y="338"/>
                </a:cxn>
                <a:cxn ang="0">
                  <a:pos x="200" y="304"/>
                </a:cxn>
                <a:cxn ang="0">
                  <a:pos x="206" y="276"/>
                </a:cxn>
                <a:cxn ang="0">
                  <a:pos x="234" y="260"/>
                </a:cxn>
                <a:cxn ang="0">
                  <a:pos x="258" y="258"/>
                </a:cxn>
                <a:cxn ang="0">
                  <a:pos x="304" y="250"/>
                </a:cxn>
                <a:cxn ang="0">
                  <a:pos x="318" y="214"/>
                </a:cxn>
                <a:cxn ang="0">
                  <a:pos x="356" y="170"/>
                </a:cxn>
                <a:cxn ang="0">
                  <a:pos x="336" y="136"/>
                </a:cxn>
                <a:cxn ang="0">
                  <a:pos x="386" y="120"/>
                </a:cxn>
                <a:cxn ang="0">
                  <a:pos x="402" y="88"/>
                </a:cxn>
                <a:cxn ang="0">
                  <a:pos x="386" y="56"/>
                </a:cxn>
                <a:cxn ang="0">
                  <a:pos x="414" y="38"/>
                </a:cxn>
                <a:cxn ang="0">
                  <a:pos x="482" y="6"/>
                </a:cxn>
                <a:cxn ang="0">
                  <a:pos x="506" y="0"/>
                </a:cxn>
                <a:cxn ang="0">
                  <a:pos x="530" y="6"/>
                </a:cxn>
                <a:cxn ang="0">
                  <a:pos x="584" y="30"/>
                </a:cxn>
                <a:cxn ang="0">
                  <a:pos x="614" y="58"/>
                </a:cxn>
                <a:cxn ang="0">
                  <a:pos x="602" y="104"/>
                </a:cxn>
                <a:cxn ang="0">
                  <a:pos x="550" y="106"/>
                </a:cxn>
                <a:cxn ang="0">
                  <a:pos x="498" y="96"/>
                </a:cxn>
                <a:cxn ang="0">
                  <a:pos x="484" y="132"/>
                </a:cxn>
                <a:cxn ang="0">
                  <a:pos x="518" y="194"/>
                </a:cxn>
                <a:cxn ang="0">
                  <a:pos x="550" y="218"/>
                </a:cxn>
                <a:cxn ang="0">
                  <a:pos x="528" y="274"/>
                </a:cxn>
                <a:cxn ang="0">
                  <a:pos x="504" y="286"/>
                </a:cxn>
                <a:cxn ang="0">
                  <a:pos x="498" y="312"/>
                </a:cxn>
                <a:cxn ang="0">
                  <a:pos x="468" y="364"/>
                </a:cxn>
                <a:cxn ang="0">
                  <a:pos x="432" y="384"/>
                </a:cxn>
                <a:cxn ang="0">
                  <a:pos x="392" y="418"/>
                </a:cxn>
                <a:cxn ang="0">
                  <a:pos x="360" y="420"/>
                </a:cxn>
                <a:cxn ang="0">
                  <a:pos x="342" y="436"/>
                </a:cxn>
                <a:cxn ang="0">
                  <a:pos x="332" y="474"/>
                </a:cxn>
                <a:cxn ang="0">
                  <a:pos x="346" y="496"/>
                </a:cxn>
                <a:cxn ang="0">
                  <a:pos x="372" y="518"/>
                </a:cxn>
                <a:cxn ang="0">
                  <a:pos x="388" y="554"/>
                </a:cxn>
                <a:cxn ang="0">
                  <a:pos x="380" y="574"/>
                </a:cxn>
                <a:cxn ang="0">
                  <a:pos x="356" y="570"/>
                </a:cxn>
                <a:cxn ang="0">
                  <a:pos x="316" y="576"/>
                </a:cxn>
                <a:cxn ang="0">
                  <a:pos x="300" y="586"/>
                </a:cxn>
                <a:cxn ang="0">
                  <a:pos x="272" y="602"/>
                </a:cxn>
                <a:cxn ang="0">
                  <a:pos x="226" y="558"/>
                </a:cxn>
                <a:cxn ang="0">
                  <a:pos x="218" y="536"/>
                </a:cxn>
                <a:cxn ang="0">
                  <a:pos x="162" y="526"/>
                </a:cxn>
                <a:cxn ang="0">
                  <a:pos x="116" y="524"/>
                </a:cxn>
                <a:cxn ang="0">
                  <a:pos x="94" y="538"/>
                </a:cxn>
                <a:cxn ang="0">
                  <a:pos x="62" y="538"/>
                </a:cxn>
                <a:cxn ang="0">
                  <a:pos x="40" y="538"/>
                </a:cxn>
              </a:cxnLst>
              <a:rect l="0" t="0" r="r" b="b"/>
              <a:pathLst>
                <a:path w="618" h="602">
                  <a:moveTo>
                    <a:pt x="40" y="538"/>
                  </a:moveTo>
                  <a:lnTo>
                    <a:pt x="26" y="530"/>
                  </a:lnTo>
                  <a:lnTo>
                    <a:pt x="32" y="498"/>
                  </a:lnTo>
                  <a:lnTo>
                    <a:pt x="54" y="478"/>
                  </a:lnTo>
                  <a:lnTo>
                    <a:pt x="84" y="474"/>
                  </a:lnTo>
                  <a:lnTo>
                    <a:pt x="90" y="458"/>
                  </a:lnTo>
                  <a:lnTo>
                    <a:pt x="72" y="446"/>
                  </a:lnTo>
                  <a:lnTo>
                    <a:pt x="72" y="412"/>
                  </a:lnTo>
                  <a:lnTo>
                    <a:pt x="32" y="396"/>
                  </a:lnTo>
                  <a:lnTo>
                    <a:pt x="0" y="338"/>
                  </a:lnTo>
                  <a:lnTo>
                    <a:pt x="28" y="356"/>
                  </a:lnTo>
                  <a:lnTo>
                    <a:pt x="46" y="360"/>
                  </a:lnTo>
                  <a:lnTo>
                    <a:pt x="68" y="364"/>
                  </a:lnTo>
                  <a:lnTo>
                    <a:pt x="88" y="354"/>
                  </a:lnTo>
                  <a:lnTo>
                    <a:pt x="112" y="356"/>
                  </a:lnTo>
                  <a:lnTo>
                    <a:pt x="134" y="352"/>
                  </a:lnTo>
                  <a:lnTo>
                    <a:pt x="176" y="354"/>
                  </a:lnTo>
                  <a:lnTo>
                    <a:pt x="202" y="338"/>
                  </a:lnTo>
                  <a:lnTo>
                    <a:pt x="194" y="320"/>
                  </a:lnTo>
                  <a:lnTo>
                    <a:pt x="200" y="304"/>
                  </a:lnTo>
                  <a:lnTo>
                    <a:pt x="200" y="290"/>
                  </a:lnTo>
                  <a:lnTo>
                    <a:pt x="206" y="276"/>
                  </a:lnTo>
                  <a:lnTo>
                    <a:pt x="220" y="276"/>
                  </a:lnTo>
                  <a:lnTo>
                    <a:pt x="234" y="260"/>
                  </a:lnTo>
                  <a:lnTo>
                    <a:pt x="242" y="268"/>
                  </a:lnTo>
                  <a:lnTo>
                    <a:pt x="258" y="258"/>
                  </a:lnTo>
                  <a:lnTo>
                    <a:pt x="274" y="250"/>
                  </a:lnTo>
                  <a:lnTo>
                    <a:pt x="304" y="250"/>
                  </a:lnTo>
                  <a:lnTo>
                    <a:pt x="320" y="238"/>
                  </a:lnTo>
                  <a:lnTo>
                    <a:pt x="318" y="214"/>
                  </a:lnTo>
                  <a:lnTo>
                    <a:pt x="328" y="184"/>
                  </a:lnTo>
                  <a:lnTo>
                    <a:pt x="356" y="170"/>
                  </a:lnTo>
                  <a:lnTo>
                    <a:pt x="330" y="144"/>
                  </a:lnTo>
                  <a:lnTo>
                    <a:pt x="336" y="136"/>
                  </a:lnTo>
                  <a:lnTo>
                    <a:pt x="366" y="140"/>
                  </a:lnTo>
                  <a:lnTo>
                    <a:pt x="386" y="120"/>
                  </a:lnTo>
                  <a:lnTo>
                    <a:pt x="388" y="102"/>
                  </a:lnTo>
                  <a:lnTo>
                    <a:pt x="402" y="88"/>
                  </a:lnTo>
                  <a:lnTo>
                    <a:pt x="400" y="70"/>
                  </a:lnTo>
                  <a:lnTo>
                    <a:pt x="386" y="56"/>
                  </a:lnTo>
                  <a:lnTo>
                    <a:pt x="402" y="34"/>
                  </a:lnTo>
                  <a:lnTo>
                    <a:pt x="414" y="38"/>
                  </a:lnTo>
                  <a:lnTo>
                    <a:pt x="444" y="8"/>
                  </a:lnTo>
                  <a:lnTo>
                    <a:pt x="482" y="6"/>
                  </a:lnTo>
                  <a:lnTo>
                    <a:pt x="494" y="8"/>
                  </a:lnTo>
                  <a:lnTo>
                    <a:pt x="506" y="0"/>
                  </a:lnTo>
                  <a:lnTo>
                    <a:pt x="520" y="0"/>
                  </a:lnTo>
                  <a:lnTo>
                    <a:pt x="530" y="6"/>
                  </a:lnTo>
                  <a:lnTo>
                    <a:pt x="552" y="4"/>
                  </a:lnTo>
                  <a:lnTo>
                    <a:pt x="584" y="30"/>
                  </a:lnTo>
                  <a:lnTo>
                    <a:pt x="618" y="34"/>
                  </a:lnTo>
                  <a:lnTo>
                    <a:pt x="614" y="58"/>
                  </a:lnTo>
                  <a:lnTo>
                    <a:pt x="614" y="82"/>
                  </a:lnTo>
                  <a:lnTo>
                    <a:pt x="602" y="104"/>
                  </a:lnTo>
                  <a:lnTo>
                    <a:pt x="580" y="96"/>
                  </a:lnTo>
                  <a:lnTo>
                    <a:pt x="550" y="106"/>
                  </a:lnTo>
                  <a:lnTo>
                    <a:pt x="524" y="108"/>
                  </a:lnTo>
                  <a:lnTo>
                    <a:pt x="498" y="96"/>
                  </a:lnTo>
                  <a:lnTo>
                    <a:pt x="488" y="110"/>
                  </a:lnTo>
                  <a:lnTo>
                    <a:pt x="484" y="132"/>
                  </a:lnTo>
                  <a:lnTo>
                    <a:pt x="492" y="184"/>
                  </a:lnTo>
                  <a:lnTo>
                    <a:pt x="518" y="194"/>
                  </a:lnTo>
                  <a:lnTo>
                    <a:pt x="520" y="210"/>
                  </a:lnTo>
                  <a:lnTo>
                    <a:pt x="550" y="218"/>
                  </a:lnTo>
                  <a:lnTo>
                    <a:pt x="520" y="252"/>
                  </a:lnTo>
                  <a:lnTo>
                    <a:pt x="528" y="274"/>
                  </a:lnTo>
                  <a:lnTo>
                    <a:pt x="520" y="282"/>
                  </a:lnTo>
                  <a:lnTo>
                    <a:pt x="504" y="286"/>
                  </a:lnTo>
                  <a:lnTo>
                    <a:pt x="490" y="294"/>
                  </a:lnTo>
                  <a:lnTo>
                    <a:pt x="498" y="312"/>
                  </a:lnTo>
                  <a:lnTo>
                    <a:pt x="478" y="326"/>
                  </a:lnTo>
                  <a:lnTo>
                    <a:pt x="468" y="364"/>
                  </a:lnTo>
                  <a:lnTo>
                    <a:pt x="446" y="380"/>
                  </a:lnTo>
                  <a:lnTo>
                    <a:pt x="432" y="384"/>
                  </a:lnTo>
                  <a:lnTo>
                    <a:pt x="412" y="414"/>
                  </a:lnTo>
                  <a:lnTo>
                    <a:pt x="392" y="418"/>
                  </a:lnTo>
                  <a:lnTo>
                    <a:pt x="376" y="430"/>
                  </a:lnTo>
                  <a:lnTo>
                    <a:pt x="360" y="420"/>
                  </a:lnTo>
                  <a:lnTo>
                    <a:pt x="346" y="420"/>
                  </a:lnTo>
                  <a:lnTo>
                    <a:pt x="342" y="436"/>
                  </a:lnTo>
                  <a:lnTo>
                    <a:pt x="322" y="460"/>
                  </a:lnTo>
                  <a:lnTo>
                    <a:pt x="332" y="474"/>
                  </a:lnTo>
                  <a:lnTo>
                    <a:pt x="350" y="480"/>
                  </a:lnTo>
                  <a:lnTo>
                    <a:pt x="346" y="496"/>
                  </a:lnTo>
                  <a:lnTo>
                    <a:pt x="360" y="516"/>
                  </a:lnTo>
                  <a:lnTo>
                    <a:pt x="372" y="518"/>
                  </a:lnTo>
                  <a:lnTo>
                    <a:pt x="388" y="544"/>
                  </a:lnTo>
                  <a:lnTo>
                    <a:pt x="388" y="554"/>
                  </a:lnTo>
                  <a:lnTo>
                    <a:pt x="392" y="566"/>
                  </a:lnTo>
                  <a:lnTo>
                    <a:pt x="380" y="574"/>
                  </a:lnTo>
                  <a:lnTo>
                    <a:pt x="372" y="562"/>
                  </a:lnTo>
                  <a:lnTo>
                    <a:pt x="356" y="570"/>
                  </a:lnTo>
                  <a:lnTo>
                    <a:pt x="334" y="576"/>
                  </a:lnTo>
                  <a:lnTo>
                    <a:pt x="316" y="576"/>
                  </a:lnTo>
                  <a:lnTo>
                    <a:pt x="302" y="570"/>
                  </a:lnTo>
                  <a:lnTo>
                    <a:pt x="300" y="586"/>
                  </a:lnTo>
                  <a:lnTo>
                    <a:pt x="284" y="588"/>
                  </a:lnTo>
                  <a:lnTo>
                    <a:pt x="272" y="602"/>
                  </a:lnTo>
                  <a:lnTo>
                    <a:pt x="250" y="588"/>
                  </a:lnTo>
                  <a:lnTo>
                    <a:pt x="226" y="558"/>
                  </a:lnTo>
                  <a:lnTo>
                    <a:pt x="214" y="558"/>
                  </a:lnTo>
                  <a:lnTo>
                    <a:pt x="218" y="536"/>
                  </a:lnTo>
                  <a:lnTo>
                    <a:pt x="196" y="526"/>
                  </a:lnTo>
                  <a:lnTo>
                    <a:pt x="162" y="526"/>
                  </a:lnTo>
                  <a:lnTo>
                    <a:pt x="134" y="536"/>
                  </a:lnTo>
                  <a:lnTo>
                    <a:pt x="116" y="524"/>
                  </a:lnTo>
                  <a:lnTo>
                    <a:pt x="100" y="530"/>
                  </a:lnTo>
                  <a:lnTo>
                    <a:pt x="94" y="538"/>
                  </a:lnTo>
                  <a:lnTo>
                    <a:pt x="64" y="528"/>
                  </a:lnTo>
                  <a:lnTo>
                    <a:pt x="62" y="538"/>
                  </a:lnTo>
                  <a:lnTo>
                    <a:pt x="52" y="532"/>
                  </a:lnTo>
                  <a:lnTo>
                    <a:pt x="40" y="538"/>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0" name="China"/>
            <p:cNvSpPr>
              <a:spLocks noChangeAspect="1" noEditPoints="1"/>
            </p:cNvSpPr>
            <p:nvPr/>
          </p:nvSpPr>
          <p:spPr bwMode="gray">
            <a:xfrm>
              <a:off x="6199399" y="2702907"/>
              <a:ext cx="1490393" cy="1054719"/>
            </a:xfrm>
            <a:custGeom>
              <a:avLst/>
              <a:gdLst/>
              <a:ahLst/>
              <a:cxnLst>
                <a:cxn ang="0">
                  <a:pos x="40" y="938"/>
                </a:cxn>
                <a:cxn ang="0">
                  <a:pos x="40" y="882"/>
                </a:cxn>
                <a:cxn ang="0">
                  <a:pos x="0" y="794"/>
                </a:cxn>
                <a:cxn ang="0">
                  <a:pos x="68" y="742"/>
                </a:cxn>
                <a:cxn ang="0">
                  <a:pos x="238" y="686"/>
                </a:cxn>
                <a:cxn ang="0">
                  <a:pos x="234" y="498"/>
                </a:cxn>
                <a:cxn ang="0">
                  <a:pos x="340" y="388"/>
                </a:cxn>
                <a:cxn ang="0">
                  <a:pos x="472" y="282"/>
                </a:cxn>
                <a:cxn ang="0">
                  <a:pos x="550" y="324"/>
                </a:cxn>
                <a:cxn ang="0">
                  <a:pos x="644" y="476"/>
                </a:cxn>
                <a:cxn ang="0">
                  <a:pos x="826" y="560"/>
                </a:cxn>
                <a:cxn ang="0">
                  <a:pos x="1068" y="644"/>
                </a:cxn>
                <a:cxn ang="0">
                  <a:pos x="1188" y="694"/>
                </a:cxn>
                <a:cxn ang="0">
                  <a:pos x="1402" y="610"/>
                </a:cxn>
                <a:cxn ang="0">
                  <a:pos x="1452" y="494"/>
                </a:cxn>
                <a:cxn ang="0">
                  <a:pos x="1644" y="462"/>
                </a:cxn>
                <a:cxn ang="0">
                  <a:pos x="1740" y="424"/>
                </a:cxn>
                <a:cxn ang="0">
                  <a:pos x="1648" y="372"/>
                </a:cxn>
                <a:cxn ang="0">
                  <a:pos x="1610" y="262"/>
                </a:cxn>
                <a:cxn ang="0">
                  <a:pos x="1714" y="234"/>
                </a:cxn>
                <a:cxn ang="0">
                  <a:pos x="1754" y="48"/>
                </a:cxn>
                <a:cxn ang="0">
                  <a:pos x="1928" y="30"/>
                </a:cxn>
                <a:cxn ang="0">
                  <a:pos x="2076" y="254"/>
                </a:cxn>
                <a:cxn ang="0">
                  <a:pos x="2162" y="350"/>
                </a:cxn>
                <a:cxn ang="0">
                  <a:pos x="2310" y="330"/>
                </a:cxn>
                <a:cxn ang="0">
                  <a:pos x="2172" y="522"/>
                </a:cxn>
                <a:cxn ang="0">
                  <a:pos x="2128" y="624"/>
                </a:cxn>
                <a:cxn ang="0">
                  <a:pos x="2076" y="694"/>
                </a:cxn>
                <a:cxn ang="0">
                  <a:pos x="1984" y="742"/>
                </a:cxn>
                <a:cxn ang="0">
                  <a:pos x="1858" y="800"/>
                </a:cxn>
                <a:cxn ang="0">
                  <a:pos x="1808" y="798"/>
                </a:cxn>
                <a:cxn ang="0">
                  <a:pos x="1788" y="746"/>
                </a:cxn>
                <a:cxn ang="0">
                  <a:pos x="1666" y="874"/>
                </a:cxn>
                <a:cxn ang="0">
                  <a:pos x="1730" y="920"/>
                </a:cxn>
                <a:cxn ang="0">
                  <a:pos x="1814" y="934"/>
                </a:cxn>
                <a:cxn ang="0">
                  <a:pos x="1772" y="1058"/>
                </a:cxn>
                <a:cxn ang="0">
                  <a:pos x="1788" y="1176"/>
                </a:cxn>
                <a:cxn ang="0">
                  <a:pos x="1806" y="1332"/>
                </a:cxn>
                <a:cxn ang="0">
                  <a:pos x="1744" y="1442"/>
                </a:cxn>
                <a:cxn ang="0">
                  <a:pos x="1566" y="1566"/>
                </a:cxn>
                <a:cxn ang="0">
                  <a:pos x="1442" y="1602"/>
                </a:cxn>
                <a:cxn ang="0">
                  <a:pos x="1370" y="1668"/>
                </a:cxn>
                <a:cxn ang="0">
                  <a:pos x="1288" y="1606"/>
                </a:cxn>
                <a:cxn ang="0">
                  <a:pos x="1230" y="1568"/>
                </a:cxn>
                <a:cxn ang="0">
                  <a:pos x="1062" y="1584"/>
                </a:cxn>
                <a:cxn ang="0">
                  <a:pos x="1012" y="1624"/>
                </a:cxn>
                <a:cxn ang="0">
                  <a:pos x="964" y="1550"/>
                </a:cxn>
                <a:cxn ang="0">
                  <a:pos x="904" y="1468"/>
                </a:cxn>
                <a:cxn ang="0">
                  <a:pos x="886" y="1340"/>
                </a:cxn>
                <a:cxn ang="0">
                  <a:pos x="818" y="1308"/>
                </a:cxn>
                <a:cxn ang="0">
                  <a:pos x="644" y="1348"/>
                </a:cxn>
                <a:cxn ang="0">
                  <a:pos x="576" y="1356"/>
                </a:cxn>
                <a:cxn ang="0">
                  <a:pos x="430" y="1336"/>
                </a:cxn>
                <a:cxn ang="0">
                  <a:pos x="274" y="1246"/>
                </a:cxn>
                <a:cxn ang="0">
                  <a:pos x="186" y="1166"/>
                </a:cxn>
                <a:cxn ang="0">
                  <a:pos x="206" y="1112"/>
                </a:cxn>
                <a:cxn ang="0">
                  <a:pos x="194" y="994"/>
                </a:cxn>
                <a:cxn ang="0">
                  <a:pos x="1330" y="1712"/>
                </a:cxn>
                <a:cxn ang="0">
                  <a:pos x="1376" y="1732"/>
                </a:cxn>
                <a:cxn ang="0">
                  <a:pos x="1408" y="1674"/>
                </a:cxn>
              </a:cxnLst>
              <a:rect l="0" t="0" r="r" b="b"/>
              <a:pathLst>
                <a:path w="2314" h="1744">
                  <a:moveTo>
                    <a:pt x="146" y="968"/>
                  </a:moveTo>
                  <a:lnTo>
                    <a:pt x="128" y="966"/>
                  </a:lnTo>
                  <a:lnTo>
                    <a:pt x="94" y="962"/>
                  </a:lnTo>
                  <a:lnTo>
                    <a:pt x="62" y="936"/>
                  </a:lnTo>
                  <a:lnTo>
                    <a:pt x="40" y="938"/>
                  </a:lnTo>
                  <a:lnTo>
                    <a:pt x="30" y="932"/>
                  </a:lnTo>
                  <a:lnTo>
                    <a:pt x="38" y="922"/>
                  </a:lnTo>
                  <a:lnTo>
                    <a:pt x="48" y="912"/>
                  </a:lnTo>
                  <a:lnTo>
                    <a:pt x="38" y="902"/>
                  </a:lnTo>
                  <a:lnTo>
                    <a:pt x="40" y="882"/>
                  </a:lnTo>
                  <a:lnTo>
                    <a:pt x="34" y="864"/>
                  </a:lnTo>
                  <a:lnTo>
                    <a:pt x="20" y="858"/>
                  </a:lnTo>
                  <a:lnTo>
                    <a:pt x="0" y="858"/>
                  </a:lnTo>
                  <a:lnTo>
                    <a:pt x="0" y="808"/>
                  </a:lnTo>
                  <a:lnTo>
                    <a:pt x="0" y="794"/>
                  </a:lnTo>
                  <a:lnTo>
                    <a:pt x="6" y="770"/>
                  </a:lnTo>
                  <a:lnTo>
                    <a:pt x="28" y="760"/>
                  </a:lnTo>
                  <a:lnTo>
                    <a:pt x="40" y="748"/>
                  </a:lnTo>
                  <a:lnTo>
                    <a:pt x="56" y="750"/>
                  </a:lnTo>
                  <a:lnTo>
                    <a:pt x="68" y="742"/>
                  </a:lnTo>
                  <a:lnTo>
                    <a:pt x="78" y="760"/>
                  </a:lnTo>
                  <a:lnTo>
                    <a:pt x="98" y="758"/>
                  </a:lnTo>
                  <a:lnTo>
                    <a:pt x="114" y="730"/>
                  </a:lnTo>
                  <a:lnTo>
                    <a:pt x="158" y="718"/>
                  </a:lnTo>
                  <a:lnTo>
                    <a:pt x="238" y="686"/>
                  </a:lnTo>
                  <a:lnTo>
                    <a:pt x="250" y="638"/>
                  </a:lnTo>
                  <a:lnTo>
                    <a:pt x="262" y="596"/>
                  </a:lnTo>
                  <a:lnTo>
                    <a:pt x="240" y="518"/>
                  </a:lnTo>
                  <a:lnTo>
                    <a:pt x="224" y="512"/>
                  </a:lnTo>
                  <a:lnTo>
                    <a:pt x="234" y="498"/>
                  </a:lnTo>
                  <a:lnTo>
                    <a:pt x="290" y="492"/>
                  </a:lnTo>
                  <a:lnTo>
                    <a:pt x="310" y="500"/>
                  </a:lnTo>
                  <a:lnTo>
                    <a:pt x="322" y="486"/>
                  </a:lnTo>
                  <a:lnTo>
                    <a:pt x="308" y="478"/>
                  </a:lnTo>
                  <a:lnTo>
                    <a:pt x="340" y="388"/>
                  </a:lnTo>
                  <a:lnTo>
                    <a:pt x="380" y="400"/>
                  </a:lnTo>
                  <a:lnTo>
                    <a:pt x="424" y="380"/>
                  </a:lnTo>
                  <a:lnTo>
                    <a:pt x="426" y="348"/>
                  </a:lnTo>
                  <a:lnTo>
                    <a:pt x="470" y="308"/>
                  </a:lnTo>
                  <a:lnTo>
                    <a:pt x="472" y="282"/>
                  </a:lnTo>
                  <a:lnTo>
                    <a:pt x="502" y="280"/>
                  </a:lnTo>
                  <a:lnTo>
                    <a:pt x="512" y="294"/>
                  </a:lnTo>
                  <a:lnTo>
                    <a:pt x="530" y="308"/>
                  </a:lnTo>
                  <a:lnTo>
                    <a:pt x="536" y="310"/>
                  </a:lnTo>
                  <a:lnTo>
                    <a:pt x="550" y="324"/>
                  </a:lnTo>
                  <a:lnTo>
                    <a:pt x="582" y="330"/>
                  </a:lnTo>
                  <a:lnTo>
                    <a:pt x="610" y="348"/>
                  </a:lnTo>
                  <a:lnTo>
                    <a:pt x="646" y="404"/>
                  </a:lnTo>
                  <a:lnTo>
                    <a:pt x="670" y="424"/>
                  </a:lnTo>
                  <a:lnTo>
                    <a:pt x="644" y="476"/>
                  </a:lnTo>
                  <a:lnTo>
                    <a:pt x="656" y="490"/>
                  </a:lnTo>
                  <a:lnTo>
                    <a:pt x="724" y="498"/>
                  </a:lnTo>
                  <a:lnTo>
                    <a:pt x="784" y="520"/>
                  </a:lnTo>
                  <a:lnTo>
                    <a:pt x="814" y="552"/>
                  </a:lnTo>
                  <a:lnTo>
                    <a:pt x="826" y="560"/>
                  </a:lnTo>
                  <a:lnTo>
                    <a:pt x="864" y="636"/>
                  </a:lnTo>
                  <a:lnTo>
                    <a:pt x="894" y="636"/>
                  </a:lnTo>
                  <a:lnTo>
                    <a:pt x="920" y="646"/>
                  </a:lnTo>
                  <a:lnTo>
                    <a:pt x="1012" y="648"/>
                  </a:lnTo>
                  <a:lnTo>
                    <a:pt x="1068" y="644"/>
                  </a:lnTo>
                  <a:lnTo>
                    <a:pt x="1090" y="668"/>
                  </a:lnTo>
                  <a:lnTo>
                    <a:pt x="1120" y="670"/>
                  </a:lnTo>
                  <a:lnTo>
                    <a:pt x="1142" y="686"/>
                  </a:lnTo>
                  <a:lnTo>
                    <a:pt x="1170" y="682"/>
                  </a:lnTo>
                  <a:lnTo>
                    <a:pt x="1188" y="694"/>
                  </a:lnTo>
                  <a:lnTo>
                    <a:pt x="1212" y="686"/>
                  </a:lnTo>
                  <a:lnTo>
                    <a:pt x="1228" y="666"/>
                  </a:lnTo>
                  <a:lnTo>
                    <a:pt x="1300" y="640"/>
                  </a:lnTo>
                  <a:lnTo>
                    <a:pt x="1384" y="638"/>
                  </a:lnTo>
                  <a:lnTo>
                    <a:pt x="1402" y="610"/>
                  </a:lnTo>
                  <a:lnTo>
                    <a:pt x="1438" y="592"/>
                  </a:lnTo>
                  <a:lnTo>
                    <a:pt x="1448" y="568"/>
                  </a:lnTo>
                  <a:lnTo>
                    <a:pt x="1418" y="546"/>
                  </a:lnTo>
                  <a:lnTo>
                    <a:pt x="1418" y="528"/>
                  </a:lnTo>
                  <a:lnTo>
                    <a:pt x="1452" y="494"/>
                  </a:lnTo>
                  <a:lnTo>
                    <a:pt x="1466" y="492"/>
                  </a:lnTo>
                  <a:lnTo>
                    <a:pt x="1502" y="514"/>
                  </a:lnTo>
                  <a:lnTo>
                    <a:pt x="1564" y="478"/>
                  </a:lnTo>
                  <a:lnTo>
                    <a:pt x="1604" y="484"/>
                  </a:lnTo>
                  <a:lnTo>
                    <a:pt x="1644" y="462"/>
                  </a:lnTo>
                  <a:lnTo>
                    <a:pt x="1666" y="460"/>
                  </a:lnTo>
                  <a:lnTo>
                    <a:pt x="1678" y="448"/>
                  </a:lnTo>
                  <a:lnTo>
                    <a:pt x="1698" y="446"/>
                  </a:lnTo>
                  <a:lnTo>
                    <a:pt x="1718" y="458"/>
                  </a:lnTo>
                  <a:lnTo>
                    <a:pt x="1740" y="424"/>
                  </a:lnTo>
                  <a:lnTo>
                    <a:pt x="1710" y="388"/>
                  </a:lnTo>
                  <a:lnTo>
                    <a:pt x="1708" y="372"/>
                  </a:lnTo>
                  <a:lnTo>
                    <a:pt x="1676" y="352"/>
                  </a:lnTo>
                  <a:lnTo>
                    <a:pt x="1664" y="354"/>
                  </a:lnTo>
                  <a:lnTo>
                    <a:pt x="1648" y="372"/>
                  </a:lnTo>
                  <a:lnTo>
                    <a:pt x="1630" y="362"/>
                  </a:lnTo>
                  <a:lnTo>
                    <a:pt x="1598" y="360"/>
                  </a:lnTo>
                  <a:lnTo>
                    <a:pt x="1586" y="338"/>
                  </a:lnTo>
                  <a:lnTo>
                    <a:pt x="1606" y="296"/>
                  </a:lnTo>
                  <a:lnTo>
                    <a:pt x="1610" y="262"/>
                  </a:lnTo>
                  <a:lnTo>
                    <a:pt x="1622" y="242"/>
                  </a:lnTo>
                  <a:lnTo>
                    <a:pt x="1648" y="240"/>
                  </a:lnTo>
                  <a:lnTo>
                    <a:pt x="1666" y="258"/>
                  </a:lnTo>
                  <a:lnTo>
                    <a:pt x="1698" y="234"/>
                  </a:lnTo>
                  <a:lnTo>
                    <a:pt x="1714" y="234"/>
                  </a:lnTo>
                  <a:lnTo>
                    <a:pt x="1724" y="214"/>
                  </a:lnTo>
                  <a:lnTo>
                    <a:pt x="1712" y="194"/>
                  </a:lnTo>
                  <a:lnTo>
                    <a:pt x="1766" y="104"/>
                  </a:lnTo>
                  <a:lnTo>
                    <a:pt x="1774" y="66"/>
                  </a:lnTo>
                  <a:lnTo>
                    <a:pt x="1754" y="48"/>
                  </a:lnTo>
                  <a:lnTo>
                    <a:pt x="1780" y="16"/>
                  </a:lnTo>
                  <a:lnTo>
                    <a:pt x="1804" y="10"/>
                  </a:lnTo>
                  <a:lnTo>
                    <a:pt x="1858" y="0"/>
                  </a:lnTo>
                  <a:lnTo>
                    <a:pt x="1906" y="14"/>
                  </a:lnTo>
                  <a:lnTo>
                    <a:pt x="1928" y="30"/>
                  </a:lnTo>
                  <a:lnTo>
                    <a:pt x="1962" y="32"/>
                  </a:lnTo>
                  <a:lnTo>
                    <a:pt x="1984" y="74"/>
                  </a:lnTo>
                  <a:lnTo>
                    <a:pt x="1992" y="110"/>
                  </a:lnTo>
                  <a:lnTo>
                    <a:pt x="2044" y="254"/>
                  </a:lnTo>
                  <a:lnTo>
                    <a:pt x="2076" y="254"/>
                  </a:lnTo>
                  <a:lnTo>
                    <a:pt x="2100" y="268"/>
                  </a:lnTo>
                  <a:lnTo>
                    <a:pt x="2114" y="264"/>
                  </a:lnTo>
                  <a:lnTo>
                    <a:pt x="2130" y="292"/>
                  </a:lnTo>
                  <a:lnTo>
                    <a:pt x="2152" y="298"/>
                  </a:lnTo>
                  <a:lnTo>
                    <a:pt x="2162" y="350"/>
                  </a:lnTo>
                  <a:lnTo>
                    <a:pt x="2186" y="364"/>
                  </a:lnTo>
                  <a:lnTo>
                    <a:pt x="2238" y="364"/>
                  </a:lnTo>
                  <a:lnTo>
                    <a:pt x="2260" y="340"/>
                  </a:lnTo>
                  <a:lnTo>
                    <a:pt x="2288" y="328"/>
                  </a:lnTo>
                  <a:lnTo>
                    <a:pt x="2310" y="330"/>
                  </a:lnTo>
                  <a:lnTo>
                    <a:pt x="2314" y="376"/>
                  </a:lnTo>
                  <a:lnTo>
                    <a:pt x="2282" y="446"/>
                  </a:lnTo>
                  <a:lnTo>
                    <a:pt x="2234" y="510"/>
                  </a:lnTo>
                  <a:lnTo>
                    <a:pt x="2204" y="506"/>
                  </a:lnTo>
                  <a:lnTo>
                    <a:pt x="2172" y="522"/>
                  </a:lnTo>
                  <a:lnTo>
                    <a:pt x="2178" y="586"/>
                  </a:lnTo>
                  <a:lnTo>
                    <a:pt x="2170" y="614"/>
                  </a:lnTo>
                  <a:lnTo>
                    <a:pt x="2154" y="622"/>
                  </a:lnTo>
                  <a:lnTo>
                    <a:pt x="2154" y="634"/>
                  </a:lnTo>
                  <a:lnTo>
                    <a:pt x="2128" y="624"/>
                  </a:lnTo>
                  <a:lnTo>
                    <a:pt x="2120" y="636"/>
                  </a:lnTo>
                  <a:lnTo>
                    <a:pt x="2104" y="642"/>
                  </a:lnTo>
                  <a:lnTo>
                    <a:pt x="2090" y="666"/>
                  </a:lnTo>
                  <a:lnTo>
                    <a:pt x="2068" y="674"/>
                  </a:lnTo>
                  <a:lnTo>
                    <a:pt x="2076" y="694"/>
                  </a:lnTo>
                  <a:lnTo>
                    <a:pt x="2070" y="708"/>
                  </a:lnTo>
                  <a:lnTo>
                    <a:pt x="2046" y="702"/>
                  </a:lnTo>
                  <a:lnTo>
                    <a:pt x="2030" y="688"/>
                  </a:lnTo>
                  <a:lnTo>
                    <a:pt x="2008" y="696"/>
                  </a:lnTo>
                  <a:lnTo>
                    <a:pt x="1984" y="742"/>
                  </a:lnTo>
                  <a:lnTo>
                    <a:pt x="1966" y="746"/>
                  </a:lnTo>
                  <a:lnTo>
                    <a:pt x="1954" y="756"/>
                  </a:lnTo>
                  <a:lnTo>
                    <a:pt x="1942" y="754"/>
                  </a:lnTo>
                  <a:lnTo>
                    <a:pt x="1906" y="788"/>
                  </a:lnTo>
                  <a:lnTo>
                    <a:pt x="1858" y="800"/>
                  </a:lnTo>
                  <a:lnTo>
                    <a:pt x="1816" y="838"/>
                  </a:lnTo>
                  <a:lnTo>
                    <a:pt x="1796" y="838"/>
                  </a:lnTo>
                  <a:lnTo>
                    <a:pt x="1820" y="808"/>
                  </a:lnTo>
                  <a:lnTo>
                    <a:pt x="1808" y="808"/>
                  </a:lnTo>
                  <a:lnTo>
                    <a:pt x="1808" y="798"/>
                  </a:lnTo>
                  <a:lnTo>
                    <a:pt x="1822" y="776"/>
                  </a:lnTo>
                  <a:lnTo>
                    <a:pt x="1828" y="748"/>
                  </a:lnTo>
                  <a:lnTo>
                    <a:pt x="1814" y="728"/>
                  </a:lnTo>
                  <a:lnTo>
                    <a:pt x="1788" y="732"/>
                  </a:lnTo>
                  <a:lnTo>
                    <a:pt x="1788" y="746"/>
                  </a:lnTo>
                  <a:lnTo>
                    <a:pt x="1758" y="780"/>
                  </a:lnTo>
                  <a:lnTo>
                    <a:pt x="1742" y="784"/>
                  </a:lnTo>
                  <a:lnTo>
                    <a:pt x="1712" y="830"/>
                  </a:lnTo>
                  <a:lnTo>
                    <a:pt x="1658" y="832"/>
                  </a:lnTo>
                  <a:lnTo>
                    <a:pt x="1666" y="874"/>
                  </a:lnTo>
                  <a:lnTo>
                    <a:pt x="1688" y="892"/>
                  </a:lnTo>
                  <a:lnTo>
                    <a:pt x="1696" y="884"/>
                  </a:lnTo>
                  <a:lnTo>
                    <a:pt x="1710" y="892"/>
                  </a:lnTo>
                  <a:lnTo>
                    <a:pt x="1710" y="906"/>
                  </a:lnTo>
                  <a:lnTo>
                    <a:pt x="1730" y="920"/>
                  </a:lnTo>
                  <a:lnTo>
                    <a:pt x="1776" y="894"/>
                  </a:lnTo>
                  <a:lnTo>
                    <a:pt x="1806" y="906"/>
                  </a:lnTo>
                  <a:lnTo>
                    <a:pt x="1854" y="914"/>
                  </a:lnTo>
                  <a:lnTo>
                    <a:pt x="1844" y="940"/>
                  </a:lnTo>
                  <a:lnTo>
                    <a:pt x="1814" y="934"/>
                  </a:lnTo>
                  <a:lnTo>
                    <a:pt x="1794" y="940"/>
                  </a:lnTo>
                  <a:lnTo>
                    <a:pt x="1752" y="972"/>
                  </a:lnTo>
                  <a:lnTo>
                    <a:pt x="1730" y="1038"/>
                  </a:lnTo>
                  <a:lnTo>
                    <a:pt x="1778" y="1042"/>
                  </a:lnTo>
                  <a:lnTo>
                    <a:pt x="1772" y="1058"/>
                  </a:lnTo>
                  <a:lnTo>
                    <a:pt x="1786" y="1078"/>
                  </a:lnTo>
                  <a:lnTo>
                    <a:pt x="1784" y="1092"/>
                  </a:lnTo>
                  <a:lnTo>
                    <a:pt x="1790" y="1132"/>
                  </a:lnTo>
                  <a:lnTo>
                    <a:pt x="1816" y="1154"/>
                  </a:lnTo>
                  <a:lnTo>
                    <a:pt x="1788" y="1176"/>
                  </a:lnTo>
                  <a:lnTo>
                    <a:pt x="1812" y="1202"/>
                  </a:lnTo>
                  <a:lnTo>
                    <a:pt x="1780" y="1248"/>
                  </a:lnTo>
                  <a:lnTo>
                    <a:pt x="1800" y="1258"/>
                  </a:lnTo>
                  <a:lnTo>
                    <a:pt x="1812" y="1286"/>
                  </a:lnTo>
                  <a:lnTo>
                    <a:pt x="1806" y="1332"/>
                  </a:lnTo>
                  <a:lnTo>
                    <a:pt x="1782" y="1358"/>
                  </a:lnTo>
                  <a:lnTo>
                    <a:pt x="1786" y="1374"/>
                  </a:lnTo>
                  <a:lnTo>
                    <a:pt x="1748" y="1396"/>
                  </a:lnTo>
                  <a:lnTo>
                    <a:pt x="1738" y="1410"/>
                  </a:lnTo>
                  <a:lnTo>
                    <a:pt x="1744" y="1442"/>
                  </a:lnTo>
                  <a:lnTo>
                    <a:pt x="1692" y="1492"/>
                  </a:lnTo>
                  <a:lnTo>
                    <a:pt x="1682" y="1486"/>
                  </a:lnTo>
                  <a:lnTo>
                    <a:pt x="1630" y="1532"/>
                  </a:lnTo>
                  <a:lnTo>
                    <a:pt x="1624" y="1556"/>
                  </a:lnTo>
                  <a:lnTo>
                    <a:pt x="1566" y="1566"/>
                  </a:lnTo>
                  <a:lnTo>
                    <a:pt x="1526" y="1582"/>
                  </a:lnTo>
                  <a:lnTo>
                    <a:pt x="1516" y="1560"/>
                  </a:lnTo>
                  <a:lnTo>
                    <a:pt x="1502" y="1560"/>
                  </a:lnTo>
                  <a:lnTo>
                    <a:pt x="1472" y="1604"/>
                  </a:lnTo>
                  <a:lnTo>
                    <a:pt x="1442" y="1602"/>
                  </a:lnTo>
                  <a:lnTo>
                    <a:pt x="1430" y="1618"/>
                  </a:lnTo>
                  <a:lnTo>
                    <a:pt x="1398" y="1622"/>
                  </a:lnTo>
                  <a:lnTo>
                    <a:pt x="1386" y="1636"/>
                  </a:lnTo>
                  <a:lnTo>
                    <a:pt x="1400" y="1648"/>
                  </a:lnTo>
                  <a:lnTo>
                    <a:pt x="1370" y="1668"/>
                  </a:lnTo>
                  <a:lnTo>
                    <a:pt x="1364" y="1644"/>
                  </a:lnTo>
                  <a:lnTo>
                    <a:pt x="1370" y="1614"/>
                  </a:lnTo>
                  <a:lnTo>
                    <a:pt x="1356" y="1606"/>
                  </a:lnTo>
                  <a:lnTo>
                    <a:pt x="1350" y="1618"/>
                  </a:lnTo>
                  <a:lnTo>
                    <a:pt x="1288" y="1606"/>
                  </a:lnTo>
                  <a:lnTo>
                    <a:pt x="1256" y="1608"/>
                  </a:lnTo>
                  <a:lnTo>
                    <a:pt x="1242" y="1598"/>
                  </a:lnTo>
                  <a:lnTo>
                    <a:pt x="1258" y="1578"/>
                  </a:lnTo>
                  <a:lnTo>
                    <a:pt x="1246" y="1568"/>
                  </a:lnTo>
                  <a:lnTo>
                    <a:pt x="1230" y="1568"/>
                  </a:lnTo>
                  <a:lnTo>
                    <a:pt x="1198" y="1550"/>
                  </a:lnTo>
                  <a:lnTo>
                    <a:pt x="1148" y="1578"/>
                  </a:lnTo>
                  <a:lnTo>
                    <a:pt x="1090" y="1576"/>
                  </a:lnTo>
                  <a:lnTo>
                    <a:pt x="1076" y="1584"/>
                  </a:lnTo>
                  <a:lnTo>
                    <a:pt x="1062" y="1584"/>
                  </a:lnTo>
                  <a:lnTo>
                    <a:pt x="1064" y="1622"/>
                  </a:lnTo>
                  <a:lnTo>
                    <a:pt x="1052" y="1640"/>
                  </a:lnTo>
                  <a:lnTo>
                    <a:pt x="1042" y="1622"/>
                  </a:lnTo>
                  <a:lnTo>
                    <a:pt x="1036" y="1608"/>
                  </a:lnTo>
                  <a:lnTo>
                    <a:pt x="1012" y="1624"/>
                  </a:lnTo>
                  <a:lnTo>
                    <a:pt x="990" y="1606"/>
                  </a:lnTo>
                  <a:lnTo>
                    <a:pt x="972" y="1608"/>
                  </a:lnTo>
                  <a:lnTo>
                    <a:pt x="958" y="1594"/>
                  </a:lnTo>
                  <a:lnTo>
                    <a:pt x="982" y="1554"/>
                  </a:lnTo>
                  <a:lnTo>
                    <a:pt x="964" y="1550"/>
                  </a:lnTo>
                  <a:lnTo>
                    <a:pt x="948" y="1518"/>
                  </a:lnTo>
                  <a:lnTo>
                    <a:pt x="904" y="1520"/>
                  </a:lnTo>
                  <a:lnTo>
                    <a:pt x="914" y="1498"/>
                  </a:lnTo>
                  <a:lnTo>
                    <a:pt x="898" y="1480"/>
                  </a:lnTo>
                  <a:lnTo>
                    <a:pt x="904" y="1468"/>
                  </a:lnTo>
                  <a:lnTo>
                    <a:pt x="940" y="1430"/>
                  </a:lnTo>
                  <a:lnTo>
                    <a:pt x="930" y="1360"/>
                  </a:lnTo>
                  <a:lnTo>
                    <a:pt x="912" y="1342"/>
                  </a:lnTo>
                  <a:lnTo>
                    <a:pt x="894" y="1336"/>
                  </a:lnTo>
                  <a:lnTo>
                    <a:pt x="886" y="1340"/>
                  </a:lnTo>
                  <a:lnTo>
                    <a:pt x="868" y="1336"/>
                  </a:lnTo>
                  <a:lnTo>
                    <a:pt x="856" y="1342"/>
                  </a:lnTo>
                  <a:lnTo>
                    <a:pt x="850" y="1314"/>
                  </a:lnTo>
                  <a:lnTo>
                    <a:pt x="834" y="1302"/>
                  </a:lnTo>
                  <a:lnTo>
                    <a:pt x="818" y="1308"/>
                  </a:lnTo>
                  <a:lnTo>
                    <a:pt x="782" y="1294"/>
                  </a:lnTo>
                  <a:lnTo>
                    <a:pt x="738" y="1320"/>
                  </a:lnTo>
                  <a:lnTo>
                    <a:pt x="726" y="1336"/>
                  </a:lnTo>
                  <a:lnTo>
                    <a:pt x="686" y="1346"/>
                  </a:lnTo>
                  <a:lnTo>
                    <a:pt x="644" y="1348"/>
                  </a:lnTo>
                  <a:lnTo>
                    <a:pt x="618" y="1342"/>
                  </a:lnTo>
                  <a:lnTo>
                    <a:pt x="600" y="1358"/>
                  </a:lnTo>
                  <a:lnTo>
                    <a:pt x="584" y="1384"/>
                  </a:lnTo>
                  <a:lnTo>
                    <a:pt x="574" y="1368"/>
                  </a:lnTo>
                  <a:lnTo>
                    <a:pt x="576" y="1356"/>
                  </a:lnTo>
                  <a:lnTo>
                    <a:pt x="564" y="1350"/>
                  </a:lnTo>
                  <a:lnTo>
                    <a:pt x="548" y="1354"/>
                  </a:lnTo>
                  <a:lnTo>
                    <a:pt x="486" y="1348"/>
                  </a:lnTo>
                  <a:lnTo>
                    <a:pt x="474" y="1354"/>
                  </a:lnTo>
                  <a:lnTo>
                    <a:pt x="430" y="1336"/>
                  </a:lnTo>
                  <a:lnTo>
                    <a:pt x="386" y="1296"/>
                  </a:lnTo>
                  <a:lnTo>
                    <a:pt x="374" y="1304"/>
                  </a:lnTo>
                  <a:lnTo>
                    <a:pt x="326" y="1274"/>
                  </a:lnTo>
                  <a:lnTo>
                    <a:pt x="288" y="1240"/>
                  </a:lnTo>
                  <a:lnTo>
                    <a:pt x="274" y="1246"/>
                  </a:lnTo>
                  <a:lnTo>
                    <a:pt x="258" y="1230"/>
                  </a:lnTo>
                  <a:lnTo>
                    <a:pt x="234" y="1212"/>
                  </a:lnTo>
                  <a:lnTo>
                    <a:pt x="202" y="1204"/>
                  </a:lnTo>
                  <a:lnTo>
                    <a:pt x="198" y="1180"/>
                  </a:lnTo>
                  <a:lnTo>
                    <a:pt x="186" y="1166"/>
                  </a:lnTo>
                  <a:lnTo>
                    <a:pt x="180" y="1144"/>
                  </a:lnTo>
                  <a:lnTo>
                    <a:pt x="206" y="1152"/>
                  </a:lnTo>
                  <a:lnTo>
                    <a:pt x="220" y="1140"/>
                  </a:lnTo>
                  <a:lnTo>
                    <a:pt x="206" y="1128"/>
                  </a:lnTo>
                  <a:lnTo>
                    <a:pt x="206" y="1112"/>
                  </a:lnTo>
                  <a:lnTo>
                    <a:pt x="194" y="1102"/>
                  </a:lnTo>
                  <a:lnTo>
                    <a:pt x="198" y="1066"/>
                  </a:lnTo>
                  <a:lnTo>
                    <a:pt x="204" y="1034"/>
                  </a:lnTo>
                  <a:lnTo>
                    <a:pt x="194" y="1020"/>
                  </a:lnTo>
                  <a:lnTo>
                    <a:pt x="194" y="994"/>
                  </a:lnTo>
                  <a:lnTo>
                    <a:pt x="170" y="982"/>
                  </a:lnTo>
                  <a:lnTo>
                    <a:pt x="146" y="968"/>
                  </a:lnTo>
                  <a:close/>
                  <a:moveTo>
                    <a:pt x="1344" y="1694"/>
                  </a:moveTo>
                  <a:lnTo>
                    <a:pt x="1346" y="1700"/>
                  </a:lnTo>
                  <a:lnTo>
                    <a:pt x="1330" y="1712"/>
                  </a:lnTo>
                  <a:lnTo>
                    <a:pt x="1334" y="1722"/>
                  </a:lnTo>
                  <a:lnTo>
                    <a:pt x="1332" y="1736"/>
                  </a:lnTo>
                  <a:lnTo>
                    <a:pt x="1360" y="1744"/>
                  </a:lnTo>
                  <a:lnTo>
                    <a:pt x="1368" y="1736"/>
                  </a:lnTo>
                  <a:lnTo>
                    <a:pt x="1376" y="1732"/>
                  </a:lnTo>
                  <a:lnTo>
                    <a:pt x="1386" y="1734"/>
                  </a:lnTo>
                  <a:lnTo>
                    <a:pt x="1400" y="1720"/>
                  </a:lnTo>
                  <a:lnTo>
                    <a:pt x="1400" y="1710"/>
                  </a:lnTo>
                  <a:lnTo>
                    <a:pt x="1416" y="1690"/>
                  </a:lnTo>
                  <a:lnTo>
                    <a:pt x="1408" y="1674"/>
                  </a:lnTo>
                  <a:lnTo>
                    <a:pt x="1394" y="1682"/>
                  </a:lnTo>
                  <a:lnTo>
                    <a:pt x="1352" y="1686"/>
                  </a:lnTo>
                  <a:lnTo>
                    <a:pt x="1344" y="1694"/>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1" name="Kazakhstan"/>
            <p:cNvSpPr>
              <a:spLocks noChangeAspect="1"/>
            </p:cNvSpPr>
            <p:nvPr/>
          </p:nvSpPr>
          <p:spPr bwMode="gray">
            <a:xfrm>
              <a:off x="5538028" y="2626331"/>
              <a:ext cx="998209" cy="512911"/>
            </a:xfrm>
            <a:custGeom>
              <a:avLst/>
              <a:gdLst/>
              <a:ahLst/>
              <a:cxnLst>
                <a:cxn ang="0">
                  <a:pos x="1548" y="412"/>
                </a:cxn>
                <a:cxn ang="0">
                  <a:pos x="1466" y="360"/>
                </a:cxn>
                <a:cxn ang="0">
                  <a:pos x="1420" y="310"/>
                </a:cxn>
                <a:cxn ang="0">
                  <a:pos x="1344" y="300"/>
                </a:cxn>
                <a:cxn ang="0">
                  <a:pos x="1250" y="302"/>
                </a:cxn>
                <a:cxn ang="0">
                  <a:pos x="1186" y="188"/>
                </a:cxn>
                <a:cxn ang="0">
                  <a:pos x="1092" y="78"/>
                </a:cxn>
                <a:cxn ang="0">
                  <a:pos x="1026" y="106"/>
                </a:cxn>
                <a:cxn ang="0">
                  <a:pos x="966" y="76"/>
                </a:cxn>
                <a:cxn ang="0">
                  <a:pos x="906" y="66"/>
                </a:cxn>
                <a:cxn ang="0">
                  <a:pos x="908" y="0"/>
                </a:cxn>
                <a:cxn ang="0">
                  <a:pos x="806" y="22"/>
                </a:cxn>
                <a:cxn ang="0">
                  <a:pos x="620" y="78"/>
                </a:cxn>
                <a:cxn ang="0">
                  <a:pos x="552" y="144"/>
                </a:cxn>
                <a:cxn ang="0">
                  <a:pos x="522" y="206"/>
                </a:cxn>
                <a:cxn ang="0">
                  <a:pos x="530" y="258"/>
                </a:cxn>
                <a:cxn ang="0">
                  <a:pos x="554" y="296"/>
                </a:cxn>
                <a:cxn ang="0">
                  <a:pos x="458" y="288"/>
                </a:cxn>
                <a:cxn ang="0">
                  <a:pos x="392" y="284"/>
                </a:cxn>
                <a:cxn ang="0">
                  <a:pos x="326" y="310"/>
                </a:cxn>
                <a:cxn ang="0">
                  <a:pos x="306" y="312"/>
                </a:cxn>
                <a:cxn ang="0">
                  <a:pos x="286" y="288"/>
                </a:cxn>
                <a:cxn ang="0">
                  <a:pos x="224" y="238"/>
                </a:cxn>
                <a:cxn ang="0">
                  <a:pos x="178" y="244"/>
                </a:cxn>
                <a:cxn ang="0">
                  <a:pos x="106" y="288"/>
                </a:cxn>
                <a:cxn ang="0">
                  <a:pos x="90" y="350"/>
                </a:cxn>
                <a:cxn ang="0">
                  <a:pos x="60" y="340"/>
                </a:cxn>
                <a:cxn ang="0">
                  <a:pos x="14" y="362"/>
                </a:cxn>
                <a:cxn ang="0">
                  <a:pos x="14" y="414"/>
                </a:cxn>
                <a:cxn ang="0">
                  <a:pos x="32" y="478"/>
                </a:cxn>
                <a:cxn ang="0">
                  <a:pos x="84" y="554"/>
                </a:cxn>
                <a:cxn ang="0">
                  <a:pos x="212" y="524"/>
                </a:cxn>
                <a:cxn ang="0">
                  <a:pos x="214" y="630"/>
                </a:cxn>
                <a:cxn ang="0">
                  <a:pos x="152" y="668"/>
                </a:cxn>
                <a:cxn ang="0">
                  <a:pos x="172" y="744"/>
                </a:cxn>
                <a:cxn ang="0">
                  <a:pos x="226" y="766"/>
                </a:cxn>
                <a:cxn ang="0">
                  <a:pos x="238" y="780"/>
                </a:cxn>
                <a:cxn ang="0">
                  <a:pos x="312" y="804"/>
                </a:cxn>
                <a:cxn ang="0">
                  <a:pos x="354" y="626"/>
                </a:cxn>
                <a:cxn ang="0">
                  <a:pos x="564" y="694"/>
                </a:cxn>
                <a:cxn ang="0">
                  <a:pos x="666" y="698"/>
                </a:cxn>
                <a:cxn ang="0">
                  <a:pos x="728" y="750"/>
                </a:cxn>
                <a:cxn ang="0">
                  <a:pos x="722" y="802"/>
                </a:cxn>
                <a:cxn ang="0">
                  <a:pos x="796" y="834"/>
                </a:cxn>
                <a:cxn ang="0">
                  <a:pos x="824" y="828"/>
                </a:cxn>
                <a:cxn ang="0">
                  <a:pos x="918" y="766"/>
                </a:cxn>
                <a:cxn ang="0">
                  <a:pos x="994" y="766"/>
                </a:cxn>
                <a:cxn ang="0">
                  <a:pos x="1080" y="744"/>
                </a:cxn>
                <a:cxn ang="0">
                  <a:pos x="1232" y="740"/>
                </a:cxn>
                <a:cxn ang="0">
                  <a:pos x="1288" y="722"/>
                </a:cxn>
                <a:cxn ang="0">
                  <a:pos x="1260" y="624"/>
                </a:cxn>
                <a:cxn ang="0">
                  <a:pos x="1348" y="612"/>
                </a:cxn>
                <a:cxn ang="0">
                  <a:pos x="1406" y="526"/>
                </a:cxn>
                <a:cxn ang="0">
                  <a:pos x="1496" y="434"/>
                </a:cxn>
              </a:cxnLst>
              <a:rect l="0" t="0" r="r" b="b"/>
              <a:pathLst>
                <a:path w="1548" h="848">
                  <a:moveTo>
                    <a:pt x="1528" y="406"/>
                  </a:moveTo>
                  <a:lnTo>
                    <a:pt x="1538" y="420"/>
                  </a:lnTo>
                  <a:lnTo>
                    <a:pt x="1548" y="412"/>
                  </a:lnTo>
                  <a:lnTo>
                    <a:pt x="1538" y="388"/>
                  </a:lnTo>
                  <a:lnTo>
                    <a:pt x="1508" y="362"/>
                  </a:lnTo>
                  <a:lnTo>
                    <a:pt x="1466" y="360"/>
                  </a:lnTo>
                  <a:lnTo>
                    <a:pt x="1444" y="332"/>
                  </a:lnTo>
                  <a:lnTo>
                    <a:pt x="1430" y="328"/>
                  </a:lnTo>
                  <a:lnTo>
                    <a:pt x="1420" y="310"/>
                  </a:lnTo>
                  <a:lnTo>
                    <a:pt x="1386" y="278"/>
                  </a:lnTo>
                  <a:lnTo>
                    <a:pt x="1366" y="278"/>
                  </a:lnTo>
                  <a:lnTo>
                    <a:pt x="1344" y="300"/>
                  </a:lnTo>
                  <a:lnTo>
                    <a:pt x="1310" y="302"/>
                  </a:lnTo>
                  <a:lnTo>
                    <a:pt x="1284" y="272"/>
                  </a:lnTo>
                  <a:lnTo>
                    <a:pt x="1250" y="302"/>
                  </a:lnTo>
                  <a:lnTo>
                    <a:pt x="1230" y="268"/>
                  </a:lnTo>
                  <a:lnTo>
                    <a:pt x="1216" y="224"/>
                  </a:lnTo>
                  <a:lnTo>
                    <a:pt x="1186" y="188"/>
                  </a:lnTo>
                  <a:lnTo>
                    <a:pt x="1154" y="128"/>
                  </a:lnTo>
                  <a:lnTo>
                    <a:pt x="1108" y="98"/>
                  </a:lnTo>
                  <a:lnTo>
                    <a:pt x="1092" y="78"/>
                  </a:lnTo>
                  <a:lnTo>
                    <a:pt x="1098" y="56"/>
                  </a:lnTo>
                  <a:lnTo>
                    <a:pt x="1082" y="56"/>
                  </a:lnTo>
                  <a:lnTo>
                    <a:pt x="1026" y="106"/>
                  </a:lnTo>
                  <a:lnTo>
                    <a:pt x="1004" y="108"/>
                  </a:lnTo>
                  <a:lnTo>
                    <a:pt x="1010" y="84"/>
                  </a:lnTo>
                  <a:lnTo>
                    <a:pt x="966" y="76"/>
                  </a:lnTo>
                  <a:lnTo>
                    <a:pt x="958" y="54"/>
                  </a:lnTo>
                  <a:lnTo>
                    <a:pt x="926" y="78"/>
                  </a:lnTo>
                  <a:lnTo>
                    <a:pt x="906" y="66"/>
                  </a:lnTo>
                  <a:lnTo>
                    <a:pt x="922" y="54"/>
                  </a:lnTo>
                  <a:lnTo>
                    <a:pt x="904" y="38"/>
                  </a:lnTo>
                  <a:lnTo>
                    <a:pt x="908" y="0"/>
                  </a:lnTo>
                  <a:lnTo>
                    <a:pt x="868" y="18"/>
                  </a:lnTo>
                  <a:lnTo>
                    <a:pt x="836" y="8"/>
                  </a:lnTo>
                  <a:lnTo>
                    <a:pt x="806" y="22"/>
                  </a:lnTo>
                  <a:lnTo>
                    <a:pt x="750" y="36"/>
                  </a:lnTo>
                  <a:lnTo>
                    <a:pt x="688" y="74"/>
                  </a:lnTo>
                  <a:lnTo>
                    <a:pt x="620" y="78"/>
                  </a:lnTo>
                  <a:lnTo>
                    <a:pt x="564" y="80"/>
                  </a:lnTo>
                  <a:lnTo>
                    <a:pt x="546" y="130"/>
                  </a:lnTo>
                  <a:lnTo>
                    <a:pt x="552" y="144"/>
                  </a:lnTo>
                  <a:lnTo>
                    <a:pt x="530" y="176"/>
                  </a:lnTo>
                  <a:lnTo>
                    <a:pt x="542" y="202"/>
                  </a:lnTo>
                  <a:lnTo>
                    <a:pt x="522" y="206"/>
                  </a:lnTo>
                  <a:lnTo>
                    <a:pt x="488" y="234"/>
                  </a:lnTo>
                  <a:lnTo>
                    <a:pt x="488" y="246"/>
                  </a:lnTo>
                  <a:lnTo>
                    <a:pt x="530" y="258"/>
                  </a:lnTo>
                  <a:lnTo>
                    <a:pt x="566" y="256"/>
                  </a:lnTo>
                  <a:lnTo>
                    <a:pt x="568" y="288"/>
                  </a:lnTo>
                  <a:lnTo>
                    <a:pt x="554" y="296"/>
                  </a:lnTo>
                  <a:lnTo>
                    <a:pt x="510" y="292"/>
                  </a:lnTo>
                  <a:lnTo>
                    <a:pt x="460" y="304"/>
                  </a:lnTo>
                  <a:lnTo>
                    <a:pt x="458" y="288"/>
                  </a:lnTo>
                  <a:lnTo>
                    <a:pt x="432" y="272"/>
                  </a:lnTo>
                  <a:lnTo>
                    <a:pt x="410" y="296"/>
                  </a:lnTo>
                  <a:lnTo>
                    <a:pt x="392" y="284"/>
                  </a:lnTo>
                  <a:lnTo>
                    <a:pt x="370" y="290"/>
                  </a:lnTo>
                  <a:lnTo>
                    <a:pt x="354" y="318"/>
                  </a:lnTo>
                  <a:lnTo>
                    <a:pt x="326" y="310"/>
                  </a:lnTo>
                  <a:lnTo>
                    <a:pt x="312" y="280"/>
                  </a:lnTo>
                  <a:lnTo>
                    <a:pt x="304" y="292"/>
                  </a:lnTo>
                  <a:lnTo>
                    <a:pt x="306" y="312"/>
                  </a:lnTo>
                  <a:lnTo>
                    <a:pt x="294" y="326"/>
                  </a:lnTo>
                  <a:lnTo>
                    <a:pt x="288" y="314"/>
                  </a:lnTo>
                  <a:lnTo>
                    <a:pt x="286" y="288"/>
                  </a:lnTo>
                  <a:lnTo>
                    <a:pt x="262" y="260"/>
                  </a:lnTo>
                  <a:lnTo>
                    <a:pt x="232" y="270"/>
                  </a:lnTo>
                  <a:lnTo>
                    <a:pt x="224" y="238"/>
                  </a:lnTo>
                  <a:lnTo>
                    <a:pt x="202" y="238"/>
                  </a:lnTo>
                  <a:lnTo>
                    <a:pt x="186" y="266"/>
                  </a:lnTo>
                  <a:lnTo>
                    <a:pt x="178" y="244"/>
                  </a:lnTo>
                  <a:lnTo>
                    <a:pt x="158" y="236"/>
                  </a:lnTo>
                  <a:lnTo>
                    <a:pt x="132" y="288"/>
                  </a:lnTo>
                  <a:lnTo>
                    <a:pt x="106" y="288"/>
                  </a:lnTo>
                  <a:lnTo>
                    <a:pt x="110" y="304"/>
                  </a:lnTo>
                  <a:lnTo>
                    <a:pt x="78" y="320"/>
                  </a:lnTo>
                  <a:lnTo>
                    <a:pt x="90" y="350"/>
                  </a:lnTo>
                  <a:lnTo>
                    <a:pt x="80" y="364"/>
                  </a:lnTo>
                  <a:lnTo>
                    <a:pt x="68" y="362"/>
                  </a:lnTo>
                  <a:lnTo>
                    <a:pt x="60" y="340"/>
                  </a:lnTo>
                  <a:lnTo>
                    <a:pt x="42" y="328"/>
                  </a:lnTo>
                  <a:lnTo>
                    <a:pt x="32" y="348"/>
                  </a:lnTo>
                  <a:lnTo>
                    <a:pt x="14" y="362"/>
                  </a:lnTo>
                  <a:lnTo>
                    <a:pt x="6" y="380"/>
                  </a:lnTo>
                  <a:lnTo>
                    <a:pt x="6" y="402"/>
                  </a:lnTo>
                  <a:lnTo>
                    <a:pt x="14" y="414"/>
                  </a:lnTo>
                  <a:lnTo>
                    <a:pt x="0" y="454"/>
                  </a:lnTo>
                  <a:lnTo>
                    <a:pt x="22" y="456"/>
                  </a:lnTo>
                  <a:lnTo>
                    <a:pt x="32" y="478"/>
                  </a:lnTo>
                  <a:lnTo>
                    <a:pt x="58" y="480"/>
                  </a:lnTo>
                  <a:lnTo>
                    <a:pt x="90" y="534"/>
                  </a:lnTo>
                  <a:lnTo>
                    <a:pt x="84" y="554"/>
                  </a:lnTo>
                  <a:lnTo>
                    <a:pt x="136" y="546"/>
                  </a:lnTo>
                  <a:lnTo>
                    <a:pt x="168" y="518"/>
                  </a:lnTo>
                  <a:lnTo>
                    <a:pt x="212" y="524"/>
                  </a:lnTo>
                  <a:lnTo>
                    <a:pt x="262" y="548"/>
                  </a:lnTo>
                  <a:lnTo>
                    <a:pt x="248" y="616"/>
                  </a:lnTo>
                  <a:lnTo>
                    <a:pt x="214" y="630"/>
                  </a:lnTo>
                  <a:lnTo>
                    <a:pt x="180" y="626"/>
                  </a:lnTo>
                  <a:lnTo>
                    <a:pt x="178" y="672"/>
                  </a:lnTo>
                  <a:lnTo>
                    <a:pt x="152" y="668"/>
                  </a:lnTo>
                  <a:lnTo>
                    <a:pt x="138" y="686"/>
                  </a:lnTo>
                  <a:lnTo>
                    <a:pt x="152" y="688"/>
                  </a:lnTo>
                  <a:lnTo>
                    <a:pt x="172" y="744"/>
                  </a:lnTo>
                  <a:lnTo>
                    <a:pt x="188" y="744"/>
                  </a:lnTo>
                  <a:lnTo>
                    <a:pt x="200" y="766"/>
                  </a:lnTo>
                  <a:lnTo>
                    <a:pt x="226" y="766"/>
                  </a:lnTo>
                  <a:lnTo>
                    <a:pt x="222" y="808"/>
                  </a:lnTo>
                  <a:lnTo>
                    <a:pt x="236" y="800"/>
                  </a:lnTo>
                  <a:lnTo>
                    <a:pt x="238" y="780"/>
                  </a:lnTo>
                  <a:lnTo>
                    <a:pt x="286" y="762"/>
                  </a:lnTo>
                  <a:lnTo>
                    <a:pt x="308" y="790"/>
                  </a:lnTo>
                  <a:lnTo>
                    <a:pt x="312" y="804"/>
                  </a:lnTo>
                  <a:lnTo>
                    <a:pt x="338" y="834"/>
                  </a:lnTo>
                  <a:lnTo>
                    <a:pt x="354" y="834"/>
                  </a:lnTo>
                  <a:lnTo>
                    <a:pt x="354" y="626"/>
                  </a:lnTo>
                  <a:lnTo>
                    <a:pt x="448" y="602"/>
                  </a:lnTo>
                  <a:lnTo>
                    <a:pt x="552" y="660"/>
                  </a:lnTo>
                  <a:lnTo>
                    <a:pt x="564" y="694"/>
                  </a:lnTo>
                  <a:lnTo>
                    <a:pt x="576" y="710"/>
                  </a:lnTo>
                  <a:lnTo>
                    <a:pt x="596" y="698"/>
                  </a:lnTo>
                  <a:lnTo>
                    <a:pt x="666" y="698"/>
                  </a:lnTo>
                  <a:lnTo>
                    <a:pt x="678" y="686"/>
                  </a:lnTo>
                  <a:lnTo>
                    <a:pt x="710" y="750"/>
                  </a:lnTo>
                  <a:lnTo>
                    <a:pt x="728" y="750"/>
                  </a:lnTo>
                  <a:lnTo>
                    <a:pt x="732" y="778"/>
                  </a:lnTo>
                  <a:lnTo>
                    <a:pt x="722" y="784"/>
                  </a:lnTo>
                  <a:lnTo>
                    <a:pt x="722" y="802"/>
                  </a:lnTo>
                  <a:lnTo>
                    <a:pt x="742" y="808"/>
                  </a:lnTo>
                  <a:lnTo>
                    <a:pt x="746" y="832"/>
                  </a:lnTo>
                  <a:lnTo>
                    <a:pt x="796" y="834"/>
                  </a:lnTo>
                  <a:lnTo>
                    <a:pt x="814" y="848"/>
                  </a:lnTo>
                  <a:lnTo>
                    <a:pt x="824" y="842"/>
                  </a:lnTo>
                  <a:lnTo>
                    <a:pt x="824" y="828"/>
                  </a:lnTo>
                  <a:lnTo>
                    <a:pt x="866" y="804"/>
                  </a:lnTo>
                  <a:lnTo>
                    <a:pt x="918" y="790"/>
                  </a:lnTo>
                  <a:lnTo>
                    <a:pt x="918" y="766"/>
                  </a:lnTo>
                  <a:lnTo>
                    <a:pt x="936" y="762"/>
                  </a:lnTo>
                  <a:lnTo>
                    <a:pt x="956" y="762"/>
                  </a:lnTo>
                  <a:lnTo>
                    <a:pt x="994" y="766"/>
                  </a:lnTo>
                  <a:lnTo>
                    <a:pt x="1010" y="740"/>
                  </a:lnTo>
                  <a:lnTo>
                    <a:pt x="1044" y="722"/>
                  </a:lnTo>
                  <a:lnTo>
                    <a:pt x="1080" y="744"/>
                  </a:lnTo>
                  <a:lnTo>
                    <a:pt x="1152" y="740"/>
                  </a:lnTo>
                  <a:lnTo>
                    <a:pt x="1218" y="748"/>
                  </a:lnTo>
                  <a:lnTo>
                    <a:pt x="1232" y="740"/>
                  </a:lnTo>
                  <a:lnTo>
                    <a:pt x="1238" y="752"/>
                  </a:lnTo>
                  <a:lnTo>
                    <a:pt x="1276" y="764"/>
                  </a:lnTo>
                  <a:lnTo>
                    <a:pt x="1288" y="722"/>
                  </a:lnTo>
                  <a:lnTo>
                    <a:pt x="1266" y="644"/>
                  </a:lnTo>
                  <a:lnTo>
                    <a:pt x="1250" y="638"/>
                  </a:lnTo>
                  <a:lnTo>
                    <a:pt x="1260" y="624"/>
                  </a:lnTo>
                  <a:lnTo>
                    <a:pt x="1316" y="618"/>
                  </a:lnTo>
                  <a:lnTo>
                    <a:pt x="1336" y="626"/>
                  </a:lnTo>
                  <a:lnTo>
                    <a:pt x="1348" y="612"/>
                  </a:lnTo>
                  <a:lnTo>
                    <a:pt x="1334" y="604"/>
                  </a:lnTo>
                  <a:lnTo>
                    <a:pt x="1366" y="514"/>
                  </a:lnTo>
                  <a:lnTo>
                    <a:pt x="1406" y="526"/>
                  </a:lnTo>
                  <a:lnTo>
                    <a:pt x="1450" y="506"/>
                  </a:lnTo>
                  <a:lnTo>
                    <a:pt x="1452" y="474"/>
                  </a:lnTo>
                  <a:lnTo>
                    <a:pt x="1496" y="434"/>
                  </a:lnTo>
                  <a:lnTo>
                    <a:pt x="1498" y="408"/>
                  </a:lnTo>
                  <a:lnTo>
                    <a:pt x="1528" y="406"/>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2" name="Georgia"/>
            <p:cNvSpPr>
              <a:spLocks noChangeAspect="1"/>
            </p:cNvSpPr>
            <p:nvPr/>
          </p:nvSpPr>
          <p:spPr bwMode="gray">
            <a:xfrm>
              <a:off x="5378068" y="3064112"/>
              <a:ext cx="153807" cy="75131"/>
            </a:xfrm>
            <a:custGeom>
              <a:avLst/>
              <a:gdLst/>
              <a:ahLst/>
              <a:cxnLst>
                <a:cxn ang="0">
                  <a:pos x="232" y="86"/>
                </a:cxn>
                <a:cxn ang="0">
                  <a:pos x="226" y="106"/>
                </a:cxn>
                <a:cxn ang="0">
                  <a:pos x="236" y="114"/>
                </a:cxn>
                <a:cxn ang="0">
                  <a:pos x="238" y="122"/>
                </a:cxn>
                <a:cxn ang="0">
                  <a:pos x="210" y="124"/>
                </a:cxn>
                <a:cxn ang="0">
                  <a:pos x="198" y="112"/>
                </a:cxn>
                <a:cxn ang="0">
                  <a:pos x="184" y="114"/>
                </a:cxn>
                <a:cxn ang="0">
                  <a:pos x="174" y="122"/>
                </a:cxn>
                <a:cxn ang="0">
                  <a:pos x="128" y="124"/>
                </a:cxn>
                <a:cxn ang="0">
                  <a:pos x="104" y="108"/>
                </a:cxn>
                <a:cxn ang="0">
                  <a:pos x="88" y="112"/>
                </a:cxn>
                <a:cxn ang="0">
                  <a:pos x="44" y="104"/>
                </a:cxn>
                <a:cxn ang="0">
                  <a:pos x="58" y="84"/>
                </a:cxn>
                <a:cxn ang="0">
                  <a:pos x="60" y="56"/>
                </a:cxn>
                <a:cxn ang="0">
                  <a:pos x="42" y="36"/>
                </a:cxn>
                <a:cxn ang="0">
                  <a:pos x="24" y="22"/>
                </a:cxn>
                <a:cxn ang="0">
                  <a:pos x="14" y="24"/>
                </a:cxn>
                <a:cxn ang="0">
                  <a:pos x="0" y="10"/>
                </a:cxn>
                <a:cxn ang="0">
                  <a:pos x="8" y="2"/>
                </a:cxn>
                <a:cxn ang="0">
                  <a:pos x="36" y="0"/>
                </a:cxn>
                <a:cxn ang="0">
                  <a:pos x="98" y="8"/>
                </a:cxn>
                <a:cxn ang="0">
                  <a:pos x="110" y="2"/>
                </a:cxn>
                <a:cxn ang="0">
                  <a:pos x="122" y="14"/>
                </a:cxn>
                <a:cxn ang="0">
                  <a:pos x="148" y="28"/>
                </a:cxn>
                <a:cxn ang="0">
                  <a:pos x="156" y="40"/>
                </a:cxn>
                <a:cxn ang="0">
                  <a:pos x="168" y="32"/>
                </a:cxn>
                <a:cxn ang="0">
                  <a:pos x="182" y="40"/>
                </a:cxn>
                <a:cxn ang="0">
                  <a:pos x="194" y="40"/>
                </a:cxn>
                <a:cxn ang="0">
                  <a:pos x="208" y="50"/>
                </a:cxn>
                <a:cxn ang="0">
                  <a:pos x="208" y="64"/>
                </a:cxn>
                <a:cxn ang="0">
                  <a:pos x="198" y="74"/>
                </a:cxn>
                <a:cxn ang="0">
                  <a:pos x="232" y="86"/>
                </a:cxn>
              </a:cxnLst>
              <a:rect l="0" t="0" r="r" b="b"/>
              <a:pathLst>
                <a:path w="238" h="124">
                  <a:moveTo>
                    <a:pt x="232" y="86"/>
                  </a:moveTo>
                  <a:lnTo>
                    <a:pt x="226" y="106"/>
                  </a:lnTo>
                  <a:lnTo>
                    <a:pt x="236" y="114"/>
                  </a:lnTo>
                  <a:lnTo>
                    <a:pt x="238" y="122"/>
                  </a:lnTo>
                  <a:lnTo>
                    <a:pt x="210" y="124"/>
                  </a:lnTo>
                  <a:lnTo>
                    <a:pt x="198" y="112"/>
                  </a:lnTo>
                  <a:lnTo>
                    <a:pt x="184" y="114"/>
                  </a:lnTo>
                  <a:lnTo>
                    <a:pt x="174" y="122"/>
                  </a:lnTo>
                  <a:lnTo>
                    <a:pt x="128" y="124"/>
                  </a:lnTo>
                  <a:lnTo>
                    <a:pt x="104" y="108"/>
                  </a:lnTo>
                  <a:lnTo>
                    <a:pt x="88" y="112"/>
                  </a:lnTo>
                  <a:lnTo>
                    <a:pt x="44" y="104"/>
                  </a:lnTo>
                  <a:lnTo>
                    <a:pt x="58" y="84"/>
                  </a:lnTo>
                  <a:lnTo>
                    <a:pt x="60" y="56"/>
                  </a:lnTo>
                  <a:lnTo>
                    <a:pt x="42" y="36"/>
                  </a:lnTo>
                  <a:lnTo>
                    <a:pt x="24" y="22"/>
                  </a:lnTo>
                  <a:lnTo>
                    <a:pt x="14" y="24"/>
                  </a:lnTo>
                  <a:lnTo>
                    <a:pt x="0" y="10"/>
                  </a:lnTo>
                  <a:lnTo>
                    <a:pt x="8" y="2"/>
                  </a:lnTo>
                  <a:lnTo>
                    <a:pt x="36" y="0"/>
                  </a:lnTo>
                  <a:lnTo>
                    <a:pt x="98" y="8"/>
                  </a:lnTo>
                  <a:lnTo>
                    <a:pt x="110" y="2"/>
                  </a:lnTo>
                  <a:lnTo>
                    <a:pt x="122" y="14"/>
                  </a:lnTo>
                  <a:lnTo>
                    <a:pt x="148" y="28"/>
                  </a:lnTo>
                  <a:lnTo>
                    <a:pt x="156" y="40"/>
                  </a:lnTo>
                  <a:lnTo>
                    <a:pt x="168" y="32"/>
                  </a:lnTo>
                  <a:lnTo>
                    <a:pt x="182" y="40"/>
                  </a:lnTo>
                  <a:lnTo>
                    <a:pt x="194" y="40"/>
                  </a:lnTo>
                  <a:lnTo>
                    <a:pt x="208" y="50"/>
                  </a:lnTo>
                  <a:lnTo>
                    <a:pt x="208" y="64"/>
                  </a:lnTo>
                  <a:lnTo>
                    <a:pt x="198" y="74"/>
                  </a:lnTo>
                  <a:lnTo>
                    <a:pt x="232" y="8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3" name="Mongolia"/>
            <p:cNvSpPr>
              <a:spLocks noChangeAspect="1"/>
            </p:cNvSpPr>
            <p:nvPr/>
          </p:nvSpPr>
          <p:spPr bwMode="gray">
            <a:xfrm>
              <a:off x="6528547" y="2766479"/>
              <a:ext cx="792108" cy="356871"/>
            </a:xfrm>
            <a:custGeom>
              <a:avLst/>
              <a:gdLst/>
              <a:ahLst/>
              <a:cxnLst>
                <a:cxn ang="0">
                  <a:pos x="70" y="226"/>
                </a:cxn>
                <a:cxn ang="0">
                  <a:pos x="134" y="300"/>
                </a:cxn>
                <a:cxn ang="0">
                  <a:pos x="132" y="372"/>
                </a:cxn>
                <a:cxn ang="0">
                  <a:pos x="212" y="394"/>
                </a:cxn>
                <a:cxn ang="0">
                  <a:pos x="302" y="448"/>
                </a:cxn>
                <a:cxn ang="0">
                  <a:pos x="352" y="532"/>
                </a:cxn>
                <a:cxn ang="0">
                  <a:pos x="408" y="542"/>
                </a:cxn>
                <a:cxn ang="0">
                  <a:pos x="556" y="540"/>
                </a:cxn>
                <a:cxn ang="0">
                  <a:pos x="608" y="566"/>
                </a:cxn>
                <a:cxn ang="0">
                  <a:pos x="658" y="578"/>
                </a:cxn>
                <a:cxn ang="0">
                  <a:pos x="700" y="582"/>
                </a:cxn>
                <a:cxn ang="0">
                  <a:pos x="788" y="536"/>
                </a:cxn>
                <a:cxn ang="0">
                  <a:pos x="890" y="506"/>
                </a:cxn>
                <a:cxn ang="0">
                  <a:pos x="936" y="464"/>
                </a:cxn>
                <a:cxn ang="0">
                  <a:pos x="906" y="424"/>
                </a:cxn>
                <a:cxn ang="0">
                  <a:pos x="954" y="388"/>
                </a:cxn>
                <a:cxn ang="0">
                  <a:pos x="1052" y="374"/>
                </a:cxn>
                <a:cxn ang="0">
                  <a:pos x="1132" y="358"/>
                </a:cxn>
                <a:cxn ang="0">
                  <a:pos x="1166" y="344"/>
                </a:cxn>
                <a:cxn ang="0">
                  <a:pos x="1206" y="354"/>
                </a:cxn>
                <a:cxn ang="0">
                  <a:pos x="1198" y="284"/>
                </a:cxn>
                <a:cxn ang="0">
                  <a:pos x="1164" y="248"/>
                </a:cxn>
                <a:cxn ang="0">
                  <a:pos x="1136" y="268"/>
                </a:cxn>
                <a:cxn ang="0">
                  <a:pos x="1086" y="256"/>
                </a:cxn>
                <a:cxn ang="0">
                  <a:pos x="1094" y="192"/>
                </a:cxn>
                <a:cxn ang="0">
                  <a:pos x="1110" y="138"/>
                </a:cxn>
                <a:cxn ang="0">
                  <a:pos x="1070" y="128"/>
                </a:cxn>
                <a:cxn ang="0">
                  <a:pos x="978" y="144"/>
                </a:cxn>
                <a:cxn ang="0">
                  <a:pos x="850" y="164"/>
                </a:cxn>
                <a:cxn ang="0">
                  <a:pos x="768" y="134"/>
                </a:cxn>
                <a:cxn ang="0">
                  <a:pos x="716" y="98"/>
                </a:cxn>
                <a:cxn ang="0">
                  <a:pos x="562" y="78"/>
                </a:cxn>
                <a:cxn ang="0">
                  <a:pos x="470" y="0"/>
                </a:cxn>
                <a:cxn ang="0">
                  <a:pos x="416" y="86"/>
                </a:cxn>
                <a:cxn ang="0">
                  <a:pos x="402" y="124"/>
                </a:cxn>
                <a:cxn ang="0">
                  <a:pos x="338" y="124"/>
                </a:cxn>
                <a:cxn ang="0">
                  <a:pos x="258" y="112"/>
                </a:cxn>
                <a:cxn ang="0">
                  <a:pos x="192" y="82"/>
                </a:cxn>
                <a:cxn ang="0">
                  <a:pos x="90" y="122"/>
                </a:cxn>
                <a:cxn ang="0">
                  <a:pos x="34" y="162"/>
                </a:cxn>
                <a:cxn ang="0">
                  <a:pos x="10" y="182"/>
                </a:cxn>
                <a:cxn ang="0">
                  <a:pos x="18" y="204"/>
                </a:cxn>
                <a:cxn ang="0">
                  <a:pos x="38" y="220"/>
                </a:cxn>
              </a:cxnLst>
              <a:rect l="0" t="0" r="r" b="b"/>
              <a:pathLst>
                <a:path w="1228" h="590">
                  <a:moveTo>
                    <a:pt x="38" y="220"/>
                  </a:moveTo>
                  <a:lnTo>
                    <a:pt x="70" y="226"/>
                  </a:lnTo>
                  <a:lnTo>
                    <a:pt x="98" y="244"/>
                  </a:lnTo>
                  <a:lnTo>
                    <a:pt x="134" y="300"/>
                  </a:lnTo>
                  <a:lnTo>
                    <a:pt x="158" y="320"/>
                  </a:lnTo>
                  <a:lnTo>
                    <a:pt x="132" y="372"/>
                  </a:lnTo>
                  <a:lnTo>
                    <a:pt x="144" y="386"/>
                  </a:lnTo>
                  <a:lnTo>
                    <a:pt x="212" y="394"/>
                  </a:lnTo>
                  <a:lnTo>
                    <a:pt x="272" y="416"/>
                  </a:lnTo>
                  <a:lnTo>
                    <a:pt x="302" y="448"/>
                  </a:lnTo>
                  <a:lnTo>
                    <a:pt x="314" y="456"/>
                  </a:lnTo>
                  <a:lnTo>
                    <a:pt x="352" y="532"/>
                  </a:lnTo>
                  <a:lnTo>
                    <a:pt x="382" y="532"/>
                  </a:lnTo>
                  <a:lnTo>
                    <a:pt x="408" y="542"/>
                  </a:lnTo>
                  <a:lnTo>
                    <a:pt x="500" y="544"/>
                  </a:lnTo>
                  <a:lnTo>
                    <a:pt x="556" y="540"/>
                  </a:lnTo>
                  <a:lnTo>
                    <a:pt x="578" y="564"/>
                  </a:lnTo>
                  <a:lnTo>
                    <a:pt x="608" y="566"/>
                  </a:lnTo>
                  <a:lnTo>
                    <a:pt x="630" y="582"/>
                  </a:lnTo>
                  <a:lnTo>
                    <a:pt x="658" y="578"/>
                  </a:lnTo>
                  <a:lnTo>
                    <a:pt x="676" y="590"/>
                  </a:lnTo>
                  <a:lnTo>
                    <a:pt x="700" y="582"/>
                  </a:lnTo>
                  <a:lnTo>
                    <a:pt x="716" y="562"/>
                  </a:lnTo>
                  <a:lnTo>
                    <a:pt x="788" y="536"/>
                  </a:lnTo>
                  <a:lnTo>
                    <a:pt x="872" y="534"/>
                  </a:lnTo>
                  <a:lnTo>
                    <a:pt x="890" y="506"/>
                  </a:lnTo>
                  <a:lnTo>
                    <a:pt x="926" y="488"/>
                  </a:lnTo>
                  <a:lnTo>
                    <a:pt x="936" y="464"/>
                  </a:lnTo>
                  <a:lnTo>
                    <a:pt x="906" y="442"/>
                  </a:lnTo>
                  <a:lnTo>
                    <a:pt x="906" y="424"/>
                  </a:lnTo>
                  <a:lnTo>
                    <a:pt x="940" y="390"/>
                  </a:lnTo>
                  <a:lnTo>
                    <a:pt x="954" y="388"/>
                  </a:lnTo>
                  <a:lnTo>
                    <a:pt x="990" y="410"/>
                  </a:lnTo>
                  <a:lnTo>
                    <a:pt x="1052" y="374"/>
                  </a:lnTo>
                  <a:lnTo>
                    <a:pt x="1092" y="380"/>
                  </a:lnTo>
                  <a:lnTo>
                    <a:pt x="1132" y="358"/>
                  </a:lnTo>
                  <a:lnTo>
                    <a:pt x="1154" y="356"/>
                  </a:lnTo>
                  <a:lnTo>
                    <a:pt x="1166" y="344"/>
                  </a:lnTo>
                  <a:lnTo>
                    <a:pt x="1186" y="342"/>
                  </a:lnTo>
                  <a:lnTo>
                    <a:pt x="1206" y="354"/>
                  </a:lnTo>
                  <a:lnTo>
                    <a:pt x="1228" y="320"/>
                  </a:lnTo>
                  <a:lnTo>
                    <a:pt x="1198" y="284"/>
                  </a:lnTo>
                  <a:lnTo>
                    <a:pt x="1196" y="268"/>
                  </a:lnTo>
                  <a:lnTo>
                    <a:pt x="1164" y="248"/>
                  </a:lnTo>
                  <a:lnTo>
                    <a:pt x="1152" y="250"/>
                  </a:lnTo>
                  <a:lnTo>
                    <a:pt x="1136" y="268"/>
                  </a:lnTo>
                  <a:lnTo>
                    <a:pt x="1118" y="258"/>
                  </a:lnTo>
                  <a:lnTo>
                    <a:pt x="1086" y="256"/>
                  </a:lnTo>
                  <a:lnTo>
                    <a:pt x="1074" y="234"/>
                  </a:lnTo>
                  <a:lnTo>
                    <a:pt x="1094" y="192"/>
                  </a:lnTo>
                  <a:lnTo>
                    <a:pt x="1098" y="158"/>
                  </a:lnTo>
                  <a:lnTo>
                    <a:pt x="1110" y="138"/>
                  </a:lnTo>
                  <a:lnTo>
                    <a:pt x="1102" y="128"/>
                  </a:lnTo>
                  <a:lnTo>
                    <a:pt x="1070" y="128"/>
                  </a:lnTo>
                  <a:lnTo>
                    <a:pt x="1038" y="108"/>
                  </a:lnTo>
                  <a:lnTo>
                    <a:pt x="978" y="144"/>
                  </a:lnTo>
                  <a:lnTo>
                    <a:pt x="926" y="162"/>
                  </a:lnTo>
                  <a:lnTo>
                    <a:pt x="850" y="164"/>
                  </a:lnTo>
                  <a:lnTo>
                    <a:pt x="800" y="154"/>
                  </a:lnTo>
                  <a:lnTo>
                    <a:pt x="768" y="134"/>
                  </a:lnTo>
                  <a:lnTo>
                    <a:pt x="746" y="104"/>
                  </a:lnTo>
                  <a:lnTo>
                    <a:pt x="716" y="98"/>
                  </a:lnTo>
                  <a:lnTo>
                    <a:pt x="592" y="110"/>
                  </a:lnTo>
                  <a:lnTo>
                    <a:pt x="562" y="78"/>
                  </a:lnTo>
                  <a:lnTo>
                    <a:pt x="554" y="30"/>
                  </a:lnTo>
                  <a:lnTo>
                    <a:pt x="470" y="0"/>
                  </a:lnTo>
                  <a:lnTo>
                    <a:pt x="418" y="44"/>
                  </a:lnTo>
                  <a:lnTo>
                    <a:pt x="416" y="86"/>
                  </a:lnTo>
                  <a:lnTo>
                    <a:pt x="400" y="106"/>
                  </a:lnTo>
                  <a:lnTo>
                    <a:pt x="402" y="124"/>
                  </a:lnTo>
                  <a:lnTo>
                    <a:pt x="370" y="140"/>
                  </a:lnTo>
                  <a:lnTo>
                    <a:pt x="338" y="124"/>
                  </a:lnTo>
                  <a:lnTo>
                    <a:pt x="300" y="134"/>
                  </a:lnTo>
                  <a:lnTo>
                    <a:pt x="258" y="112"/>
                  </a:lnTo>
                  <a:lnTo>
                    <a:pt x="230" y="116"/>
                  </a:lnTo>
                  <a:lnTo>
                    <a:pt x="192" y="82"/>
                  </a:lnTo>
                  <a:lnTo>
                    <a:pt x="164" y="82"/>
                  </a:lnTo>
                  <a:lnTo>
                    <a:pt x="90" y="122"/>
                  </a:lnTo>
                  <a:lnTo>
                    <a:pt x="88" y="140"/>
                  </a:lnTo>
                  <a:lnTo>
                    <a:pt x="34" y="162"/>
                  </a:lnTo>
                  <a:lnTo>
                    <a:pt x="22" y="180"/>
                  </a:lnTo>
                  <a:lnTo>
                    <a:pt x="10" y="182"/>
                  </a:lnTo>
                  <a:lnTo>
                    <a:pt x="0" y="190"/>
                  </a:lnTo>
                  <a:lnTo>
                    <a:pt x="18" y="204"/>
                  </a:lnTo>
                  <a:lnTo>
                    <a:pt x="24" y="206"/>
                  </a:lnTo>
                  <a:lnTo>
                    <a:pt x="38" y="22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4" name="India"/>
            <p:cNvSpPr>
              <a:spLocks noChangeAspect="1"/>
            </p:cNvSpPr>
            <p:nvPr/>
          </p:nvSpPr>
          <p:spPr bwMode="gray">
            <a:xfrm>
              <a:off x="6059435" y="3288059"/>
              <a:ext cx="710590" cy="719520"/>
            </a:xfrm>
            <a:custGeom>
              <a:avLst/>
              <a:gdLst/>
              <a:ahLst/>
              <a:cxnLst>
                <a:cxn ang="0">
                  <a:pos x="72" y="616"/>
                </a:cxn>
                <a:cxn ang="0">
                  <a:pos x="110" y="702"/>
                </a:cxn>
                <a:cxn ang="0">
                  <a:pos x="172" y="670"/>
                </a:cxn>
                <a:cxn ang="0">
                  <a:pos x="244" y="938"/>
                </a:cxn>
                <a:cxn ang="0">
                  <a:pos x="294" y="1064"/>
                </a:cxn>
                <a:cxn ang="0">
                  <a:pos x="336" y="1166"/>
                </a:cxn>
                <a:cxn ang="0">
                  <a:pos x="392" y="1158"/>
                </a:cxn>
                <a:cxn ang="0">
                  <a:pos x="430" y="1110"/>
                </a:cxn>
                <a:cxn ang="0">
                  <a:pos x="460" y="1022"/>
                </a:cxn>
                <a:cxn ang="0">
                  <a:pos x="460" y="900"/>
                </a:cxn>
                <a:cxn ang="0">
                  <a:pos x="500" y="882"/>
                </a:cxn>
                <a:cxn ang="0">
                  <a:pos x="530" y="838"/>
                </a:cxn>
                <a:cxn ang="0">
                  <a:pos x="658" y="724"/>
                </a:cxn>
                <a:cxn ang="0">
                  <a:pos x="712" y="694"/>
                </a:cxn>
                <a:cxn ang="0">
                  <a:pos x="752" y="652"/>
                </a:cxn>
                <a:cxn ang="0">
                  <a:pos x="800" y="654"/>
                </a:cxn>
                <a:cxn ang="0">
                  <a:pos x="806" y="604"/>
                </a:cxn>
                <a:cxn ang="0">
                  <a:pos x="778" y="520"/>
                </a:cxn>
                <a:cxn ang="0">
                  <a:pos x="780" y="496"/>
                </a:cxn>
                <a:cxn ang="0">
                  <a:pos x="784" y="450"/>
                </a:cxn>
                <a:cxn ang="0">
                  <a:pos x="826" y="460"/>
                </a:cxn>
                <a:cxn ang="0">
                  <a:pos x="868" y="488"/>
                </a:cxn>
                <a:cxn ang="0">
                  <a:pos x="914" y="542"/>
                </a:cxn>
                <a:cxn ang="0">
                  <a:pos x="910" y="582"/>
                </a:cxn>
                <a:cxn ang="0">
                  <a:pos x="936" y="618"/>
                </a:cxn>
                <a:cxn ang="0">
                  <a:pos x="968" y="594"/>
                </a:cxn>
                <a:cxn ang="0">
                  <a:pos x="1008" y="504"/>
                </a:cxn>
                <a:cxn ang="0">
                  <a:pos x="1084" y="416"/>
                </a:cxn>
                <a:cxn ang="0">
                  <a:pos x="1104" y="374"/>
                </a:cxn>
                <a:cxn ang="0">
                  <a:pos x="1052" y="336"/>
                </a:cxn>
                <a:cxn ang="0">
                  <a:pos x="944" y="370"/>
                </a:cxn>
                <a:cxn ang="0">
                  <a:pos x="914" y="416"/>
                </a:cxn>
                <a:cxn ang="0">
                  <a:pos x="830" y="436"/>
                </a:cxn>
                <a:cxn ang="0">
                  <a:pos x="794" y="390"/>
                </a:cxn>
                <a:cxn ang="0">
                  <a:pos x="758" y="450"/>
                </a:cxn>
                <a:cxn ang="0">
                  <a:pos x="632" y="418"/>
                </a:cxn>
                <a:cxn ang="0">
                  <a:pos x="490" y="368"/>
                </a:cxn>
                <a:cxn ang="0">
                  <a:pos x="458" y="302"/>
                </a:cxn>
                <a:cxn ang="0">
                  <a:pos x="420" y="238"/>
                </a:cxn>
                <a:cxn ang="0">
                  <a:pos x="424" y="186"/>
                </a:cxn>
                <a:cxn ang="0">
                  <a:pos x="412" y="136"/>
                </a:cxn>
                <a:cxn ang="0">
                  <a:pos x="412" y="28"/>
                </a:cxn>
                <a:cxn ang="0">
                  <a:pos x="342" y="24"/>
                </a:cxn>
                <a:cxn ang="0">
                  <a:pos x="278" y="72"/>
                </a:cxn>
                <a:cxn ang="0">
                  <a:pos x="212" y="98"/>
                </a:cxn>
                <a:cxn ang="0">
                  <a:pos x="278" y="184"/>
                </a:cxn>
                <a:cxn ang="0">
                  <a:pos x="232" y="252"/>
                </a:cxn>
                <a:cxn ang="0">
                  <a:pos x="196" y="330"/>
                </a:cxn>
                <a:cxn ang="0">
                  <a:pos x="120" y="384"/>
                </a:cxn>
                <a:cxn ang="0">
                  <a:pos x="70" y="402"/>
                </a:cxn>
                <a:cxn ang="0">
                  <a:pos x="74" y="462"/>
                </a:cxn>
                <a:cxn ang="0">
                  <a:pos x="116" y="520"/>
                </a:cxn>
                <a:cxn ang="0">
                  <a:pos x="84" y="536"/>
                </a:cxn>
                <a:cxn ang="0">
                  <a:pos x="28" y="552"/>
                </a:cxn>
                <a:cxn ang="0">
                  <a:pos x="34" y="600"/>
                </a:cxn>
              </a:cxnLst>
              <a:rect l="0" t="0" r="r" b="b"/>
              <a:pathLst>
                <a:path w="1104" h="1190">
                  <a:moveTo>
                    <a:pt x="34" y="600"/>
                  </a:moveTo>
                  <a:lnTo>
                    <a:pt x="54" y="598"/>
                  </a:lnTo>
                  <a:lnTo>
                    <a:pt x="96" y="584"/>
                  </a:lnTo>
                  <a:lnTo>
                    <a:pt x="72" y="616"/>
                  </a:lnTo>
                  <a:lnTo>
                    <a:pt x="60" y="616"/>
                  </a:lnTo>
                  <a:lnTo>
                    <a:pt x="32" y="626"/>
                  </a:lnTo>
                  <a:lnTo>
                    <a:pt x="88" y="688"/>
                  </a:lnTo>
                  <a:lnTo>
                    <a:pt x="110" y="702"/>
                  </a:lnTo>
                  <a:lnTo>
                    <a:pt x="152" y="676"/>
                  </a:lnTo>
                  <a:lnTo>
                    <a:pt x="158" y="638"/>
                  </a:lnTo>
                  <a:lnTo>
                    <a:pt x="168" y="620"/>
                  </a:lnTo>
                  <a:lnTo>
                    <a:pt x="172" y="670"/>
                  </a:lnTo>
                  <a:lnTo>
                    <a:pt x="182" y="736"/>
                  </a:lnTo>
                  <a:lnTo>
                    <a:pt x="186" y="792"/>
                  </a:lnTo>
                  <a:lnTo>
                    <a:pt x="206" y="870"/>
                  </a:lnTo>
                  <a:lnTo>
                    <a:pt x="244" y="938"/>
                  </a:lnTo>
                  <a:lnTo>
                    <a:pt x="252" y="992"/>
                  </a:lnTo>
                  <a:lnTo>
                    <a:pt x="276" y="1026"/>
                  </a:lnTo>
                  <a:lnTo>
                    <a:pt x="280" y="1046"/>
                  </a:lnTo>
                  <a:lnTo>
                    <a:pt x="294" y="1064"/>
                  </a:lnTo>
                  <a:lnTo>
                    <a:pt x="304" y="1098"/>
                  </a:lnTo>
                  <a:lnTo>
                    <a:pt x="320" y="1146"/>
                  </a:lnTo>
                  <a:lnTo>
                    <a:pt x="330" y="1146"/>
                  </a:lnTo>
                  <a:lnTo>
                    <a:pt x="336" y="1166"/>
                  </a:lnTo>
                  <a:lnTo>
                    <a:pt x="358" y="1188"/>
                  </a:lnTo>
                  <a:lnTo>
                    <a:pt x="372" y="1190"/>
                  </a:lnTo>
                  <a:lnTo>
                    <a:pt x="390" y="1174"/>
                  </a:lnTo>
                  <a:lnTo>
                    <a:pt x="392" y="1158"/>
                  </a:lnTo>
                  <a:lnTo>
                    <a:pt x="402" y="1146"/>
                  </a:lnTo>
                  <a:lnTo>
                    <a:pt x="426" y="1146"/>
                  </a:lnTo>
                  <a:lnTo>
                    <a:pt x="414" y="1132"/>
                  </a:lnTo>
                  <a:lnTo>
                    <a:pt x="430" y="1110"/>
                  </a:lnTo>
                  <a:lnTo>
                    <a:pt x="430" y="1100"/>
                  </a:lnTo>
                  <a:lnTo>
                    <a:pt x="452" y="1092"/>
                  </a:lnTo>
                  <a:lnTo>
                    <a:pt x="448" y="1036"/>
                  </a:lnTo>
                  <a:lnTo>
                    <a:pt x="460" y="1022"/>
                  </a:lnTo>
                  <a:lnTo>
                    <a:pt x="462" y="1008"/>
                  </a:lnTo>
                  <a:lnTo>
                    <a:pt x="472" y="986"/>
                  </a:lnTo>
                  <a:lnTo>
                    <a:pt x="458" y="942"/>
                  </a:lnTo>
                  <a:lnTo>
                    <a:pt x="460" y="900"/>
                  </a:lnTo>
                  <a:lnTo>
                    <a:pt x="466" y="886"/>
                  </a:lnTo>
                  <a:lnTo>
                    <a:pt x="482" y="878"/>
                  </a:lnTo>
                  <a:lnTo>
                    <a:pt x="490" y="884"/>
                  </a:lnTo>
                  <a:lnTo>
                    <a:pt x="500" y="882"/>
                  </a:lnTo>
                  <a:lnTo>
                    <a:pt x="504" y="870"/>
                  </a:lnTo>
                  <a:lnTo>
                    <a:pt x="518" y="866"/>
                  </a:lnTo>
                  <a:lnTo>
                    <a:pt x="540" y="848"/>
                  </a:lnTo>
                  <a:lnTo>
                    <a:pt x="530" y="838"/>
                  </a:lnTo>
                  <a:lnTo>
                    <a:pt x="610" y="778"/>
                  </a:lnTo>
                  <a:lnTo>
                    <a:pt x="646" y="740"/>
                  </a:lnTo>
                  <a:lnTo>
                    <a:pt x="650" y="722"/>
                  </a:lnTo>
                  <a:lnTo>
                    <a:pt x="658" y="724"/>
                  </a:lnTo>
                  <a:lnTo>
                    <a:pt x="658" y="732"/>
                  </a:lnTo>
                  <a:lnTo>
                    <a:pt x="680" y="728"/>
                  </a:lnTo>
                  <a:lnTo>
                    <a:pt x="702" y="706"/>
                  </a:lnTo>
                  <a:lnTo>
                    <a:pt x="712" y="694"/>
                  </a:lnTo>
                  <a:lnTo>
                    <a:pt x="708" y="674"/>
                  </a:lnTo>
                  <a:lnTo>
                    <a:pt x="730" y="654"/>
                  </a:lnTo>
                  <a:lnTo>
                    <a:pt x="754" y="634"/>
                  </a:lnTo>
                  <a:lnTo>
                    <a:pt x="752" y="652"/>
                  </a:lnTo>
                  <a:lnTo>
                    <a:pt x="768" y="652"/>
                  </a:lnTo>
                  <a:lnTo>
                    <a:pt x="780" y="640"/>
                  </a:lnTo>
                  <a:lnTo>
                    <a:pt x="786" y="654"/>
                  </a:lnTo>
                  <a:lnTo>
                    <a:pt x="800" y="654"/>
                  </a:lnTo>
                  <a:lnTo>
                    <a:pt x="804" y="644"/>
                  </a:lnTo>
                  <a:lnTo>
                    <a:pt x="812" y="650"/>
                  </a:lnTo>
                  <a:lnTo>
                    <a:pt x="820" y="650"/>
                  </a:lnTo>
                  <a:lnTo>
                    <a:pt x="806" y="604"/>
                  </a:lnTo>
                  <a:lnTo>
                    <a:pt x="788" y="564"/>
                  </a:lnTo>
                  <a:lnTo>
                    <a:pt x="794" y="550"/>
                  </a:lnTo>
                  <a:lnTo>
                    <a:pt x="772" y="532"/>
                  </a:lnTo>
                  <a:lnTo>
                    <a:pt x="778" y="520"/>
                  </a:lnTo>
                  <a:lnTo>
                    <a:pt x="788" y="520"/>
                  </a:lnTo>
                  <a:lnTo>
                    <a:pt x="796" y="504"/>
                  </a:lnTo>
                  <a:lnTo>
                    <a:pt x="786" y="494"/>
                  </a:lnTo>
                  <a:lnTo>
                    <a:pt x="780" y="496"/>
                  </a:lnTo>
                  <a:lnTo>
                    <a:pt x="764" y="480"/>
                  </a:lnTo>
                  <a:lnTo>
                    <a:pt x="772" y="466"/>
                  </a:lnTo>
                  <a:lnTo>
                    <a:pt x="770" y="452"/>
                  </a:lnTo>
                  <a:lnTo>
                    <a:pt x="784" y="450"/>
                  </a:lnTo>
                  <a:lnTo>
                    <a:pt x="794" y="456"/>
                  </a:lnTo>
                  <a:lnTo>
                    <a:pt x="808" y="448"/>
                  </a:lnTo>
                  <a:lnTo>
                    <a:pt x="816" y="460"/>
                  </a:lnTo>
                  <a:lnTo>
                    <a:pt x="826" y="460"/>
                  </a:lnTo>
                  <a:lnTo>
                    <a:pt x="834" y="472"/>
                  </a:lnTo>
                  <a:lnTo>
                    <a:pt x="836" y="486"/>
                  </a:lnTo>
                  <a:lnTo>
                    <a:pt x="850" y="492"/>
                  </a:lnTo>
                  <a:lnTo>
                    <a:pt x="868" y="488"/>
                  </a:lnTo>
                  <a:lnTo>
                    <a:pt x="946" y="490"/>
                  </a:lnTo>
                  <a:lnTo>
                    <a:pt x="944" y="506"/>
                  </a:lnTo>
                  <a:lnTo>
                    <a:pt x="926" y="532"/>
                  </a:lnTo>
                  <a:lnTo>
                    <a:pt x="914" y="542"/>
                  </a:lnTo>
                  <a:lnTo>
                    <a:pt x="900" y="550"/>
                  </a:lnTo>
                  <a:lnTo>
                    <a:pt x="894" y="562"/>
                  </a:lnTo>
                  <a:lnTo>
                    <a:pt x="892" y="572"/>
                  </a:lnTo>
                  <a:lnTo>
                    <a:pt x="910" y="582"/>
                  </a:lnTo>
                  <a:lnTo>
                    <a:pt x="914" y="566"/>
                  </a:lnTo>
                  <a:lnTo>
                    <a:pt x="922" y="560"/>
                  </a:lnTo>
                  <a:lnTo>
                    <a:pt x="932" y="566"/>
                  </a:lnTo>
                  <a:lnTo>
                    <a:pt x="936" y="618"/>
                  </a:lnTo>
                  <a:lnTo>
                    <a:pt x="938" y="640"/>
                  </a:lnTo>
                  <a:lnTo>
                    <a:pt x="954" y="642"/>
                  </a:lnTo>
                  <a:lnTo>
                    <a:pt x="954" y="608"/>
                  </a:lnTo>
                  <a:lnTo>
                    <a:pt x="968" y="594"/>
                  </a:lnTo>
                  <a:lnTo>
                    <a:pt x="966" y="562"/>
                  </a:lnTo>
                  <a:lnTo>
                    <a:pt x="964" y="540"/>
                  </a:lnTo>
                  <a:lnTo>
                    <a:pt x="982" y="542"/>
                  </a:lnTo>
                  <a:lnTo>
                    <a:pt x="1008" y="504"/>
                  </a:lnTo>
                  <a:lnTo>
                    <a:pt x="1008" y="478"/>
                  </a:lnTo>
                  <a:lnTo>
                    <a:pt x="1046" y="420"/>
                  </a:lnTo>
                  <a:lnTo>
                    <a:pt x="1072" y="404"/>
                  </a:lnTo>
                  <a:lnTo>
                    <a:pt x="1084" y="416"/>
                  </a:lnTo>
                  <a:lnTo>
                    <a:pt x="1094" y="410"/>
                  </a:lnTo>
                  <a:lnTo>
                    <a:pt x="1090" y="394"/>
                  </a:lnTo>
                  <a:lnTo>
                    <a:pt x="1102" y="386"/>
                  </a:lnTo>
                  <a:lnTo>
                    <a:pt x="1104" y="374"/>
                  </a:lnTo>
                  <a:lnTo>
                    <a:pt x="1086" y="370"/>
                  </a:lnTo>
                  <a:lnTo>
                    <a:pt x="1074" y="376"/>
                  </a:lnTo>
                  <a:lnTo>
                    <a:pt x="1068" y="348"/>
                  </a:lnTo>
                  <a:lnTo>
                    <a:pt x="1052" y="336"/>
                  </a:lnTo>
                  <a:lnTo>
                    <a:pt x="1036" y="342"/>
                  </a:lnTo>
                  <a:lnTo>
                    <a:pt x="1000" y="328"/>
                  </a:lnTo>
                  <a:lnTo>
                    <a:pt x="956" y="354"/>
                  </a:lnTo>
                  <a:lnTo>
                    <a:pt x="944" y="370"/>
                  </a:lnTo>
                  <a:lnTo>
                    <a:pt x="904" y="380"/>
                  </a:lnTo>
                  <a:lnTo>
                    <a:pt x="896" y="400"/>
                  </a:lnTo>
                  <a:lnTo>
                    <a:pt x="906" y="404"/>
                  </a:lnTo>
                  <a:lnTo>
                    <a:pt x="914" y="416"/>
                  </a:lnTo>
                  <a:lnTo>
                    <a:pt x="902" y="430"/>
                  </a:lnTo>
                  <a:lnTo>
                    <a:pt x="880" y="430"/>
                  </a:lnTo>
                  <a:lnTo>
                    <a:pt x="850" y="430"/>
                  </a:lnTo>
                  <a:lnTo>
                    <a:pt x="830" y="436"/>
                  </a:lnTo>
                  <a:lnTo>
                    <a:pt x="804" y="436"/>
                  </a:lnTo>
                  <a:lnTo>
                    <a:pt x="802" y="418"/>
                  </a:lnTo>
                  <a:lnTo>
                    <a:pt x="792" y="402"/>
                  </a:lnTo>
                  <a:lnTo>
                    <a:pt x="794" y="390"/>
                  </a:lnTo>
                  <a:lnTo>
                    <a:pt x="782" y="384"/>
                  </a:lnTo>
                  <a:lnTo>
                    <a:pt x="766" y="388"/>
                  </a:lnTo>
                  <a:lnTo>
                    <a:pt x="764" y="434"/>
                  </a:lnTo>
                  <a:lnTo>
                    <a:pt x="758" y="450"/>
                  </a:lnTo>
                  <a:lnTo>
                    <a:pt x="740" y="454"/>
                  </a:lnTo>
                  <a:lnTo>
                    <a:pt x="712" y="446"/>
                  </a:lnTo>
                  <a:lnTo>
                    <a:pt x="676" y="442"/>
                  </a:lnTo>
                  <a:lnTo>
                    <a:pt x="632" y="418"/>
                  </a:lnTo>
                  <a:lnTo>
                    <a:pt x="618" y="408"/>
                  </a:lnTo>
                  <a:lnTo>
                    <a:pt x="592" y="414"/>
                  </a:lnTo>
                  <a:lnTo>
                    <a:pt x="558" y="410"/>
                  </a:lnTo>
                  <a:lnTo>
                    <a:pt x="490" y="368"/>
                  </a:lnTo>
                  <a:lnTo>
                    <a:pt x="484" y="354"/>
                  </a:lnTo>
                  <a:lnTo>
                    <a:pt x="456" y="346"/>
                  </a:lnTo>
                  <a:lnTo>
                    <a:pt x="458" y="328"/>
                  </a:lnTo>
                  <a:lnTo>
                    <a:pt x="458" y="302"/>
                  </a:lnTo>
                  <a:lnTo>
                    <a:pt x="474" y="278"/>
                  </a:lnTo>
                  <a:lnTo>
                    <a:pt x="476" y="264"/>
                  </a:lnTo>
                  <a:lnTo>
                    <a:pt x="452" y="246"/>
                  </a:lnTo>
                  <a:lnTo>
                    <a:pt x="420" y="238"/>
                  </a:lnTo>
                  <a:lnTo>
                    <a:pt x="416" y="214"/>
                  </a:lnTo>
                  <a:lnTo>
                    <a:pt x="404" y="200"/>
                  </a:lnTo>
                  <a:lnTo>
                    <a:pt x="398" y="178"/>
                  </a:lnTo>
                  <a:lnTo>
                    <a:pt x="424" y="186"/>
                  </a:lnTo>
                  <a:lnTo>
                    <a:pt x="438" y="174"/>
                  </a:lnTo>
                  <a:lnTo>
                    <a:pt x="424" y="162"/>
                  </a:lnTo>
                  <a:lnTo>
                    <a:pt x="424" y="146"/>
                  </a:lnTo>
                  <a:lnTo>
                    <a:pt x="412" y="136"/>
                  </a:lnTo>
                  <a:lnTo>
                    <a:pt x="416" y="100"/>
                  </a:lnTo>
                  <a:lnTo>
                    <a:pt x="422" y="68"/>
                  </a:lnTo>
                  <a:lnTo>
                    <a:pt x="412" y="54"/>
                  </a:lnTo>
                  <a:lnTo>
                    <a:pt x="412" y="28"/>
                  </a:lnTo>
                  <a:lnTo>
                    <a:pt x="388" y="16"/>
                  </a:lnTo>
                  <a:lnTo>
                    <a:pt x="364" y="2"/>
                  </a:lnTo>
                  <a:lnTo>
                    <a:pt x="346" y="0"/>
                  </a:lnTo>
                  <a:lnTo>
                    <a:pt x="342" y="24"/>
                  </a:lnTo>
                  <a:lnTo>
                    <a:pt x="342" y="48"/>
                  </a:lnTo>
                  <a:lnTo>
                    <a:pt x="330" y="70"/>
                  </a:lnTo>
                  <a:lnTo>
                    <a:pt x="308" y="62"/>
                  </a:lnTo>
                  <a:lnTo>
                    <a:pt x="278" y="72"/>
                  </a:lnTo>
                  <a:lnTo>
                    <a:pt x="252" y="74"/>
                  </a:lnTo>
                  <a:lnTo>
                    <a:pt x="226" y="62"/>
                  </a:lnTo>
                  <a:lnTo>
                    <a:pt x="216" y="76"/>
                  </a:lnTo>
                  <a:lnTo>
                    <a:pt x="212" y="98"/>
                  </a:lnTo>
                  <a:lnTo>
                    <a:pt x="220" y="150"/>
                  </a:lnTo>
                  <a:lnTo>
                    <a:pt x="246" y="160"/>
                  </a:lnTo>
                  <a:lnTo>
                    <a:pt x="248" y="176"/>
                  </a:lnTo>
                  <a:lnTo>
                    <a:pt x="278" y="184"/>
                  </a:lnTo>
                  <a:lnTo>
                    <a:pt x="248" y="218"/>
                  </a:lnTo>
                  <a:lnTo>
                    <a:pt x="256" y="240"/>
                  </a:lnTo>
                  <a:lnTo>
                    <a:pt x="248" y="248"/>
                  </a:lnTo>
                  <a:lnTo>
                    <a:pt x="232" y="252"/>
                  </a:lnTo>
                  <a:lnTo>
                    <a:pt x="218" y="260"/>
                  </a:lnTo>
                  <a:lnTo>
                    <a:pt x="226" y="278"/>
                  </a:lnTo>
                  <a:lnTo>
                    <a:pt x="206" y="292"/>
                  </a:lnTo>
                  <a:lnTo>
                    <a:pt x="196" y="330"/>
                  </a:lnTo>
                  <a:lnTo>
                    <a:pt x="174" y="346"/>
                  </a:lnTo>
                  <a:lnTo>
                    <a:pt x="160" y="350"/>
                  </a:lnTo>
                  <a:lnTo>
                    <a:pt x="140" y="380"/>
                  </a:lnTo>
                  <a:lnTo>
                    <a:pt x="120" y="384"/>
                  </a:lnTo>
                  <a:lnTo>
                    <a:pt x="104" y="396"/>
                  </a:lnTo>
                  <a:lnTo>
                    <a:pt x="88" y="386"/>
                  </a:lnTo>
                  <a:lnTo>
                    <a:pt x="74" y="386"/>
                  </a:lnTo>
                  <a:lnTo>
                    <a:pt x="70" y="402"/>
                  </a:lnTo>
                  <a:lnTo>
                    <a:pt x="50" y="426"/>
                  </a:lnTo>
                  <a:lnTo>
                    <a:pt x="60" y="440"/>
                  </a:lnTo>
                  <a:lnTo>
                    <a:pt x="78" y="446"/>
                  </a:lnTo>
                  <a:lnTo>
                    <a:pt x="74" y="462"/>
                  </a:lnTo>
                  <a:lnTo>
                    <a:pt x="88" y="482"/>
                  </a:lnTo>
                  <a:lnTo>
                    <a:pt x="100" y="484"/>
                  </a:lnTo>
                  <a:lnTo>
                    <a:pt x="116" y="510"/>
                  </a:lnTo>
                  <a:lnTo>
                    <a:pt x="116" y="520"/>
                  </a:lnTo>
                  <a:lnTo>
                    <a:pt x="120" y="532"/>
                  </a:lnTo>
                  <a:lnTo>
                    <a:pt x="108" y="540"/>
                  </a:lnTo>
                  <a:lnTo>
                    <a:pt x="100" y="528"/>
                  </a:lnTo>
                  <a:lnTo>
                    <a:pt x="84" y="536"/>
                  </a:lnTo>
                  <a:lnTo>
                    <a:pt x="62" y="542"/>
                  </a:lnTo>
                  <a:lnTo>
                    <a:pt x="44" y="542"/>
                  </a:lnTo>
                  <a:lnTo>
                    <a:pt x="30" y="536"/>
                  </a:lnTo>
                  <a:lnTo>
                    <a:pt x="28" y="552"/>
                  </a:lnTo>
                  <a:lnTo>
                    <a:pt x="12" y="554"/>
                  </a:lnTo>
                  <a:lnTo>
                    <a:pt x="0" y="568"/>
                  </a:lnTo>
                  <a:lnTo>
                    <a:pt x="14" y="576"/>
                  </a:lnTo>
                  <a:lnTo>
                    <a:pt x="34" y="600"/>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5" name="Bhutan"/>
            <p:cNvSpPr>
              <a:spLocks noChangeAspect="1"/>
            </p:cNvSpPr>
            <p:nvPr/>
          </p:nvSpPr>
          <p:spPr bwMode="gray">
            <a:xfrm>
              <a:off x="6576227" y="3514896"/>
              <a:ext cx="70751" cy="36120"/>
            </a:xfrm>
            <a:custGeom>
              <a:avLst/>
              <a:gdLst/>
              <a:ahLst/>
              <a:cxnLst>
                <a:cxn ang="0">
                  <a:pos x="102" y="4"/>
                </a:cxn>
                <a:cxn ang="0">
                  <a:pos x="60" y="6"/>
                </a:cxn>
                <a:cxn ang="0">
                  <a:pos x="34" y="0"/>
                </a:cxn>
                <a:cxn ang="0">
                  <a:pos x="16" y="16"/>
                </a:cxn>
                <a:cxn ang="0">
                  <a:pos x="0" y="42"/>
                </a:cxn>
                <a:cxn ang="0">
                  <a:pos x="2" y="60"/>
                </a:cxn>
                <a:cxn ang="0">
                  <a:pos x="28" y="60"/>
                </a:cxn>
                <a:cxn ang="0">
                  <a:pos x="48" y="54"/>
                </a:cxn>
                <a:cxn ang="0">
                  <a:pos x="78" y="54"/>
                </a:cxn>
                <a:cxn ang="0">
                  <a:pos x="100" y="54"/>
                </a:cxn>
                <a:cxn ang="0">
                  <a:pos x="112" y="40"/>
                </a:cxn>
                <a:cxn ang="0">
                  <a:pos x="104" y="28"/>
                </a:cxn>
                <a:cxn ang="0">
                  <a:pos x="94" y="24"/>
                </a:cxn>
                <a:cxn ang="0">
                  <a:pos x="102" y="4"/>
                </a:cxn>
              </a:cxnLst>
              <a:rect l="0" t="0" r="r" b="b"/>
              <a:pathLst>
                <a:path w="112" h="60">
                  <a:moveTo>
                    <a:pt x="102" y="4"/>
                  </a:moveTo>
                  <a:lnTo>
                    <a:pt x="60" y="6"/>
                  </a:lnTo>
                  <a:lnTo>
                    <a:pt x="34" y="0"/>
                  </a:lnTo>
                  <a:lnTo>
                    <a:pt x="16" y="16"/>
                  </a:lnTo>
                  <a:lnTo>
                    <a:pt x="0" y="42"/>
                  </a:lnTo>
                  <a:lnTo>
                    <a:pt x="2" y="60"/>
                  </a:lnTo>
                  <a:lnTo>
                    <a:pt x="28" y="60"/>
                  </a:lnTo>
                  <a:lnTo>
                    <a:pt x="48" y="54"/>
                  </a:lnTo>
                  <a:lnTo>
                    <a:pt x="78" y="54"/>
                  </a:lnTo>
                  <a:lnTo>
                    <a:pt x="100" y="54"/>
                  </a:lnTo>
                  <a:lnTo>
                    <a:pt x="112" y="40"/>
                  </a:lnTo>
                  <a:lnTo>
                    <a:pt x="104" y="28"/>
                  </a:lnTo>
                  <a:lnTo>
                    <a:pt x="94" y="24"/>
                  </a:lnTo>
                  <a:lnTo>
                    <a:pt x="102" y="4"/>
                  </a:lnTo>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6" name="Nepal"/>
            <p:cNvSpPr>
              <a:spLocks noChangeAspect="1"/>
            </p:cNvSpPr>
            <p:nvPr/>
          </p:nvSpPr>
          <p:spPr bwMode="gray">
            <a:xfrm>
              <a:off x="6353206" y="3446989"/>
              <a:ext cx="198411" cy="115586"/>
            </a:xfrm>
            <a:custGeom>
              <a:avLst/>
              <a:gdLst/>
              <a:ahLst/>
              <a:cxnLst>
                <a:cxn ang="0">
                  <a:pos x="308" y="170"/>
                </a:cxn>
                <a:cxn ang="0">
                  <a:pos x="302" y="186"/>
                </a:cxn>
                <a:cxn ang="0">
                  <a:pos x="284" y="190"/>
                </a:cxn>
                <a:cxn ang="0">
                  <a:pos x="256" y="182"/>
                </a:cxn>
                <a:cxn ang="0">
                  <a:pos x="220" y="178"/>
                </a:cxn>
                <a:cxn ang="0">
                  <a:pos x="176" y="154"/>
                </a:cxn>
                <a:cxn ang="0">
                  <a:pos x="162" y="144"/>
                </a:cxn>
                <a:cxn ang="0">
                  <a:pos x="136" y="150"/>
                </a:cxn>
                <a:cxn ang="0">
                  <a:pos x="102" y="146"/>
                </a:cxn>
                <a:cxn ang="0">
                  <a:pos x="34" y="104"/>
                </a:cxn>
                <a:cxn ang="0">
                  <a:pos x="28" y="90"/>
                </a:cxn>
                <a:cxn ang="0">
                  <a:pos x="0" y="82"/>
                </a:cxn>
                <a:cxn ang="0">
                  <a:pos x="2" y="64"/>
                </a:cxn>
                <a:cxn ang="0">
                  <a:pos x="2" y="38"/>
                </a:cxn>
                <a:cxn ang="0">
                  <a:pos x="18" y="14"/>
                </a:cxn>
                <a:cxn ang="0">
                  <a:pos x="20" y="0"/>
                </a:cxn>
                <a:cxn ang="0">
                  <a:pos x="36" y="16"/>
                </a:cxn>
                <a:cxn ang="0">
                  <a:pos x="50" y="10"/>
                </a:cxn>
                <a:cxn ang="0">
                  <a:pos x="88" y="44"/>
                </a:cxn>
                <a:cxn ang="0">
                  <a:pos x="136" y="74"/>
                </a:cxn>
                <a:cxn ang="0">
                  <a:pos x="148" y="66"/>
                </a:cxn>
                <a:cxn ang="0">
                  <a:pos x="192" y="106"/>
                </a:cxn>
                <a:cxn ang="0">
                  <a:pos x="236" y="124"/>
                </a:cxn>
                <a:cxn ang="0">
                  <a:pos x="248" y="118"/>
                </a:cxn>
                <a:cxn ang="0">
                  <a:pos x="310" y="124"/>
                </a:cxn>
                <a:cxn ang="0">
                  <a:pos x="308" y="170"/>
                </a:cxn>
              </a:cxnLst>
              <a:rect l="0" t="0" r="r" b="b"/>
              <a:pathLst>
                <a:path w="310" h="190">
                  <a:moveTo>
                    <a:pt x="308" y="170"/>
                  </a:moveTo>
                  <a:lnTo>
                    <a:pt x="302" y="186"/>
                  </a:lnTo>
                  <a:lnTo>
                    <a:pt x="284" y="190"/>
                  </a:lnTo>
                  <a:lnTo>
                    <a:pt x="256" y="182"/>
                  </a:lnTo>
                  <a:lnTo>
                    <a:pt x="220" y="178"/>
                  </a:lnTo>
                  <a:lnTo>
                    <a:pt x="176" y="154"/>
                  </a:lnTo>
                  <a:lnTo>
                    <a:pt x="162" y="144"/>
                  </a:lnTo>
                  <a:lnTo>
                    <a:pt x="136" y="150"/>
                  </a:lnTo>
                  <a:lnTo>
                    <a:pt x="102" y="146"/>
                  </a:lnTo>
                  <a:lnTo>
                    <a:pt x="34" y="104"/>
                  </a:lnTo>
                  <a:lnTo>
                    <a:pt x="28" y="90"/>
                  </a:lnTo>
                  <a:lnTo>
                    <a:pt x="0" y="82"/>
                  </a:lnTo>
                  <a:lnTo>
                    <a:pt x="2" y="64"/>
                  </a:lnTo>
                  <a:lnTo>
                    <a:pt x="2" y="38"/>
                  </a:lnTo>
                  <a:lnTo>
                    <a:pt x="18" y="14"/>
                  </a:lnTo>
                  <a:lnTo>
                    <a:pt x="20" y="0"/>
                  </a:lnTo>
                  <a:lnTo>
                    <a:pt x="36" y="16"/>
                  </a:lnTo>
                  <a:lnTo>
                    <a:pt x="50" y="10"/>
                  </a:lnTo>
                  <a:lnTo>
                    <a:pt x="88" y="44"/>
                  </a:lnTo>
                  <a:lnTo>
                    <a:pt x="136" y="74"/>
                  </a:lnTo>
                  <a:lnTo>
                    <a:pt x="148" y="66"/>
                  </a:lnTo>
                  <a:lnTo>
                    <a:pt x="192" y="106"/>
                  </a:lnTo>
                  <a:lnTo>
                    <a:pt x="236" y="124"/>
                  </a:lnTo>
                  <a:lnTo>
                    <a:pt x="248" y="118"/>
                  </a:lnTo>
                  <a:lnTo>
                    <a:pt x="310" y="124"/>
                  </a:lnTo>
                  <a:lnTo>
                    <a:pt x="308" y="17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7" name="Bangladesh"/>
            <p:cNvSpPr>
              <a:spLocks noChangeAspect="1"/>
            </p:cNvSpPr>
            <p:nvPr/>
          </p:nvSpPr>
          <p:spPr bwMode="gray">
            <a:xfrm>
              <a:off x="6551618" y="3558240"/>
              <a:ext cx="116894" cy="151706"/>
            </a:xfrm>
            <a:custGeom>
              <a:avLst/>
              <a:gdLst/>
              <a:ahLst/>
              <a:cxnLst>
                <a:cxn ang="0">
                  <a:pos x="178" y="216"/>
                </a:cxn>
                <a:cxn ang="0">
                  <a:pos x="174" y="192"/>
                </a:cxn>
                <a:cxn ang="0">
                  <a:pos x="172" y="170"/>
                </a:cxn>
                <a:cxn ang="0">
                  <a:pos x="168" y="118"/>
                </a:cxn>
                <a:cxn ang="0">
                  <a:pos x="158" y="112"/>
                </a:cxn>
                <a:cxn ang="0">
                  <a:pos x="150" y="118"/>
                </a:cxn>
                <a:cxn ang="0">
                  <a:pos x="146" y="134"/>
                </a:cxn>
                <a:cxn ang="0">
                  <a:pos x="128" y="124"/>
                </a:cxn>
                <a:cxn ang="0">
                  <a:pos x="130" y="114"/>
                </a:cxn>
                <a:cxn ang="0">
                  <a:pos x="136" y="102"/>
                </a:cxn>
                <a:cxn ang="0">
                  <a:pos x="150" y="94"/>
                </a:cxn>
                <a:cxn ang="0">
                  <a:pos x="162" y="84"/>
                </a:cxn>
                <a:cxn ang="0">
                  <a:pos x="180" y="58"/>
                </a:cxn>
                <a:cxn ang="0">
                  <a:pos x="182" y="42"/>
                </a:cxn>
                <a:cxn ang="0">
                  <a:pos x="104" y="40"/>
                </a:cxn>
                <a:cxn ang="0">
                  <a:pos x="86" y="44"/>
                </a:cxn>
                <a:cxn ang="0">
                  <a:pos x="72" y="38"/>
                </a:cxn>
                <a:cxn ang="0">
                  <a:pos x="70" y="24"/>
                </a:cxn>
                <a:cxn ang="0">
                  <a:pos x="62" y="12"/>
                </a:cxn>
                <a:cxn ang="0">
                  <a:pos x="52" y="12"/>
                </a:cxn>
                <a:cxn ang="0">
                  <a:pos x="44" y="0"/>
                </a:cxn>
                <a:cxn ang="0">
                  <a:pos x="30" y="8"/>
                </a:cxn>
                <a:cxn ang="0">
                  <a:pos x="20" y="2"/>
                </a:cxn>
                <a:cxn ang="0">
                  <a:pos x="6" y="4"/>
                </a:cxn>
                <a:cxn ang="0">
                  <a:pos x="8" y="18"/>
                </a:cxn>
                <a:cxn ang="0">
                  <a:pos x="0" y="32"/>
                </a:cxn>
                <a:cxn ang="0">
                  <a:pos x="16" y="48"/>
                </a:cxn>
                <a:cxn ang="0">
                  <a:pos x="22" y="46"/>
                </a:cxn>
                <a:cxn ang="0">
                  <a:pos x="32" y="56"/>
                </a:cxn>
                <a:cxn ang="0">
                  <a:pos x="24" y="72"/>
                </a:cxn>
                <a:cxn ang="0">
                  <a:pos x="14" y="72"/>
                </a:cxn>
                <a:cxn ang="0">
                  <a:pos x="8" y="84"/>
                </a:cxn>
                <a:cxn ang="0">
                  <a:pos x="30" y="102"/>
                </a:cxn>
                <a:cxn ang="0">
                  <a:pos x="24" y="116"/>
                </a:cxn>
                <a:cxn ang="0">
                  <a:pos x="42" y="156"/>
                </a:cxn>
                <a:cxn ang="0">
                  <a:pos x="56" y="202"/>
                </a:cxn>
                <a:cxn ang="0">
                  <a:pos x="70" y="190"/>
                </a:cxn>
                <a:cxn ang="0">
                  <a:pos x="80" y="196"/>
                </a:cxn>
                <a:cxn ang="0">
                  <a:pos x="92" y="180"/>
                </a:cxn>
                <a:cxn ang="0">
                  <a:pos x="96" y="142"/>
                </a:cxn>
                <a:cxn ang="0">
                  <a:pos x="134" y="170"/>
                </a:cxn>
                <a:cxn ang="0">
                  <a:pos x="142" y="188"/>
                </a:cxn>
                <a:cxn ang="0">
                  <a:pos x="144" y="222"/>
                </a:cxn>
                <a:cxn ang="0">
                  <a:pos x="156" y="236"/>
                </a:cxn>
                <a:cxn ang="0">
                  <a:pos x="172" y="250"/>
                </a:cxn>
                <a:cxn ang="0">
                  <a:pos x="174" y="220"/>
                </a:cxn>
                <a:cxn ang="0">
                  <a:pos x="178" y="216"/>
                </a:cxn>
              </a:cxnLst>
              <a:rect l="0" t="0" r="r" b="b"/>
              <a:pathLst>
                <a:path w="182" h="250">
                  <a:moveTo>
                    <a:pt x="178" y="216"/>
                  </a:moveTo>
                  <a:lnTo>
                    <a:pt x="174" y="192"/>
                  </a:lnTo>
                  <a:lnTo>
                    <a:pt x="172" y="170"/>
                  </a:lnTo>
                  <a:lnTo>
                    <a:pt x="168" y="118"/>
                  </a:lnTo>
                  <a:lnTo>
                    <a:pt x="158" y="112"/>
                  </a:lnTo>
                  <a:lnTo>
                    <a:pt x="150" y="118"/>
                  </a:lnTo>
                  <a:lnTo>
                    <a:pt x="146" y="134"/>
                  </a:lnTo>
                  <a:lnTo>
                    <a:pt x="128" y="124"/>
                  </a:lnTo>
                  <a:lnTo>
                    <a:pt x="130" y="114"/>
                  </a:lnTo>
                  <a:lnTo>
                    <a:pt x="136" y="102"/>
                  </a:lnTo>
                  <a:lnTo>
                    <a:pt x="150" y="94"/>
                  </a:lnTo>
                  <a:lnTo>
                    <a:pt x="162" y="84"/>
                  </a:lnTo>
                  <a:lnTo>
                    <a:pt x="180" y="58"/>
                  </a:lnTo>
                  <a:lnTo>
                    <a:pt x="182" y="42"/>
                  </a:lnTo>
                  <a:lnTo>
                    <a:pt x="104" y="40"/>
                  </a:lnTo>
                  <a:lnTo>
                    <a:pt x="86" y="44"/>
                  </a:lnTo>
                  <a:lnTo>
                    <a:pt x="72" y="38"/>
                  </a:lnTo>
                  <a:lnTo>
                    <a:pt x="70" y="24"/>
                  </a:lnTo>
                  <a:lnTo>
                    <a:pt x="62" y="12"/>
                  </a:lnTo>
                  <a:lnTo>
                    <a:pt x="52" y="12"/>
                  </a:lnTo>
                  <a:lnTo>
                    <a:pt x="44" y="0"/>
                  </a:lnTo>
                  <a:lnTo>
                    <a:pt x="30" y="8"/>
                  </a:lnTo>
                  <a:lnTo>
                    <a:pt x="20" y="2"/>
                  </a:lnTo>
                  <a:lnTo>
                    <a:pt x="6" y="4"/>
                  </a:lnTo>
                  <a:lnTo>
                    <a:pt x="8" y="18"/>
                  </a:lnTo>
                  <a:lnTo>
                    <a:pt x="0" y="32"/>
                  </a:lnTo>
                  <a:lnTo>
                    <a:pt x="16" y="48"/>
                  </a:lnTo>
                  <a:lnTo>
                    <a:pt x="22" y="46"/>
                  </a:lnTo>
                  <a:lnTo>
                    <a:pt x="32" y="56"/>
                  </a:lnTo>
                  <a:lnTo>
                    <a:pt x="24" y="72"/>
                  </a:lnTo>
                  <a:lnTo>
                    <a:pt x="14" y="72"/>
                  </a:lnTo>
                  <a:lnTo>
                    <a:pt x="8" y="84"/>
                  </a:lnTo>
                  <a:lnTo>
                    <a:pt x="30" y="102"/>
                  </a:lnTo>
                  <a:lnTo>
                    <a:pt x="24" y="116"/>
                  </a:lnTo>
                  <a:lnTo>
                    <a:pt x="42" y="156"/>
                  </a:lnTo>
                  <a:lnTo>
                    <a:pt x="56" y="202"/>
                  </a:lnTo>
                  <a:lnTo>
                    <a:pt x="70" y="190"/>
                  </a:lnTo>
                  <a:lnTo>
                    <a:pt x="80" y="196"/>
                  </a:lnTo>
                  <a:lnTo>
                    <a:pt x="92" y="180"/>
                  </a:lnTo>
                  <a:lnTo>
                    <a:pt x="96" y="142"/>
                  </a:lnTo>
                  <a:lnTo>
                    <a:pt x="134" y="170"/>
                  </a:lnTo>
                  <a:lnTo>
                    <a:pt x="142" y="188"/>
                  </a:lnTo>
                  <a:lnTo>
                    <a:pt x="144" y="222"/>
                  </a:lnTo>
                  <a:lnTo>
                    <a:pt x="156" y="236"/>
                  </a:lnTo>
                  <a:lnTo>
                    <a:pt x="172" y="250"/>
                  </a:lnTo>
                  <a:lnTo>
                    <a:pt x="174" y="220"/>
                  </a:lnTo>
                  <a:lnTo>
                    <a:pt x="178" y="216"/>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8" name="Myanmar"/>
            <p:cNvSpPr>
              <a:spLocks noChangeAspect="1"/>
            </p:cNvSpPr>
            <p:nvPr/>
          </p:nvSpPr>
          <p:spPr bwMode="gray">
            <a:xfrm>
              <a:off x="6662359" y="3512006"/>
              <a:ext cx="207640" cy="447894"/>
            </a:xfrm>
            <a:custGeom>
              <a:avLst/>
              <a:gdLst/>
              <a:ahLst/>
              <a:cxnLst>
                <a:cxn ang="0">
                  <a:pos x="2" y="298"/>
                </a:cxn>
                <a:cxn ang="0">
                  <a:pos x="2" y="270"/>
                </a:cxn>
                <a:cxn ang="0">
                  <a:pos x="18" y="238"/>
                </a:cxn>
                <a:cxn ang="0">
                  <a:pos x="30" y="192"/>
                </a:cxn>
                <a:cxn ang="0">
                  <a:pos x="46" y="172"/>
                </a:cxn>
                <a:cxn ang="0">
                  <a:pos x="72" y="108"/>
                </a:cxn>
                <a:cxn ang="0">
                  <a:pos x="136" y="34"/>
                </a:cxn>
                <a:cxn ang="0">
                  <a:pos x="158" y="40"/>
                </a:cxn>
                <a:cxn ang="0">
                  <a:pos x="166" y="16"/>
                </a:cxn>
                <a:cxn ang="0">
                  <a:pos x="176" y="0"/>
                </a:cxn>
                <a:cxn ang="0">
                  <a:pos x="212" y="24"/>
                </a:cxn>
                <a:cxn ang="0">
                  <a:pos x="186" y="132"/>
                </a:cxn>
                <a:cxn ang="0">
                  <a:pos x="196" y="162"/>
                </a:cxn>
                <a:cxn ang="0">
                  <a:pos x="230" y="182"/>
                </a:cxn>
                <a:cxn ang="0">
                  <a:pos x="264" y="218"/>
                </a:cxn>
                <a:cxn ang="0">
                  <a:pos x="254" y="272"/>
                </a:cxn>
                <a:cxn ang="0">
                  <a:pos x="294" y="288"/>
                </a:cxn>
                <a:cxn ang="0">
                  <a:pos x="324" y="286"/>
                </a:cxn>
                <a:cxn ang="0">
                  <a:pos x="290" y="330"/>
                </a:cxn>
                <a:cxn ang="0">
                  <a:pos x="254" y="344"/>
                </a:cxn>
                <a:cxn ang="0">
                  <a:pos x="210" y="360"/>
                </a:cxn>
                <a:cxn ang="0">
                  <a:pos x="198" y="398"/>
                </a:cxn>
                <a:cxn ang="0">
                  <a:pos x="192" y="420"/>
                </a:cxn>
                <a:cxn ang="0">
                  <a:pos x="218" y="486"/>
                </a:cxn>
                <a:cxn ang="0">
                  <a:pos x="230" y="512"/>
                </a:cxn>
                <a:cxn ang="0">
                  <a:pos x="210" y="538"/>
                </a:cxn>
                <a:cxn ang="0">
                  <a:pos x="244" y="580"/>
                </a:cxn>
                <a:cxn ang="0">
                  <a:pos x="260" y="626"/>
                </a:cxn>
                <a:cxn ang="0">
                  <a:pos x="254" y="652"/>
                </a:cxn>
                <a:cxn ang="0">
                  <a:pos x="260" y="686"/>
                </a:cxn>
                <a:cxn ang="0">
                  <a:pos x="222" y="718"/>
                </a:cxn>
                <a:cxn ang="0">
                  <a:pos x="232" y="642"/>
                </a:cxn>
                <a:cxn ang="0">
                  <a:pos x="208" y="592"/>
                </a:cxn>
                <a:cxn ang="0">
                  <a:pos x="196" y="556"/>
                </a:cxn>
                <a:cxn ang="0">
                  <a:pos x="186" y="498"/>
                </a:cxn>
                <a:cxn ang="0">
                  <a:pos x="158" y="462"/>
                </a:cxn>
                <a:cxn ang="0">
                  <a:pos x="124" y="484"/>
                </a:cxn>
                <a:cxn ang="0">
                  <a:pos x="88" y="506"/>
                </a:cxn>
                <a:cxn ang="0">
                  <a:pos x="48" y="508"/>
                </a:cxn>
                <a:cxn ang="0">
                  <a:pos x="62" y="462"/>
                </a:cxn>
                <a:cxn ang="0">
                  <a:pos x="58" y="376"/>
                </a:cxn>
                <a:cxn ang="0">
                  <a:pos x="32" y="350"/>
                </a:cxn>
                <a:cxn ang="0">
                  <a:pos x="0" y="328"/>
                </a:cxn>
              </a:cxnLst>
              <a:rect l="0" t="0" r="r" b="b"/>
              <a:pathLst>
                <a:path w="324" h="740">
                  <a:moveTo>
                    <a:pt x="0" y="328"/>
                  </a:moveTo>
                  <a:lnTo>
                    <a:pt x="2" y="298"/>
                  </a:lnTo>
                  <a:lnTo>
                    <a:pt x="6" y="294"/>
                  </a:lnTo>
                  <a:lnTo>
                    <a:pt x="2" y="270"/>
                  </a:lnTo>
                  <a:lnTo>
                    <a:pt x="18" y="272"/>
                  </a:lnTo>
                  <a:lnTo>
                    <a:pt x="18" y="238"/>
                  </a:lnTo>
                  <a:lnTo>
                    <a:pt x="32" y="224"/>
                  </a:lnTo>
                  <a:lnTo>
                    <a:pt x="30" y="192"/>
                  </a:lnTo>
                  <a:lnTo>
                    <a:pt x="28" y="170"/>
                  </a:lnTo>
                  <a:lnTo>
                    <a:pt x="46" y="172"/>
                  </a:lnTo>
                  <a:lnTo>
                    <a:pt x="72" y="134"/>
                  </a:lnTo>
                  <a:lnTo>
                    <a:pt x="72" y="108"/>
                  </a:lnTo>
                  <a:lnTo>
                    <a:pt x="110" y="50"/>
                  </a:lnTo>
                  <a:lnTo>
                    <a:pt x="136" y="34"/>
                  </a:lnTo>
                  <a:lnTo>
                    <a:pt x="148" y="46"/>
                  </a:lnTo>
                  <a:lnTo>
                    <a:pt x="158" y="40"/>
                  </a:lnTo>
                  <a:lnTo>
                    <a:pt x="154" y="24"/>
                  </a:lnTo>
                  <a:lnTo>
                    <a:pt x="166" y="16"/>
                  </a:lnTo>
                  <a:lnTo>
                    <a:pt x="168" y="4"/>
                  </a:lnTo>
                  <a:lnTo>
                    <a:pt x="176" y="0"/>
                  </a:lnTo>
                  <a:lnTo>
                    <a:pt x="194" y="6"/>
                  </a:lnTo>
                  <a:lnTo>
                    <a:pt x="212" y="24"/>
                  </a:lnTo>
                  <a:lnTo>
                    <a:pt x="222" y="94"/>
                  </a:lnTo>
                  <a:lnTo>
                    <a:pt x="186" y="132"/>
                  </a:lnTo>
                  <a:lnTo>
                    <a:pt x="180" y="144"/>
                  </a:lnTo>
                  <a:lnTo>
                    <a:pt x="196" y="162"/>
                  </a:lnTo>
                  <a:lnTo>
                    <a:pt x="186" y="184"/>
                  </a:lnTo>
                  <a:lnTo>
                    <a:pt x="230" y="182"/>
                  </a:lnTo>
                  <a:lnTo>
                    <a:pt x="246" y="214"/>
                  </a:lnTo>
                  <a:lnTo>
                    <a:pt x="264" y="218"/>
                  </a:lnTo>
                  <a:lnTo>
                    <a:pt x="240" y="258"/>
                  </a:lnTo>
                  <a:lnTo>
                    <a:pt x="254" y="272"/>
                  </a:lnTo>
                  <a:lnTo>
                    <a:pt x="272" y="270"/>
                  </a:lnTo>
                  <a:lnTo>
                    <a:pt x="294" y="288"/>
                  </a:lnTo>
                  <a:lnTo>
                    <a:pt x="318" y="272"/>
                  </a:lnTo>
                  <a:lnTo>
                    <a:pt x="324" y="286"/>
                  </a:lnTo>
                  <a:lnTo>
                    <a:pt x="314" y="294"/>
                  </a:lnTo>
                  <a:lnTo>
                    <a:pt x="290" y="330"/>
                  </a:lnTo>
                  <a:lnTo>
                    <a:pt x="264" y="328"/>
                  </a:lnTo>
                  <a:lnTo>
                    <a:pt x="254" y="344"/>
                  </a:lnTo>
                  <a:lnTo>
                    <a:pt x="222" y="364"/>
                  </a:lnTo>
                  <a:lnTo>
                    <a:pt x="210" y="360"/>
                  </a:lnTo>
                  <a:lnTo>
                    <a:pt x="200" y="372"/>
                  </a:lnTo>
                  <a:lnTo>
                    <a:pt x="198" y="398"/>
                  </a:lnTo>
                  <a:lnTo>
                    <a:pt x="182" y="406"/>
                  </a:lnTo>
                  <a:lnTo>
                    <a:pt x="192" y="420"/>
                  </a:lnTo>
                  <a:lnTo>
                    <a:pt x="192" y="456"/>
                  </a:lnTo>
                  <a:lnTo>
                    <a:pt x="218" y="486"/>
                  </a:lnTo>
                  <a:lnTo>
                    <a:pt x="224" y="502"/>
                  </a:lnTo>
                  <a:lnTo>
                    <a:pt x="230" y="512"/>
                  </a:lnTo>
                  <a:lnTo>
                    <a:pt x="216" y="532"/>
                  </a:lnTo>
                  <a:lnTo>
                    <a:pt x="210" y="538"/>
                  </a:lnTo>
                  <a:lnTo>
                    <a:pt x="216" y="552"/>
                  </a:lnTo>
                  <a:lnTo>
                    <a:pt x="244" y="580"/>
                  </a:lnTo>
                  <a:lnTo>
                    <a:pt x="258" y="604"/>
                  </a:lnTo>
                  <a:lnTo>
                    <a:pt x="260" y="626"/>
                  </a:lnTo>
                  <a:lnTo>
                    <a:pt x="254" y="636"/>
                  </a:lnTo>
                  <a:lnTo>
                    <a:pt x="254" y="652"/>
                  </a:lnTo>
                  <a:lnTo>
                    <a:pt x="262" y="668"/>
                  </a:lnTo>
                  <a:lnTo>
                    <a:pt x="260" y="686"/>
                  </a:lnTo>
                  <a:lnTo>
                    <a:pt x="220" y="740"/>
                  </a:lnTo>
                  <a:lnTo>
                    <a:pt x="222" y="718"/>
                  </a:lnTo>
                  <a:lnTo>
                    <a:pt x="232" y="684"/>
                  </a:lnTo>
                  <a:lnTo>
                    <a:pt x="232" y="642"/>
                  </a:lnTo>
                  <a:lnTo>
                    <a:pt x="224" y="612"/>
                  </a:lnTo>
                  <a:lnTo>
                    <a:pt x="208" y="592"/>
                  </a:lnTo>
                  <a:lnTo>
                    <a:pt x="200" y="596"/>
                  </a:lnTo>
                  <a:lnTo>
                    <a:pt x="196" y="556"/>
                  </a:lnTo>
                  <a:lnTo>
                    <a:pt x="190" y="556"/>
                  </a:lnTo>
                  <a:lnTo>
                    <a:pt x="186" y="498"/>
                  </a:lnTo>
                  <a:lnTo>
                    <a:pt x="178" y="496"/>
                  </a:lnTo>
                  <a:lnTo>
                    <a:pt x="158" y="462"/>
                  </a:lnTo>
                  <a:lnTo>
                    <a:pt x="140" y="484"/>
                  </a:lnTo>
                  <a:lnTo>
                    <a:pt x="124" y="484"/>
                  </a:lnTo>
                  <a:lnTo>
                    <a:pt x="102" y="512"/>
                  </a:lnTo>
                  <a:lnTo>
                    <a:pt x="88" y="506"/>
                  </a:lnTo>
                  <a:lnTo>
                    <a:pt x="66" y="512"/>
                  </a:lnTo>
                  <a:lnTo>
                    <a:pt x="48" y="508"/>
                  </a:lnTo>
                  <a:lnTo>
                    <a:pt x="50" y="486"/>
                  </a:lnTo>
                  <a:lnTo>
                    <a:pt x="62" y="462"/>
                  </a:lnTo>
                  <a:lnTo>
                    <a:pt x="64" y="406"/>
                  </a:lnTo>
                  <a:lnTo>
                    <a:pt x="58" y="376"/>
                  </a:lnTo>
                  <a:lnTo>
                    <a:pt x="46" y="368"/>
                  </a:lnTo>
                  <a:lnTo>
                    <a:pt x="32" y="350"/>
                  </a:lnTo>
                  <a:lnTo>
                    <a:pt x="18" y="332"/>
                  </a:lnTo>
                  <a:lnTo>
                    <a:pt x="0" y="328"/>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9" name="Laos"/>
            <p:cNvSpPr>
              <a:spLocks noChangeAspect="1"/>
            </p:cNvSpPr>
            <p:nvPr/>
          </p:nvSpPr>
          <p:spPr bwMode="gray">
            <a:xfrm>
              <a:off x="6848466" y="3660823"/>
              <a:ext cx="184569" cy="208054"/>
            </a:xfrm>
            <a:custGeom>
              <a:avLst/>
              <a:gdLst/>
              <a:ahLst/>
              <a:cxnLst>
                <a:cxn ang="0">
                  <a:pos x="96" y="32"/>
                </a:cxn>
                <a:cxn ang="0">
                  <a:pos x="98" y="52"/>
                </a:cxn>
                <a:cxn ang="0">
                  <a:pos x="120" y="64"/>
                </a:cxn>
                <a:cxn ang="0">
                  <a:pos x="140" y="54"/>
                </a:cxn>
                <a:cxn ang="0">
                  <a:pos x="174" y="92"/>
                </a:cxn>
                <a:cxn ang="0">
                  <a:pos x="162" y="100"/>
                </a:cxn>
                <a:cxn ang="0">
                  <a:pos x="146" y="98"/>
                </a:cxn>
                <a:cxn ang="0">
                  <a:pos x="146" y="118"/>
                </a:cxn>
                <a:cxn ang="0">
                  <a:pos x="188" y="156"/>
                </a:cxn>
                <a:cxn ang="0">
                  <a:pos x="188" y="168"/>
                </a:cxn>
                <a:cxn ang="0">
                  <a:pos x="216" y="202"/>
                </a:cxn>
                <a:cxn ang="0">
                  <a:pos x="218" y="216"/>
                </a:cxn>
                <a:cxn ang="0">
                  <a:pos x="238" y="242"/>
                </a:cxn>
                <a:cxn ang="0">
                  <a:pos x="248" y="238"/>
                </a:cxn>
                <a:cxn ang="0">
                  <a:pos x="270" y="260"/>
                </a:cxn>
                <a:cxn ang="0">
                  <a:pos x="262" y="274"/>
                </a:cxn>
                <a:cxn ang="0">
                  <a:pos x="286" y="296"/>
                </a:cxn>
                <a:cxn ang="0">
                  <a:pos x="282" y="306"/>
                </a:cxn>
                <a:cxn ang="0">
                  <a:pos x="274" y="314"/>
                </a:cxn>
                <a:cxn ang="0">
                  <a:pos x="260" y="316"/>
                </a:cxn>
                <a:cxn ang="0">
                  <a:pos x="252" y="310"/>
                </a:cxn>
                <a:cxn ang="0">
                  <a:pos x="244" y="310"/>
                </a:cxn>
                <a:cxn ang="0">
                  <a:pos x="232" y="322"/>
                </a:cxn>
                <a:cxn ang="0">
                  <a:pos x="218" y="326"/>
                </a:cxn>
                <a:cxn ang="0">
                  <a:pos x="214" y="342"/>
                </a:cxn>
                <a:cxn ang="0">
                  <a:pos x="190" y="332"/>
                </a:cxn>
                <a:cxn ang="0">
                  <a:pos x="180" y="316"/>
                </a:cxn>
                <a:cxn ang="0">
                  <a:pos x="196" y="306"/>
                </a:cxn>
                <a:cxn ang="0">
                  <a:pos x="198" y="290"/>
                </a:cxn>
                <a:cxn ang="0">
                  <a:pos x="204" y="272"/>
                </a:cxn>
                <a:cxn ang="0">
                  <a:pos x="188" y="256"/>
                </a:cxn>
                <a:cxn ang="0">
                  <a:pos x="160" y="232"/>
                </a:cxn>
                <a:cxn ang="0">
                  <a:pos x="156" y="192"/>
                </a:cxn>
                <a:cxn ang="0">
                  <a:pos x="138" y="172"/>
                </a:cxn>
                <a:cxn ang="0">
                  <a:pos x="114" y="166"/>
                </a:cxn>
                <a:cxn ang="0">
                  <a:pos x="100" y="176"/>
                </a:cxn>
                <a:cxn ang="0">
                  <a:pos x="58" y="182"/>
                </a:cxn>
                <a:cxn ang="0">
                  <a:pos x="42" y="204"/>
                </a:cxn>
                <a:cxn ang="0">
                  <a:pos x="34" y="204"/>
                </a:cxn>
                <a:cxn ang="0">
                  <a:pos x="30" y="160"/>
                </a:cxn>
                <a:cxn ang="0">
                  <a:pos x="36" y="146"/>
                </a:cxn>
                <a:cxn ang="0">
                  <a:pos x="38" y="114"/>
                </a:cxn>
                <a:cxn ang="0">
                  <a:pos x="26" y="118"/>
                </a:cxn>
                <a:cxn ang="0">
                  <a:pos x="16" y="108"/>
                </a:cxn>
                <a:cxn ang="0">
                  <a:pos x="14" y="90"/>
                </a:cxn>
                <a:cxn ang="0">
                  <a:pos x="4" y="88"/>
                </a:cxn>
                <a:cxn ang="0">
                  <a:pos x="0" y="82"/>
                </a:cxn>
                <a:cxn ang="0">
                  <a:pos x="24" y="46"/>
                </a:cxn>
                <a:cxn ang="0">
                  <a:pos x="34" y="38"/>
                </a:cxn>
                <a:cxn ang="0">
                  <a:pos x="44" y="56"/>
                </a:cxn>
                <a:cxn ang="0">
                  <a:pos x="56" y="38"/>
                </a:cxn>
                <a:cxn ang="0">
                  <a:pos x="54" y="0"/>
                </a:cxn>
                <a:cxn ang="0">
                  <a:pos x="68" y="0"/>
                </a:cxn>
                <a:cxn ang="0">
                  <a:pos x="96" y="32"/>
                </a:cxn>
              </a:cxnLst>
              <a:rect l="0" t="0" r="r" b="b"/>
              <a:pathLst>
                <a:path w="286" h="342">
                  <a:moveTo>
                    <a:pt x="96" y="32"/>
                  </a:moveTo>
                  <a:lnTo>
                    <a:pt x="98" y="52"/>
                  </a:lnTo>
                  <a:lnTo>
                    <a:pt x="120" y="64"/>
                  </a:lnTo>
                  <a:lnTo>
                    <a:pt x="140" y="54"/>
                  </a:lnTo>
                  <a:lnTo>
                    <a:pt x="174" y="92"/>
                  </a:lnTo>
                  <a:lnTo>
                    <a:pt x="162" y="100"/>
                  </a:lnTo>
                  <a:lnTo>
                    <a:pt x="146" y="98"/>
                  </a:lnTo>
                  <a:lnTo>
                    <a:pt x="146" y="118"/>
                  </a:lnTo>
                  <a:lnTo>
                    <a:pt x="188" y="156"/>
                  </a:lnTo>
                  <a:lnTo>
                    <a:pt x="188" y="168"/>
                  </a:lnTo>
                  <a:lnTo>
                    <a:pt x="216" y="202"/>
                  </a:lnTo>
                  <a:lnTo>
                    <a:pt x="218" y="216"/>
                  </a:lnTo>
                  <a:lnTo>
                    <a:pt x="238" y="242"/>
                  </a:lnTo>
                  <a:lnTo>
                    <a:pt x="248" y="238"/>
                  </a:lnTo>
                  <a:lnTo>
                    <a:pt x="270" y="260"/>
                  </a:lnTo>
                  <a:lnTo>
                    <a:pt x="262" y="274"/>
                  </a:lnTo>
                  <a:lnTo>
                    <a:pt x="286" y="296"/>
                  </a:lnTo>
                  <a:lnTo>
                    <a:pt x="282" y="306"/>
                  </a:lnTo>
                  <a:lnTo>
                    <a:pt x="274" y="314"/>
                  </a:lnTo>
                  <a:lnTo>
                    <a:pt x="260" y="316"/>
                  </a:lnTo>
                  <a:lnTo>
                    <a:pt x="252" y="310"/>
                  </a:lnTo>
                  <a:lnTo>
                    <a:pt x="244" y="310"/>
                  </a:lnTo>
                  <a:lnTo>
                    <a:pt x="232" y="322"/>
                  </a:lnTo>
                  <a:lnTo>
                    <a:pt x="218" y="326"/>
                  </a:lnTo>
                  <a:lnTo>
                    <a:pt x="214" y="342"/>
                  </a:lnTo>
                  <a:lnTo>
                    <a:pt x="190" y="332"/>
                  </a:lnTo>
                  <a:lnTo>
                    <a:pt x="180" y="316"/>
                  </a:lnTo>
                  <a:lnTo>
                    <a:pt x="196" y="306"/>
                  </a:lnTo>
                  <a:lnTo>
                    <a:pt x="198" y="290"/>
                  </a:lnTo>
                  <a:lnTo>
                    <a:pt x="204" y="272"/>
                  </a:lnTo>
                  <a:lnTo>
                    <a:pt x="188" y="256"/>
                  </a:lnTo>
                  <a:lnTo>
                    <a:pt x="160" y="232"/>
                  </a:lnTo>
                  <a:lnTo>
                    <a:pt x="156" y="192"/>
                  </a:lnTo>
                  <a:lnTo>
                    <a:pt x="138" y="172"/>
                  </a:lnTo>
                  <a:lnTo>
                    <a:pt x="114" y="166"/>
                  </a:lnTo>
                  <a:lnTo>
                    <a:pt x="100" y="176"/>
                  </a:lnTo>
                  <a:lnTo>
                    <a:pt x="58" y="182"/>
                  </a:lnTo>
                  <a:lnTo>
                    <a:pt x="42" y="204"/>
                  </a:lnTo>
                  <a:lnTo>
                    <a:pt x="34" y="204"/>
                  </a:lnTo>
                  <a:lnTo>
                    <a:pt x="30" y="160"/>
                  </a:lnTo>
                  <a:lnTo>
                    <a:pt x="36" y="146"/>
                  </a:lnTo>
                  <a:lnTo>
                    <a:pt x="38" y="114"/>
                  </a:lnTo>
                  <a:lnTo>
                    <a:pt x="26" y="118"/>
                  </a:lnTo>
                  <a:lnTo>
                    <a:pt x="16" y="108"/>
                  </a:lnTo>
                  <a:lnTo>
                    <a:pt x="14" y="90"/>
                  </a:lnTo>
                  <a:lnTo>
                    <a:pt x="4" y="88"/>
                  </a:lnTo>
                  <a:lnTo>
                    <a:pt x="0" y="82"/>
                  </a:lnTo>
                  <a:lnTo>
                    <a:pt x="24" y="46"/>
                  </a:lnTo>
                  <a:lnTo>
                    <a:pt x="34" y="38"/>
                  </a:lnTo>
                  <a:lnTo>
                    <a:pt x="44" y="56"/>
                  </a:lnTo>
                  <a:lnTo>
                    <a:pt x="56" y="38"/>
                  </a:lnTo>
                  <a:lnTo>
                    <a:pt x="54" y="0"/>
                  </a:lnTo>
                  <a:lnTo>
                    <a:pt x="68" y="0"/>
                  </a:lnTo>
                  <a:lnTo>
                    <a:pt x="96" y="32"/>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0" name="Thailand"/>
            <p:cNvSpPr>
              <a:spLocks noChangeAspect="1"/>
            </p:cNvSpPr>
            <p:nvPr/>
          </p:nvSpPr>
          <p:spPr bwMode="gray">
            <a:xfrm>
              <a:off x="6779253" y="3709946"/>
              <a:ext cx="201488" cy="339533"/>
            </a:xfrm>
            <a:custGeom>
              <a:avLst/>
              <a:gdLst/>
              <a:ahLst/>
              <a:cxnLst>
                <a:cxn ang="0">
                  <a:pos x="38" y="412"/>
                </a:cxn>
                <a:cxn ang="0">
                  <a:pos x="80" y="340"/>
                </a:cxn>
                <a:cxn ang="0">
                  <a:pos x="72" y="308"/>
                </a:cxn>
                <a:cxn ang="0">
                  <a:pos x="76" y="276"/>
                </a:cxn>
                <a:cxn ang="0">
                  <a:pos x="34" y="224"/>
                </a:cxn>
                <a:cxn ang="0">
                  <a:pos x="34" y="204"/>
                </a:cxn>
                <a:cxn ang="0">
                  <a:pos x="42" y="174"/>
                </a:cxn>
                <a:cxn ang="0">
                  <a:pos x="10" y="128"/>
                </a:cxn>
                <a:cxn ang="0">
                  <a:pos x="0" y="78"/>
                </a:cxn>
                <a:cxn ang="0">
                  <a:pos x="18" y="44"/>
                </a:cxn>
                <a:cxn ang="0">
                  <a:pos x="40" y="36"/>
                </a:cxn>
                <a:cxn ang="0">
                  <a:pos x="82" y="0"/>
                </a:cxn>
                <a:cxn ang="0">
                  <a:pos x="112" y="8"/>
                </a:cxn>
                <a:cxn ang="0">
                  <a:pos x="124" y="28"/>
                </a:cxn>
                <a:cxn ang="0">
                  <a:pos x="146" y="34"/>
                </a:cxn>
                <a:cxn ang="0">
                  <a:pos x="138" y="80"/>
                </a:cxn>
                <a:cxn ang="0">
                  <a:pos x="150" y="124"/>
                </a:cxn>
                <a:cxn ang="0">
                  <a:pos x="208" y="96"/>
                </a:cxn>
                <a:cxn ang="0">
                  <a:pos x="246" y="92"/>
                </a:cxn>
                <a:cxn ang="0">
                  <a:pos x="268" y="152"/>
                </a:cxn>
                <a:cxn ang="0">
                  <a:pos x="312" y="192"/>
                </a:cxn>
                <a:cxn ang="0">
                  <a:pos x="304" y="226"/>
                </a:cxn>
                <a:cxn ang="0">
                  <a:pos x="264" y="240"/>
                </a:cxn>
                <a:cxn ang="0">
                  <a:pos x="190" y="286"/>
                </a:cxn>
                <a:cxn ang="0">
                  <a:pos x="208" y="324"/>
                </a:cxn>
                <a:cxn ang="0">
                  <a:pos x="190" y="328"/>
                </a:cxn>
                <a:cxn ang="0">
                  <a:pos x="128" y="306"/>
                </a:cxn>
                <a:cxn ang="0">
                  <a:pos x="108" y="268"/>
                </a:cxn>
                <a:cxn ang="0">
                  <a:pos x="98" y="298"/>
                </a:cxn>
                <a:cxn ang="0">
                  <a:pos x="82" y="358"/>
                </a:cxn>
                <a:cxn ang="0">
                  <a:pos x="68" y="414"/>
                </a:cxn>
                <a:cxn ang="0">
                  <a:pos x="96" y="442"/>
                </a:cxn>
                <a:cxn ang="0">
                  <a:pos x="112" y="474"/>
                </a:cxn>
                <a:cxn ang="0">
                  <a:pos x="110" y="514"/>
                </a:cxn>
                <a:cxn ang="0">
                  <a:pos x="154" y="530"/>
                </a:cxn>
                <a:cxn ang="0">
                  <a:pos x="180" y="546"/>
                </a:cxn>
                <a:cxn ang="0">
                  <a:pos x="140" y="562"/>
                </a:cxn>
                <a:cxn ang="0">
                  <a:pos x="126" y="536"/>
                </a:cxn>
                <a:cxn ang="0">
                  <a:pos x="78" y="526"/>
                </a:cxn>
                <a:cxn ang="0">
                  <a:pos x="64" y="510"/>
                </a:cxn>
                <a:cxn ang="0">
                  <a:pos x="44" y="476"/>
                </a:cxn>
                <a:cxn ang="0">
                  <a:pos x="28" y="460"/>
                </a:cxn>
              </a:cxnLst>
              <a:rect l="0" t="0" r="r" b="b"/>
              <a:pathLst>
                <a:path w="312" h="562">
                  <a:moveTo>
                    <a:pt x="42" y="428"/>
                  </a:moveTo>
                  <a:lnTo>
                    <a:pt x="38" y="412"/>
                  </a:lnTo>
                  <a:lnTo>
                    <a:pt x="78" y="358"/>
                  </a:lnTo>
                  <a:lnTo>
                    <a:pt x="80" y="340"/>
                  </a:lnTo>
                  <a:lnTo>
                    <a:pt x="72" y="324"/>
                  </a:lnTo>
                  <a:lnTo>
                    <a:pt x="72" y="308"/>
                  </a:lnTo>
                  <a:lnTo>
                    <a:pt x="78" y="298"/>
                  </a:lnTo>
                  <a:lnTo>
                    <a:pt x="76" y="276"/>
                  </a:lnTo>
                  <a:lnTo>
                    <a:pt x="62" y="252"/>
                  </a:lnTo>
                  <a:lnTo>
                    <a:pt x="34" y="224"/>
                  </a:lnTo>
                  <a:lnTo>
                    <a:pt x="28" y="210"/>
                  </a:lnTo>
                  <a:lnTo>
                    <a:pt x="34" y="204"/>
                  </a:lnTo>
                  <a:lnTo>
                    <a:pt x="48" y="184"/>
                  </a:lnTo>
                  <a:lnTo>
                    <a:pt x="42" y="174"/>
                  </a:lnTo>
                  <a:lnTo>
                    <a:pt x="36" y="158"/>
                  </a:lnTo>
                  <a:lnTo>
                    <a:pt x="10" y="128"/>
                  </a:lnTo>
                  <a:lnTo>
                    <a:pt x="10" y="92"/>
                  </a:lnTo>
                  <a:lnTo>
                    <a:pt x="0" y="78"/>
                  </a:lnTo>
                  <a:lnTo>
                    <a:pt x="16" y="70"/>
                  </a:lnTo>
                  <a:lnTo>
                    <a:pt x="18" y="44"/>
                  </a:lnTo>
                  <a:lnTo>
                    <a:pt x="28" y="32"/>
                  </a:lnTo>
                  <a:lnTo>
                    <a:pt x="40" y="36"/>
                  </a:lnTo>
                  <a:lnTo>
                    <a:pt x="72" y="16"/>
                  </a:lnTo>
                  <a:lnTo>
                    <a:pt x="82" y="0"/>
                  </a:lnTo>
                  <a:lnTo>
                    <a:pt x="108" y="2"/>
                  </a:lnTo>
                  <a:lnTo>
                    <a:pt x="112" y="8"/>
                  </a:lnTo>
                  <a:lnTo>
                    <a:pt x="122" y="10"/>
                  </a:lnTo>
                  <a:lnTo>
                    <a:pt x="124" y="28"/>
                  </a:lnTo>
                  <a:lnTo>
                    <a:pt x="134" y="38"/>
                  </a:lnTo>
                  <a:lnTo>
                    <a:pt x="146" y="34"/>
                  </a:lnTo>
                  <a:lnTo>
                    <a:pt x="144" y="66"/>
                  </a:lnTo>
                  <a:lnTo>
                    <a:pt x="138" y="80"/>
                  </a:lnTo>
                  <a:lnTo>
                    <a:pt x="142" y="124"/>
                  </a:lnTo>
                  <a:lnTo>
                    <a:pt x="150" y="124"/>
                  </a:lnTo>
                  <a:lnTo>
                    <a:pt x="166" y="102"/>
                  </a:lnTo>
                  <a:lnTo>
                    <a:pt x="208" y="96"/>
                  </a:lnTo>
                  <a:lnTo>
                    <a:pt x="222" y="86"/>
                  </a:lnTo>
                  <a:lnTo>
                    <a:pt x="246" y="92"/>
                  </a:lnTo>
                  <a:lnTo>
                    <a:pt x="264" y="112"/>
                  </a:lnTo>
                  <a:lnTo>
                    <a:pt x="268" y="152"/>
                  </a:lnTo>
                  <a:lnTo>
                    <a:pt x="296" y="176"/>
                  </a:lnTo>
                  <a:lnTo>
                    <a:pt x="312" y="192"/>
                  </a:lnTo>
                  <a:lnTo>
                    <a:pt x="306" y="210"/>
                  </a:lnTo>
                  <a:lnTo>
                    <a:pt x="304" y="226"/>
                  </a:lnTo>
                  <a:lnTo>
                    <a:pt x="288" y="236"/>
                  </a:lnTo>
                  <a:lnTo>
                    <a:pt x="264" y="240"/>
                  </a:lnTo>
                  <a:lnTo>
                    <a:pt x="218" y="248"/>
                  </a:lnTo>
                  <a:lnTo>
                    <a:pt x="190" y="286"/>
                  </a:lnTo>
                  <a:lnTo>
                    <a:pt x="188" y="300"/>
                  </a:lnTo>
                  <a:lnTo>
                    <a:pt x="208" y="324"/>
                  </a:lnTo>
                  <a:lnTo>
                    <a:pt x="206" y="342"/>
                  </a:lnTo>
                  <a:lnTo>
                    <a:pt x="190" y="328"/>
                  </a:lnTo>
                  <a:lnTo>
                    <a:pt x="162" y="312"/>
                  </a:lnTo>
                  <a:lnTo>
                    <a:pt x="128" y="306"/>
                  </a:lnTo>
                  <a:lnTo>
                    <a:pt x="124" y="280"/>
                  </a:lnTo>
                  <a:lnTo>
                    <a:pt x="108" y="268"/>
                  </a:lnTo>
                  <a:lnTo>
                    <a:pt x="94" y="280"/>
                  </a:lnTo>
                  <a:lnTo>
                    <a:pt x="98" y="298"/>
                  </a:lnTo>
                  <a:lnTo>
                    <a:pt x="94" y="328"/>
                  </a:lnTo>
                  <a:lnTo>
                    <a:pt x="82" y="358"/>
                  </a:lnTo>
                  <a:lnTo>
                    <a:pt x="82" y="372"/>
                  </a:lnTo>
                  <a:lnTo>
                    <a:pt x="68" y="414"/>
                  </a:lnTo>
                  <a:lnTo>
                    <a:pt x="66" y="442"/>
                  </a:lnTo>
                  <a:lnTo>
                    <a:pt x="96" y="442"/>
                  </a:lnTo>
                  <a:lnTo>
                    <a:pt x="96" y="464"/>
                  </a:lnTo>
                  <a:lnTo>
                    <a:pt x="112" y="474"/>
                  </a:lnTo>
                  <a:lnTo>
                    <a:pt x="108" y="492"/>
                  </a:lnTo>
                  <a:lnTo>
                    <a:pt x="110" y="514"/>
                  </a:lnTo>
                  <a:lnTo>
                    <a:pt x="140" y="528"/>
                  </a:lnTo>
                  <a:lnTo>
                    <a:pt x="154" y="530"/>
                  </a:lnTo>
                  <a:lnTo>
                    <a:pt x="168" y="544"/>
                  </a:lnTo>
                  <a:lnTo>
                    <a:pt x="180" y="546"/>
                  </a:lnTo>
                  <a:lnTo>
                    <a:pt x="170" y="562"/>
                  </a:lnTo>
                  <a:lnTo>
                    <a:pt x="140" y="562"/>
                  </a:lnTo>
                  <a:lnTo>
                    <a:pt x="140" y="546"/>
                  </a:lnTo>
                  <a:lnTo>
                    <a:pt x="126" y="536"/>
                  </a:lnTo>
                  <a:lnTo>
                    <a:pt x="102" y="536"/>
                  </a:lnTo>
                  <a:lnTo>
                    <a:pt x="78" y="526"/>
                  </a:lnTo>
                  <a:lnTo>
                    <a:pt x="72" y="508"/>
                  </a:lnTo>
                  <a:lnTo>
                    <a:pt x="64" y="510"/>
                  </a:lnTo>
                  <a:lnTo>
                    <a:pt x="44" y="494"/>
                  </a:lnTo>
                  <a:lnTo>
                    <a:pt x="44" y="476"/>
                  </a:lnTo>
                  <a:lnTo>
                    <a:pt x="30" y="482"/>
                  </a:lnTo>
                  <a:lnTo>
                    <a:pt x="28" y="460"/>
                  </a:lnTo>
                  <a:lnTo>
                    <a:pt x="42" y="428"/>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1" name="Malaysia"/>
            <p:cNvSpPr>
              <a:spLocks noChangeAspect="1" noEditPoints="1"/>
            </p:cNvSpPr>
            <p:nvPr/>
          </p:nvSpPr>
          <p:spPr bwMode="gray">
            <a:xfrm>
              <a:off x="6845390" y="4022027"/>
              <a:ext cx="470650" cy="148816"/>
            </a:xfrm>
            <a:custGeom>
              <a:avLst/>
              <a:gdLst/>
              <a:ahLst/>
              <a:cxnLst>
                <a:cxn ang="0">
                  <a:pos x="24" y="20"/>
                </a:cxn>
                <a:cxn ang="0">
                  <a:pos x="38" y="46"/>
                </a:cxn>
                <a:cxn ang="0">
                  <a:pos x="78" y="30"/>
                </a:cxn>
                <a:cxn ang="0">
                  <a:pos x="90" y="54"/>
                </a:cxn>
                <a:cxn ang="0">
                  <a:pos x="124" y="126"/>
                </a:cxn>
                <a:cxn ang="0">
                  <a:pos x="140" y="172"/>
                </a:cxn>
                <a:cxn ang="0">
                  <a:pos x="156" y="202"/>
                </a:cxn>
                <a:cxn ang="0">
                  <a:pos x="170" y="228"/>
                </a:cxn>
                <a:cxn ang="0">
                  <a:pos x="152" y="226"/>
                </a:cxn>
                <a:cxn ang="0">
                  <a:pos x="122" y="210"/>
                </a:cxn>
                <a:cxn ang="0">
                  <a:pos x="82" y="182"/>
                </a:cxn>
                <a:cxn ang="0">
                  <a:pos x="56" y="166"/>
                </a:cxn>
                <a:cxn ang="0">
                  <a:pos x="32" y="114"/>
                </a:cxn>
                <a:cxn ang="0">
                  <a:pos x="20" y="92"/>
                </a:cxn>
                <a:cxn ang="0">
                  <a:pos x="10" y="32"/>
                </a:cxn>
                <a:cxn ang="0">
                  <a:pos x="582" y="74"/>
                </a:cxn>
                <a:cxn ang="0">
                  <a:pos x="588" y="96"/>
                </a:cxn>
                <a:cxn ang="0">
                  <a:pos x="568" y="102"/>
                </a:cxn>
                <a:cxn ang="0">
                  <a:pos x="536" y="88"/>
                </a:cxn>
                <a:cxn ang="0">
                  <a:pos x="440" y="164"/>
                </a:cxn>
                <a:cxn ang="0">
                  <a:pos x="432" y="182"/>
                </a:cxn>
                <a:cxn ang="0">
                  <a:pos x="396" y="206"/>
                </a:cxn>
                <a:cxn ang="0">
                  <a:pos x="416" y="246"/>
                </a:cxn>
                <a:cxn ang="0">
                  <a:pos x="456" y="244"/>
                </a:cxn>
                <a:cxn ang="0">
                  <a:pos x="484" y="224"/>
                </a:cxn>
                <a:cxn ang="0">
                  <a:pos x="518" y="228"/>
                </a:cxn>
                <a:cxn ang="0">
                  <a:pos x="566" y="218"/>
                </a:cxn>
                <a:cxn ang="0">
                  <a:pos x="582" y="160"/>
                </a:cxn>
                <a:cxn ang="0">
                  <a:pos x="614" y="104"/>
                </a:cxn>
                <a:cxn ang="0">
                  <a:pos x="668" y="100"/>
                </a:cxn>
                <a:cxn ang="0">
                  <a:pos x="714" y="94"/>
                </a:cxn>
                <a:cxn ang="0">
                  <a:pos x="688" y="74"/>
                </a:cxn>
                <a:cxn ang="0">
                  <a:pos x="724" y="74"/>
                </a:cxn>
                <a:cxn ang="0">
                  <a:pos x="714" y="54"/>
                </a:cxn>
                <a:cxn ang="0">
                  <a:pos x="686" y="48"/>
                </a:cxn>
                <a:cxn ang="0">
                  <a:pos x="664" y="24"/>
                </a:cxn>
                <a:cxn ang="0">
                  <a:pos x="648" y="0"/>
                </a:cxn>
                <a:cxn ang="0">
                  <a:pos x="596" y="44"/>
                </a:cxn>
                <a:cxn ang="0">
                  <a:pos x="578" y="56"/>
                </a:cxn>
                <a:cxn ang="0">
                  <a:pos x="582" y="74"/>
                </a:cxn>
              </a:cxnLst>
              <a:rect l="0" t="0" r="r" b="b"/>
              <a:pathLst>
                <a:path w="732" h="246">
                  <a:moveTo>
                    <a:pt x="0" y="20"/>
                  </a:moveTo>
                  <a:lnTo>
                    <a:pt x="24" y="20"/>
                  </a:lnTo>
                  <a:lnTo>
                    <a:pt x="38" y="30"/>
                  </a:lnTo>
                  <a:lnTo>
                    <a:pt x="38" y="46"/>
                  </a:lnTo>
                  <a:lnTo>
                    <a:pt x="68" y="46"/>
                  </a:lnTo>
                  <a:lnTo>
                    <a:pt x="78" y="30"/>
                  </a:lnTo>
                  <a:lnTo>
                    <a:pt x="86" y="40"/>
                  </a:lnTo>
                  <a:lnTo>
                    <a:pt x="90" y="54"/>
                  </a:lnTo>
                  <a:lnTo>
                    <a:pt x="124" y="90"/>
                  </a:lnTo>
                  <a:lnTo>
                    <a:pt x="124" y="126"/>
                  </a:lnTo>
                  <a:lnTo>
                    <a:pt x="126" y="166"/>
                  </a:lnTo>
                  <a:lnTo>
                    <a:pt x="140" y="172"/>
                  </a:lnTo>
                  <a:lnTo>
                    <a:pt x="144" y="186"/>
                  </a:lnTo>
                  <a:lnTo>
                    <a:pt x="156" y="202"/>
                  </a:lnTo>
                  <a:lnTo>
                    <a:pt x="166" y="212"/>
                  </a:lnTo>
                  <a:lnTo>
                    <a:pt x="170" y="228"/>
                  </a:lnTo>
                  <a:lnTo>
                    <a:pt x="160" y="222"/>
                  </a:lnTo>
                  <a:lnTo>
                    <a:pt x="152" y="226"/>
                  </a:lnTo>
                  <a:lnTo>
                    <a:pt x="148" y="234"/>
                  </a:lnTo>
                  <a:lnTo>
                    <a:pt x="122" y="210"/>
                  </a:lnTo>
                  <a:lnTo>
                    <a:pt x="112" y="208"/>
                  </a:lnTo>
                  <a:lnTo>
                    <a:pt x="82" y="182"/>
                  </a:lnTo>
                  <a:lnTo>
                    <a:pt x="72" y="180"/>
                  </a:lnTo>
                  <a:lnTo>
                    <a:pt x="56" y="166"/>
                  </a:lnTo>
                  <a:lnTo>
                    <a:pt x="32" y="124"/>
                  </a:lnTo>
                  <a:lnTo>
                    <a:pt x="32" y="114"/>
                  </a:lnTo>
                  <a:lnTo>
                    <a:pt x="20" y="106"/>
                  </a:lnTo>
                  <a:lnTo>
                    <a:pt x="20" y="92"/>
                  </a:lnTo>
                  <a:lnTo>
                    <a:pt x="4" y="52"/>
                  </a:lnTo>
                  <a:lnTo>
                    <a:pt x="10" y="32"/>
                  </a:lnTo>
                  <a:lnTo>
                    <a:pt x="0" y="20"/>
                  </a:lnTo>
                  <a:close/>
                  <a:moveTo>
                    <a:pt x="582" y="74"/>
                  </a:moveTo>
                  <a:lnTo>
                    <a:pt x="588" y="80"/>
                  </a:lnTo>
                  <a:lnTo>
                    <a:pt x="588" y="96"/>
                  </a:lnTo>
                  <a:lnTo>
                    <a:pt x="568" y="88"/>
                  </a:lnTo>
                  <a:lnTo>
                    <a:pt x="568" y="102"/>
                  </a:lnTo>
                  <a:lnTo>
                    <a:pt x="560" y="112"/>
                  </a:lnTo>
                  <a:lnTo>
                    <a:pt x="536" y="88"/>
                  </a:lnTo>
                  <a:lnTo>
                    <a:pt x="498" y="150"/>
                  </a:lnTo>
                  <a:lnTo>
                    <a:pt x="440" y="164"/>
                  </a:lnTo>
                  <a:lnTo>
                    <a:pt x="438" y="182"/>
                  </a:lnTo>
                  <a:lnTo>
                    <a:pt x="432" y="182"/>
                  </a:lnTo>
                  <a:lnTo>
                    <a:pt x="424" y="216"/>
                  </a:lnTo>
                  <a:lnTo>
                    <a:pt x="396" y="206"/>
                  </a:lnTo>
                  <a:lnTo>
                    <a:pt x="376" y="208"/>
                  </a:lnTo>
                  <a:lnTo>
                    <a:pt x="416" y="246"/>
                  </a:lnTo>
                  <a:lnTo>
                    <a:pt x="440" y="238"/>
                  </a:lnTo>
                  <a:lnTo>
                    <a:pt x="456" y="244"/>
                  </a:lnTo>
                  <a:lnTo>
                    <a:pt x="472" y="240"/>
                  </a:lnTo>
                  <a:lnTo>
                    <a:pt x="484" y="224"/>
                  </a:lnTo>
                  <a:lnTo>
                    <a:pt x="508" y="218"/>
                  </a:lnTo>
                  <a:lnTo>
                    <a:pt x="518" y="228"/>
                  </a:lnTo>
                  <a:lnTo>
                    <a:pt x="552" y="228"/>
                  </a:lnTo>
                  <a:lnTo>
                    <a:pt x="566" y="218"/>
                  </a:lnTo>
                  <a:lnTo>
                    <a:pt x="568" y="170"/>
                  </a:lnTo>
                  <a:lnTo>
                    <a:pt x="582" y="160"/>
                  </a:lnTo>
                  <a:lnTo>
                    <a:pt x="598" y="110"/>
                  </a:lnTo>
                  <a:lnTo>
                    <a:pt x="614" y="104"/>
                  </a:lnTo>
                  <a:lnTo>
                    <a:pt x="660" y="108"/>
                  </a:lnTo>
                  <a:lnTo>
                    <a:pt x="668" y="100"/>
                  </a:lnTo>
                  <a:lnTo>
                    <a:pt x="712" y="104"/>
                  </a:lnTo>
                  <a:lnTo>
                    <a:pt x="714" y="94"/>
                  </a:lnTo>
                  <a:lnTo>
                    <a:pt x="706" y="94"/>
                  </a:lnTo>
                  <a:lnTo>
                    <a:pt x="688" y="74"/>
                  </a:lnTo>
                  <a:lnTo>
                    <a:pt x="700" y="74"/>
                  </a:lnTo>
                  <a:lnTo>
                    <a:pt x="724" y="74"/>
                  </a:lnTo>
                  <a:lnTo>
                    <a:pt x="732" y="56"/>
                  </a:lnTo>
                  <a:lnTo>
                    <a:pt x="714" y="54"/>
                  </a:lnTo>
                  <a:lnTo>
                    <a:pt x="698" y="42"/>
                  </a:lnTo>
                  <a:lnTo>
                    <a:pt x="686" y="48"/>
                  </a:lnTo>
                  <a:lnTo>
                    <a:pt x="662" y="38"/>
                  </a:lnTo>
                  <a:lnTo>
                    <a:pt x="664" y="24"/>
                  </a:lnTo>
                  <a:lnTo>
                    <a:pt x="650" y="12"/>
                  </a:lnTo>
                  <a:lnTo>
                    <a:pt x="648" y="0"/>
                  </a:lnTo>
                  <a:lnTo>
                    <a:pt x="632" y="0"/>
                  </a:lnTo>
                  <a:lnTo>
                    <a:pt x="596" y="44"/>
                  </a:lnTo>
                  <a:lnTo>
                    <a:pt x="590" y="44"/>
                  </a:lnTo>
                  <a:lnTo>
                    <a:pt x="578" y="56"/>
                  </a:lnTo>
                  <a:lnTo>
                    <a:pt x="590" y="60"/>
                  </a:lnTo>
                  <a:lnTo>
                    <a:pt x="582" y="7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2" name="Vietnam"/>
            <p:cNvSpPr>
              <a:spLocks noChangeAspect="1"/>
            </p:cNvSpPr>
            <p:nvPr/>
          </p:nvSpPr>
          <p:spPr bwMode="gray">
            <a:xfrm>
              <a:off x="6893070" y="3640595"/>
              <a:ext cx="183031" cy="352536"/>
            </a:xfrm>
            <a:custGeom>
              <a:avLst/>
              <a:gdLst/>
              <a:ahLst/>
              <a:cxnLst>
                <a:cxn ang="0">
                  <a:pos x="206" y="348"/>
                </a:cxn>
                <a:cxn ang="0">
                  <a:pos x="218" y="330"/>
                </a:cxn>
                <a:cxn ang="0">
                  <a:pos x="202" y="294"/>
                </a:cxn>
                <a:cxn ang="0">
                  <a:pos x="170" y="276"/>
                </a:cxn>
                <a:cxn ang="0">
                  <a:pos x="148" y="236"/>
                </a:cxn>
                <a:cxn ang="0">
                  <a:pos x="120" y="190"/>
                </a:cxn>
                <a:cxn ang="0">
                  <a:pos x="78" y="132"/>
                </a:cxn>
                <a:cxn ang="0">
                  <a:pos x="106" y="126"/>
                </a:cxn>
                <a:cxn ang="0">
                  <a:pos x="52" y="98"/>
                </a:cxn>
                <a:cxn ang="0">
                  <a:pos x="28" y="66"/>
                </a:cxn>
                <a:cxn ang="0">
                  <a:pos x="14" y="26"/>
                </a:cxn>
                <a:cxn ang="0">
                  <a:pos x="122" y="0"/>
                </a:cxn>
                <a:cxn ang="0">
                  <a:pos x="170" y="18"/>
                </a:cxn>
                <a:cxn ang="0">
                  <a:pos x="166" y="48"/>
                </a:cxn>
                <a:cxn ang="0">
                  <a:pos x="212" y="56"/>
                </a:cxn>
                <a:cxn ang="0">
                  <a:pos x="196" y="86"/>
                </a:cxn>
                <a:cxn ang="0">
                  <a:pos x="164" y="116"/>
                </a:cxn>
                <a:cxn ang="0">
                  <a:pos x="138" y="170"/>
                </a:cxn>
                <a:cxn ang="0">
                  <a:pos x="164" y="202"/>
                </a:cxn>
                <a:cxn ang="0">
                  <a:pos x="170" y="224"/>
                </a:cxn>
                <a:cxn ang="0">
                  <a:pos x="222" y="280"/>
                </a:cxn>
                <a:cxn ang="0">
                  <a:pos x="238" y="300"/>
                </a:cxn>
                <a:cxn ang="0">
                  <a:pos x="274" y="408"/>
                </a:cxn>
                <a:cxn ang="0">
                  <a:pos x="274" y="440"/>
                </a:cxn>
                <a:cxn ang="0">
                  <a:pos x="272" y="480"/>
                </a:cxn>
                <a:cxn ang="0">
                  <a:pos x="236" y="486"/>
                </a:cxn>
                <a:cxn ang="0">
                  <a:pos x="182" y="512"/>
                </a:cxn>
                <a:cxn ang="0">
                  <a:pos x="146" y="556"/>
                </a:cxn>
                <a:cxn ang="0">
                  <a:pos x="110" y="582"/>
                </a:cxn>
                <a:cxn ang="0">
                  <a:pos x="106" y="568"/>
                </a:cxn>
                <a:cxn ang="0">
                  <a:pos x="120" y="528"/>
                </a:cxn>
                <a:cxn ang="0">
                  <a:pos x="126" y="484"/>
                </a:cxn>
                <a:cxn ang="0">
                  <a:pos x="148" y="468"/>
                </a:cxn>
                <a:cxn ang="0">
                  <a:pos x="172" y="454"/>
                </a:cxn>
                <a:cxn ang="0">
                  <a:pos x="198" y="440"/>
                </a:cxn>
                <a:cxn ang="0">
                  <a:pos x="208" y="378"/>
                </a:cxn>
              </a:cxnLst>
              <a:rect l="0" t="0" r="r" b="b"/>
              <a:pathLst>
                <a:path w="284" h="582">
                  <a:moveTo>
                    <a:pt x="208" y="378"/>
                  </a:moveTo>
                  <a:lnTo>
                    <a:pt x="206" y="348"/>
                  </a:lnTo>
                  <a:lnTo>
                    <a:pt x="214" y="340"/>
                  </a:lnTo>
                  <a:lnTo>
                    <a:pt x="218" y="330"/>
                  </a:lnTo>
                  <a:lnTo>
                    <a:pt x="194" y="308"/>
                  </a:lnTo>
                  <a:lnTo>
                    <a:pt x="202" y="294"/>
                  </a:lnTo>
                  <a:lnTo>
                    <a:pt x="180" y="272"/>
                  </a:lnTo>
                  <a:lnTo>
                    <a:pt x="170" y="276"/>
                  </a:lnTo>
                  <a:lnTo>
                    <a:pt x="150" y="250"/>
                  </a:lnTo>
                  <a:lnTo>
                    <a:pt x="148" y="236"/>
                  </a:lnTo>
                  <a:lnTo>
                    <a:pt x="120" y="202"/>
                  </a:lnTo>
                  <a:lnTo>
                    <a:pt x="120" y="190"/>
                  </a:lnTo>
                  <a:lnTo>
                    <a:pt x="78" y="152"/>
                  </a:lnTo>
                  <a:lnTo>
                    <a:pt x="78" y="132"/>
                  </a:lnTo>
                  <a:lnTo>
                    <a:pt x="94" y="134"/>
                  </a:lnTo>
                  <a:lnTo>
                    <a:pt x="106" y="126"/>
                  </a:lnTo>
                  <a:lnTo>
                    <a:pt x="72" y="88"/>
                  </a:lnTo>
                  <a:lnTo>
                    <a:pt x="52" y="98"/>
                  </a:lnTo>
                  <a:lnTo>
                    <a:pt x="30" y="86"/>
                  </a:lnTo>
                  <a:lnTo>
                    <a:pt x="28" y="66"/>
                  </a:lnTo>
                  <a:lnTo>
                    <a:pt x="0" y="34"/>
                  </a:lnTo>
                  <a:lnTo>
                    <a:pt x="14" y="26"/>
                  </a:lnTo>
                  <a:lnTo>
                    <a:pt x="72" y="28"/>
                  </a:lnTo>
                  <a:lnTo>
                    <a:pt x="122" y="0"/>
                  </a:lnTo>
                  <a:lnTo>
                    <a:pt x="154" y="18"/>
                  </a:lnTo>
                  <a:lnTo>
                    <a:pt x="170" y="18"/>
                  </a:lnTo>
                  <a:lnTo>
                    <a:pt x="182" y="28"/>
                  </a:lnTo>
                  <a:lnTo>
                    <a:pt x="166" y="48"/>
                  </a:lnTo>
                  <a:lnTo>
                    <a:pt x="180" y="58"/>
                  </a:lnTo>
                  <a:lnTo>
                    <a:pt x="212" y="56"/>
                  </a:lnTo>
                  <a:lnTo>
                    <a:pt x="198" y="68"/>
                  </a:lnTo>
                  <a:lnTo>
                    <a:pt x="196" y="86"/>
                  </a:lnTo>
                  <a:lnTo>
                    <a:pt x="180" y="90"/>
                  </a:lnTo>
                  <a:lnTo>
                    <a:pt x="164" y="116"/>
                  </a:lnTo>
                  <a:lnTo>
                    <a:pt x="146" y="130"/>
                  </a:lnTo>
                  <a:lnTo>
                    <a:pt x="138" y="170"/>
                  </a:lnTo>
                  <a:lnTo>
                    <a:pt x="150" y="192"/>
                  </a:lnTo>
                  <a:lnTo>
                    <a:pt x="164" y="202"/>
                  </a:lnTo>
                  <a:lnTo>
                    <a:pt x="160" y="220"/>
                  </a:lnTo>
                  <a:lnTo>
                    <a:pt x="170" y="224"/>
                  </a:lnTo>
                  <a:lnTo>
                    <a:pt x="170" y="234"/>
                  </a:lnTo>
                  <a:lnTo>
                    <a:pt x="222" y="280"/>
                  </a:lnTo>
                  <a:lnTo>
                    <a:pt x="234" y="282"/>
                  </a:lnTo>
                  <a:lnTo>
                    <a:pt x="238" y="300"/>
                  </a:lnTo>
                  <a:lnTo>
                    <a:pt x="264" y="326"/>
                  </a:lnTo>
                  <a:lnTo>
                    <a:pt x="274" y="408"/>
                  </a:lnTo>
                  <a:lnTo>
                    <a:pt x="284" y="416"/>
                  </a:lnTo>
                  <a:lnTo>
                    <a:pt x="274" y="440"/>
                  </a:lnTo>
                  <a:lnTo>
                    <a:pt x="276" y="464"/>
                  </a:lnTo>
                  <a:lnTo>
                    <a:pt x="272" y="480"/>
                  </a:lnTo>
                  <a:lnTo>
                    <a:pt x="254" y="486"/>
                  </a:lnTo>
                  <a:lnTo>
                    <a:pt x="236" y="486"/>
                  </a:lnTo>
                  <a:lnTo>
                    <a:pt x="210" y="504"/>
                  </a:lnTo>
                  <a:lnTo>
                    <a:pt x="182" y="512"/>
                  </a:lnTo>
                  <a:lnTo>
                    <a:pt x="170" y="538"/>
                  </a:lnTo>
                  <a:lnTo>
                    <a:pt x="146" y="556"/>
                  </a:lnTo>
                  <a:lnTo>
                    <a:pt x="132" y="560"/>
                  </a:lnTo>
                  <a:lnTo>
                    <a:pt x="110" y="582"/>
                  </a:lnTo>
                  <a:lnTo>
                    <a:pt x="96" y="580"/>
                  </a:lnTo>
                  <a:lnTo>
                    <a:pt x="106" y="568"/>
                  </a:lnTo>
                  <a:lnTo>
                    <a:pt x="102" y="556"/>
                  </a:lnTo>
                  <a:lnTo>
                    <a:pt x="120" y="528"/>
                  </a:lnTo>
                  <a:lnTo>
                    <a:pt x="100" y="516"/>
                  </a:lnTo>
                  <a:lnTo>
                    <a:pt x="126" y="484"/>
                  </a:lnTo>
                  <a:lnTo>
                    <a:pt x="146" y="482"/>
                  </a:lnTo>
                  <a:lnTo>
                    <a:pt x="148" y="468"/>
                  </a:lnTo>
                  <a:lnTo>
                    <a:pt x="158" y="454"/>
                  </a:lnTo>
                  <a:lnTo>
                    <a:pt x="172" y="454"/>
                  </a:lnTo>
                  <a:lnTo>
                    <a:pt x="180" y="444"/>
                  </a:lnTo>
                  <a:lnTo>
                    <a:pt x="198" y="440"/>
                  </a:lnTo>
                  <a:lnTo>
                    <a:pt x="208" y="430"/>
                  </a:lnTo>
                  <a:lnTo>
                    <a:pt x="208" y="378"/>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3" name="Cambodia"/>
            <p:cNvSpPr>
              <a:spLocks noChangeAspect="1"/>
            </p:cNvSpPr>
            <p:nvPr/>
          </p:nvSpPr>
          <p:spPr bwMode="gray">
            <a:xfrm>
              <a:off x="6900760" y="3848649"/>
              <a:ext cx="126122" cy="104027"/>
            </a:xfrm>
            <a:custGeom>
              <a:avLst/>
              <a:gdLst/>
              <a:ahLst/>
              <a:cxnLst>
                <a:cxn ang="0">
                  <a:pos x="72" y="164"/>
                </a:cxn>
                <a:cxn ang="0">
                  <a:pos x="88" y="172"/>
                </a:cxn>
                <a:cxn ang="0">
                  <a:pos x="114" y="140"/>
                </a:cxn>
                <a:cxn ang="0">
                  <a:pos x="134" y="138"/>
                </a:cxn>
                <a:cxn ang="0">
                  <a:pos x="136" y="124"/>
                </a:cxn>
                <a:cxn ang="0">
                  <a:pos x="146" y="110"/>
                </a:cxn>
                <a:cxn ang="0">
                  <a:pos x="160" y="110"/>
                </a:cxn>
                <a:cxn ang="0">
                  <a:pos x="168" y="100"/>
                </a:cxn>
                <a:cxn ang="0">
                  <a:pos x="186" y="96"/>
                </a:cxn>
                <a:cxn ang="0">
                  <a:pos x="196" y="86"/>
                </a:cxn>
                <a:cxn ang="0">
                  <a:pos x="196" y="34"/>
                </a:cxn>
                <a:cxn ang="0">
                  <a:pos x="194" y="4"/>
                </a:cxn>
                <a:cxn ang="0">
                  <a:pos x="180" y="6"/>
                </a:cxn>
                <a:cxn ang="0">
                  <a:pos x="172" y="0"/>
                </a:cxn>
                <a:cxn ang="0">
                  <a:pos x="164" y="0"/>
                </a:cxn>
                <a:cxn ang="0">
                  <a:pos x="152" y="12"/>
                </a:cxn>
                <a:cxn ang="0">
                  <a:pos x="138" y="16"/>
                </a:cxn>
                <a:cxn ang="0">
                  <a:pos x="134" y="32"/>
                </a:cxn>
                <a:cxn ang="0">
                  <a:pos x="110" y="22"/>
                </a:cxn>
                <a:cxn ang="0">
                  <a:pos x="100" y="6"/>
                </a:cxn>
                <a:cxn ang="0">
                  <a:pos x="76" y="10"/>
                </a:cxn>
                <a:cxn ang="0">
                  <a:pos x="30" y="18"/>
                </a:cxn>
                <a:cxn ang="0">
                  <a:pos x="2" y="56"/>
                </a:cxn>
                <a:cxn ang="0">
                  <a:pos x="0" y="70"/>
                </a:cxn>
                <a:cxn ang="0">
                  <a:pos x="20" y="94"/>
                </a:cxn>
                <a:cxn ang="0">
                  <a:pos x="18" y="112"/>
                </a:cxn>
                <a:cxn ang="0">
                  <a:pos x="22" y="124"/>
                </a:cxn>
                <a:cxn ang="0">
                  <a:pos x="24" y="150"/>
                </a:cxn>
                <a:cxn ang="0">
                  <a:pos x="34" y="150"/>
                </a:cxn>
                <a:cxn ang="0">
                  <a:pos x="42" y="152"/>
                </a:cxn>
                <a:cxn ang="0">
                  <a:pos x="46" y="148"/>
                </a:cxn>
                <a:cxn ang="0">
                  <a:pos x="42" y="142"/>
                </a:cxn>
                <a:cxn ang="0">
                  <a:pos x="46" y="138"/>
                </a:cxn>
                <a:cxn ang="0">
                  <a:pos x="52" y="144"/>
                </a:cxn>
                <a:cxn ang="0">
                  <a:pos x="52" y="152"/>
                </a:cxn>
                <a:cxn ang="0">
                  <a:pos x="48" y="158"/>
                </a:cxn>
                <a:cxn ang="0">
                  <a:pos x="48" y="164"/>
                </a:cxn>
                <a:cxn ang="0">
                  <a:pos x="52" y="164"/>
                </a:cxn>
                <a:cxn ang="0">
                  <a:pos x="56" y="162"/>
                </a:cxn>
                <a:cxn ang="0">
                  <a:pos x="60" y="158"/>
                </a:cxn>
                <a:cxn ang="0">
                  <a:pos x="72" y="164"/>
                </a:cxn>
              </a:cxnLst>
              <a:rect l="0" t="0" r="r" b="b"/>
              <a:pathLst>
                <a:path w="196" h="172">
                  <a:moveTo>
                    <a:pt x="72" y="164"/>
                  </a:moveTo>
                  <a:lnTo>
                    <a:pt x="88" y="172"/>
                  </a:lnTo>
                  <a:lnTo>
                    <a:pt x="114" y="140"/>
                  </a:lnTo>
                  <a:lnTo>
                    <a:pt x="134" y="138"/>
                  </a:lnTo>
                  <a:lnTo>
                    <a:pt x="136" y="124"/>
                  </a:lnTo>
                  <a:lnTo>
                    <a:pt x="146" y="110"/>
                  </a:lnTo>
                  <a:lnTo>
                    <a:pt x="160" y="110"/>
                  </a:lnTo>
                  <a:lnTo>
                    <a:pt x="168" y="100"/>
                  </a:lnTo>
                  <a:lnTo>
                    <a:pt x="186" y="96"/>
                  </a:lnTo>
                  <a:lnTo>
                    <a:pt x="196" y="86"/>
                  </a:lnTo>
                  <a:lnTo>
                    <a:pt x="196" y="34"/>
                  </a:lnTo>
                  <a:lnTo>
                    <a:pt x="194" y="4"/>
                  </a:lnTo>
                  <a:lnTo>
                    <a:pt x="180" y="6"/>
                  </a:lnTo>
                  <a:lnTo>
                    <a:pt x="172" y="0"/>
                  </a:lnTo>
                  <a:lnTo>
                    <a:pt x="164" y="0"/>
                  </a:lnTo>
                  <a:lnTo>
                    <a:pt x="152" y="12"/>
                  </a:lnTo>
                  <a:lnTo>
                    <a:pt x="138" y="16"/>
                  </a:lnTo>
                  <a:lnTo>
                    <a:pt x="134" y="32"/>
                  </a:lnTo>
                  <a:lnTo>
                    <a:pt x="110" y="22"/>
                  </a:lnTo>
                  <a:lnTo>
                    <a:pt x="100" y="6"/>
                  </a:lnTo>
                  <a:lnTo>
                    <a:pt x="76" y="10"/>
                  </a:lnTo>
                  <a:lnTo>
                    <a:pt x="30" y="18"/>
                  </a:lnTo>
                  <a:lnTo>
                    <a:pt x="2" y="56"/>
                  </a:lnTo>
                  <a:lnTo>
                    <a:pt x="0" y="70"/>
                  </a:lnTo>
                  <a:lnTo>
                    <a:pt x="20" y="94"/>
                  </a:lnTo>
                  <a:lnTo>
                    <a:pt x="18" y="112"/>
                  </a:lnTo>
                  <a:lnTo>
                    <a:pt x="22" y="124"/>
                  </a:lnTo>
                  <a:lnTo>
                    <a:pt x="24" y="150"/>
                  </a:lnTo>
                  <a:lnTo>
                    <a:pt x="34" y="150"/>
                  </a:lnTo>
                  <a:lnTo>
                    <a:pt x="42" y="152"/>
                  </a:lnTo>
                  <a:lnTo>
                    <a:pt x="46" y="148"/>
                  </a:lnTo>
                  <a:lnTo>
                    <a:pt x="42" y="142"/>
                  </a:lnTo>
                  <a:lnTo>
                    <a:pt x="46" y="138"/>
                  </a:lnTo>
                  <a:lnTo>
                    <a:pt x="52" y="144"/>
                  </a:lnTo>
                  <a:lnTo>
                    <a:pt x="52" y="152"/>
                  </a:lnTo>
                  <a:lnTo>
                    <a:pt x="48" y="158"/>
                  </a:lnTo>
                  <a:lnTo>
                    <a:pt x="48" y="164"/>
                  </a:lnTo>
                  <a:lnTo>
                    <a:pt x="52" y="164"/>
                  </a:lnTo>
                  <a:lnTo>
                    <a:pt x="56" y="162"/>
                  </a:lnTo>
                  <a:lnTo>
                    <a:pt x="60" y="158"/>
                  </a:lnTo>
                  <a:lnTo>
                    <a:pt x="72" y="16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4" name="Taiwan"/>
            <p:cNvSpPr>
              <a:spLocks noChangeAspect="1"/>
            </p:cNvSpPr>
            <p:nvPr/>
          </p:nvSpPr>
          <p:spPr bwMode="gray">
            <a:xfrm>
              <a:off x="7334497" y="3579913"/>
              <a:ext cx="44604" cy="92468"/>
            </a:xfrm>
            <a:custGeom>
              <a:avLst/>
              <a:gdLst/>
              <a:ahLst/>
              <a:cxnLst>
                <a:cxn ang="0">
                  <a:pos x="36" y="12"/>
                </a:cxn>
                <a:cxn ang="0">
                  <a:pos x="50" y="0"/>
                </a:cxn>
                <a:cxn ang="0">
                  <a:pos x="68" y="12"/>
                </a:cxn>
                <a:cxn ang="0">
                  <a:pos x="58" y="44"/>
                </a:cxn>
                <a:cxn ang="0">
                  <a:pos x="54" y="80"/>
                </a:cxn>
                <a:cxn ang="0">
                  <a:pos x="50" y="88"/>
                </a:cxn>
                <a:cxn ang="0">
                  <a:pos x="50" y="98"/>
                </a:cxn>
                <a:cxn ang="0">
                  <a:pos x="36" y="120"/>
                </a:cxn>
                <a:cxn ang="0">
                  <a:pos x="38" y="140"/>
                </a:cxn>
                <a:cxn ang="0">
                  <a:pos x="32" y="152"/>
                </a:cxn>
                <a:cxn ang="0">
                  <a:pos x="14" y="128"/>
                </a:cxn>
                <a:cxn ang="0">
                  <a:pos x="2" y="108"/>
                </a:cxn>
                <a:cxn ang="0">
                  <a:pos x="0" y="94"/>
                </a:cxn>
                <a:cxn ang="0">
                  <a:pos x="2" y="72"/>
                </a:cxn>
                <a:cxn ang="0">
                  <a:pos x="20" y="62"/>
                </a:cxn>
                <a:cxn ang="0">
                  <a:pos x="12" y="56"/>
                </a:cxn>
                <a:cxn ang="0">
                  <a:pos x="30" y="28"/>
                </a:cxn>
                <a:cxn ang="0">
                  <a:pos x="36" y="12"/>
                </a:cxn>
              </a:cxnLst>
              <a:rect l="0" t="0" r="r" b="b"/>
              <a:pathLst>
                <a:path w="68" h="152">
                  <a:moveTo>
                    <a:pt x="36" y="12"/>
                  </a:moveTo>
                  <a:lnTo>
                    <a:pt x="50" y="0"/>
                  </a:lnTo>
                  <a:lnTo>
                    <a:pt x="68" y="12"/>
                  </a:lnTo>
                  <a:lnTo>
                    <a:pt x="58" y="44"/>
                  </a:lnTo>
                  <a:lnTo>
                    <a:pt x="54" y="80"/>
                  </a:lnTo>
                  <a:lnTo>
                    <a:pt x="50" y="88"/>
                  </a:lnTo>
                  <a:lnTo>
                    <a:pt x="50" y="98"/>
                  </a:lnTo>
                  <a:lnTo>
                    <a:pt x="36" y="120"/>
                  </a:lnTo>
                  <a:lnTo>
                    <a:pt x="38" y="140"/>
                  </a:lnTo>
                  <a:lnTo>
                    <a:pt x="32" y="152"/>
                  </a:lnTo>
                  <a:lnTo>
                    <a:pt x="14" y="128"/>
                  </a:lnTo>
                  <a:lnTo>
                    <a:pt x="2" y="108"/>
                  </a:lnTo>
                  <a:lnTo>
                    <a:pt x="0" y="94"/>
                  </a:lnTo>
                  <a:lnTo>
                    <a:pt x="2" y="72"/>
                  </a:lnTo>
                  <a:lnTo>
                    <a:pt x="20" y="62"/>
                  </a:lnTo>
                  <a:lnTo>
                    <a:pt x="12" y="56"/>
                  </a:lnTo>
                  <a:lnTo>
                    <a:pt x="30" y="28"/>
                  </a:lnTo>
                  <a:lnTo>
                    <a:pt x="36" y="12"/>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5" name="North Korea"/>
            <p:cNvSpPr>
              <a:spLocks noChangeAspect="1"/>
            </p:cNvSpPr>
            <p:nvPr/>
          </p:nvSpPr>
          <p:spPr bwMode="gray">
            <a:xfrm>
              <a:off x="7426781" y="3080005"/>
              <a:ext cx="164574" cy="166154"/>
            </a:xfrm>
            <a:custGeom>
              <a:avLst/>
              <a:gdLst/>
              <a:ahLst/>
              <a:cxnLst>
                <a:cxn ang="0">
                  <a:pos x="94" y="260"/>
                </a:cxn>
                <a:cxn ang="0">
                  <a:pos x="76" y="258"/>
                </a:cxn>
                <a:cxn ang="0">
                  <a:pos x="68" y="272"/>
                </a:cxn>
                <a:cxn ang="0">
                  <a:pos x="54" y="274"/>
                </a:cxn>
                <a:cxn ang="0">
                  <a:pos x="52" y="262"/>
                </a:cxn>
                <a:cxn ang="0">
                  <a:pos x="38" y="260"/>
                </a:cxn>
                <a:cxn ang="0">
                  <a:pos x="28" y="250"/>
                </a:cxn>
                <a:cxn ang="0">
                  <a:pos x="40" y="228"/>
                </a:cxn>
                <a:cxn ang="0">
                  <a:pos x="56" y="224"/>
                </a:cxn>
                <a:cxn ang="0">
                  <a:pos x="52" y="210"/>
                </a:cxn>
                <a:cxn ang="0">
                  <a:pos x="62" y="174"/>
                </a:cxn>
                <a:cxn ang="0">
                  <a:pos x="28" y="174"/>
                </a:cxn>
                <a:cxn ang="0">
                  <a:pos x="18" y="178"/>
                </a:cxn>
                <a:cxn ang="0">
                  <a:pos x="0" y="164"/>
                </a:cxn>
                <a:cxn ang="0">
                  <a:pos x="36" y="130"/>
                </a:cxn>
                <a:cxn ang="0">
                  <a:pos x="48" y="132"/>
                </a:cxn>
                <a:cxn ang="0">
                  <a:pos x="60" y="122"/>
                </a:cxn>
                <a:cxn ang="0">
                  <a:pos x="78" y="118"/>
                </a:cxn>
                <a:cxn ang="0">
                  <a:pos x="102" y="72"/>
                </a:cxn>
                <a:cxn ang="0">
                  <a:pos x="124" y="64"/>
                </a:cxn>
                <a:cxn ang="0">
                  <a:pos x="140" y="78"/>
                </a:cxn>
                <a:cxn ang="0">
                  <a:pos x="164" y="84"/>
                </a:cxn>
                <a:cxn ang="0">
                  <a:pos x="170" y="70"/>
                </a:cxn>
                <a:cxn ang="0">
                  <a:pos x="162" y="50"/>
                </a:cxn>
                <a:cxn ang="0">
                  <a:pos x="184" y="42"/>
                </a:cxn>
                <a:cxn ang="0">
                  <a:pos x="198" y="18"/>
                </a:cxn>
                <a:cxn ang="0">
                  <a:pos x="214" y="12"/>
                </a:cxn>
                <a:cxn ang="0">
                  <a:pos x="222" y="0"/>
                </a:cxn>
                <a:cxn ang="0">
                  <a:pos x="248" y="10"/>
                </a:cxn>
                <a:cxn ang="0">
                  <a:pos x="254" y="26"/>
                </a:cxn>
                <a:cxn ang="0">
                  <a:pos x="234" y="46"/>
                </a:cxn>
                <a:cxn ang="0">
                  <a:pos x="216" y="56"/>
                </a:cxn>
                <a:cxn ang="0">
                  <a:pos x="212" y="76"/>
                </a:cxn>
                <a:cxn ang="0">
                  <a:pos x="220" y="88"/>
                </a:cxn>
                <a:cxn ang="0">
                  <a:pos x="214" y="114"/>
                </a:cxn>
                <a:cxn ang="0">
                  <a:pos x="190" y="144"/>
                </a:cxn>
                <a:cxn ang="0">
                  <a:pos x="174" y="152"/>
                </a:cxn>
                <a:cxn ang="0">
                  <a:pos x="152" y="154"/>
                </a:cxn>
                <a:cxn ang="0">
                  <a:pos x="138" y="174"/>
                </a:cxn>
                <a:cxn ang="0">
                  <a:pos x="130" y="176"/>
                </a:cxn>
                <a:cxn ang="0">
                  <a:pos x="128" y="198"/>
                </a:cxn>
                <a:cxn ang="0">
                  <a:pos x="152" y="214"/>
                </a:cxn>
                <a:cxn ang="0">
                  <a:pos x="162" y="220"/>
                </a:cxn>
                <a:cxn ang="0">
                  <a:pos x="170" y="236"/>
                </a:cxn>
                <a:cxn ang="0">
                  <a:pos x="158" y="242"/>
                </a:cxn>
                <a:cxn ang="0">
                  <a:pos x="144" y="250"/>
                </a:cxn>
                <a:cxn ang="0">
                  <a:pos x="120" y="246"/>
                </a:cxn>
                <a:cxn ang="0">
                  <a:pos x="94" y="260"/>
                </a:cxn>
              </a:cxnLst>
              <a:rect l="0" t="0" r="r" b="b"/>
              <a:pathLst>
                <a:path w="254" h="274">
                  <a:moveTo>
                    <a:pt x="94" y="260"/>
                  </a:moveTo>
                  <a:lnTo>
                    <a:pt x="76" y="258"/>
                  </a:lnTo>
                  <a:lnTo>
                    <a:pt x="68" y="272"/>
                  </a:lnTo>
                  <a:lnTo>
                    <a:pt x="54" y="274"/>
                  </a:lnTo>
                  <a:lnTo>
                    <a:pt x="52" y="262"/>
                  </a:lnTo>
                  <a:lnTo>
                    <a:pt x="38" y="260"/>
                  </a:lnTo>
                  <a:lnTo>
                    <a:pt x="28" y="250"/>
                  </a:lnTo>
                  <a:lnTo>
                    <a:pt x="40" y="228"/>
                  </a:lnTo>
                  <a:lnTo>
                    <a:pt x="56" y="224"/>
                  </a:lnTo>
                  <a:lnTo>
                    <a:pt x="52" y="210"/>
                  </a:lnTo>
                  <a:lnTo>
                    <a:pt x="62" y="174"/>
                  </a:lnTo>
                  <a:lnTo>
                    <a:pt x="28" y="174"/>
                  </a:lnTo>
                  <a:lnTo>
                    <a:pt x="18" y="178"/>
                  </a:lnTo>
                  <a:lnTo>
                    <a:pt x="0" y="164"/>
                  </a:lnTo>
                  <a:lnTo>
                    <a:pt x="36" y="130"/>
                  </a:lnTo>
                  <a:lnTo>
                    <a:pt x="48" y="132"/>
                  </a:lnTo>
                  <a:lnTo>
                    <a:pt x="60" y="122"/>
                  </a:lnTo>
                  <a:lnTo>
                    <a:pt x="78" y="118"/>
                  </a:lnTo>
                  <a:lnTo>
                    <a:pt x="102" y="72"/>
                  </a:lnTo>
                  <a:lnTo>
                    <a:pt x="124" y="64"/>
                  </a:lnTo>
                  <a:lnTo>
                    <a:pt x="140" y="78"/>
                  </a:lnTo>
                  <a:lnTo>
                    <a:pt x="164" y="84"/>
                  </a:lnTo>
                  <a:lnTo>
                    <a:pt x="170" y="70"/>
                  </a:lnTo>
                  <a:lnTo>
                    <a:pt x="162" y="50"/>
                  </a:lnTo>
                  <a:lnTo>
                    <a:pt x="184" y="42"/>
                  </a:lnTo>
                  <a:lnTo>
                    <a:pt x="198" y="18"/>
                  </a:lnTo>
                  <a:lnTo>
                    <a:pt x="214" y="12"/>
                  </a:lnTo>
                  <a:lnTo>
                    <a:pt x="222" y="0"/>
                  </a:lnTo>
                  <a:lnTo>
                    <a:pt x="248" y="10"/>
                  </a:lnTo>
                  <a:lnTo>
                    <a:pt x="254" y="26"/>
                  </a:lnTo>
                  <a:lnTo>
                    <a:pt x="234" y="46"/>
                  </a:lnTo>
                  <a:lnTo>
                    <a:pt x="216" y="56"/>
                  </a:lnTo>
                  <a:lnTo>
                    <a:pt x="212" y="76"/>
                  </a:lnTo>
                  <a:lnTo>
                    <a:pt x="220" y="88"/>
                  </a:lnTo>
                  <a:lnTo>
                    <a:pt x="214" y="114"/>
                  </a:lnTo>
                  <a:lnTo>
                    <a:pt x="190" y="144"/>
                  </a:lnTo>
                  <a:lnTo>
                    <a:pt x="174" y="152"/>
                  </a:lnTo>
                  <a:lnTo>
                    <a:pt x="152" y="154"/>
                  </a:lnTo>
                  <a:lnTo>
                    <a:pt x="138" y="174"/>
                  </a:lnTo>
                  <a:lnTo>
                    <a:pt x="130" y="176"/>
                  </a:lnTo>
                  <a:lnTo>
                    <a:pt x="128" y="198"/>
                  </a:lnTo>
                  <a:lnTo>
                    <a:pt x="152" y="214"/>
                  </a:lnTo>
                  <a:lnTo>
                    <a:pt x="162" y="220"/>
                  </a:lnTo>
                  <a:lnTo>
                    <a:pt x="170" y="236"/>
                  </a:lnTo>
                  <a:lnTo>
                    <a:pt x="158" y="242"/>
                  </a:lnTo>
                  <a:lnTo>
                    <a:pt x="144" y="250"/>
                  </a:lnTo>
                  <a:lnTo>
                    <a:pt x="120" y="246"/>
                  </a:lnTo>
                  <a:lnTo>
                    <a:pt x="94" y="26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6" name="South Korea"/>
            <p:cNvSpPr>
              <a:spLocks noChangeAspect="1"/>
            </p:cNvSpPr>
            <p:nvPr/>
          </p:nvSpPr>
          <p:spPr bwMode="gray">
            <a:xfrm>
              <a:off x="7471385" y="3223042"/>
              <a:ext cx="86132" cy="125699"/>
            </a:xfrm>
            <a:custGeom>
              <a:avLst/>
              <a:gdLst/>
              <a:ahLst/>
              <a:cxnLst>
                <a:cxn ang="0">
                  <a:pos x="20" y="34"/>
                </a:cxn>
                <a:cxn ang="0">
                  <a:pos x="26" y="24"/>
                </a:cxn>
                <a:cxn ang="0">
                  <a:pos x="52" y="10"/>
                </a:cxn>
                <a:cxn ang="0">
                  <a:pos x="76" y="14"/>
                </a:cxn>
                <a:cxn ang="0">
                  <a:pos x="90" y="6"/>
                </a:cxn>
                <a:cxn ang="0">
                  <a:pos x="102" y="0"/>
                </a:cxn>
                <a:cxn ang="0">
                  <a:pos x="104" y="22"/>
                </a:cxn>
                <a:cxn ang="0">
                  <a:pos x="114" y="42"/>
                </a:cxn>
                <a:cxn ang="0">
                  <a:pos x="128" y="72"/>
                </a:cxn>
                <a:cxn ang="0">
                  <a:pos x="130" y="94"/>
                </a:cxn>
                <a:cxn ang="0">
                  <a:pos x="126" y="112"/>
                </a:cxn>
                <a:cxn ang="0">
                  <a:pos x="134" y="124"/>
                </a:cxn>
                <a:cxn ang="0">
                  <a:pos x="114" y="160"/>
                </a:cxn>
                <a:cxn ang="0">
                  <a:pos x="100" y="150"/>
                </a:cxn>
                <a:cxn ang="0">
                  <a:pos x="94" y="158"/>
                </a:cxn>
                <a:cxn ang="0">
                  <a:pos x="106" y="170"/>
                </a:cxn>
                <a:cxn ang="0">
                  <a:pos x="104" y="178"/>
                </a:cxn>
                <a:cxn ang="0">
                  <a:pos x="98" y="178"/>
                </a:cxn>
                <a:cxn ang="0">
                  <a:pos x="78" y="162"/>
                </a:cxn>
                <a:cxn ang="0">
                  <a:pos x="72" y="174"/>
                </a:cxn>
                <a:cxn ang="0">
                  <a:pos x="84" y="176"/>
                </a:cxn>
                <a:cxn ang="0">
                  <a:pos x="84" y="184"/>
                </a:cxn>
                <a:cxn ang="0">
                  <a:pos x="68" y="184"/>
                </a:cxn>
                <a:cxn ang="0">
                  <a:pos x="58" y="190"/>
                </a:cxn>
                <a:cxn ang="0">
                  <a:pos x="44" y="182"/>
                </a:cxn>
                <a:cxn ang="0">
                  <a:pos x="38" y="192"/>
                </a:cxn>
                <a:cxn ang="0">
                  <a:pos x="26" y="200"/>
                </a:cxn>
                <a:cxn ang="0">
                  <a:pos x="20" y="194"/>
                </a:cxn>
                <a:cxn ang="0">
                  <a:pos x="10" y="206"/>
                </a:cxn>
                <a:cxn ang="0">
                  <a:pos x="4" y="204"/>
                </a:cxn>
                <a:cxn ang="0">
                  <a:pos x="4" y="196"/>
                </a:cxn>
                <a:cxn ang="0">
                  <a:pos x="12" y="194"/>
                </a:cxn>
                <a:cxn ang="0">
                  <a:pos x="10" y="184"/>
                </a:cxn>
                <a:cxn ang="0">
                  <a:pos x="26" y="176"/>
                </a:cxn>
                <a:cxn ang="0">
                  <a:pos x="18" y="172"/>
                </a:cxn>
                <a:cxn ang="0">
                  <a:pos x="18" y="160"/>
                </a:cxn>
                <a:cxn ang="0">
                  <a:pos x="24" y="154"/>
                </a:cxn>
                <a:cxn ang="0">
                  <a:pos x="26" y="140"/>
                </a:cxn>
                <a:cxn ang="0">
                  <a:pos x="22" y="128"/>
                </a:cxn>
                <a:cxn ang="0">
                  <a:pos x="26" y="98"/>
                </a:cxn>
                <a:cxn ang="0">
                  <a:pos x="16" y="90"/>
                </a:cxn>
                <a:cxn ang="0">
                  <a:pos x="10" y="94"/>
                </a:cxn>
                <a:cxn ang="0">
                  <a:pos x="0" y="94"/>
                </a:cxn>
                <a:cxn ang="0">
                  <a:pos x="0" y="84"/>
                </a:cxn>
                <a:cxn ang="0">
                  <a:pos x="6" y="76"/>
                </a:cxn>
                <a:cxn ang="0">
                  <a:pos x="34" y="74"/>
                </a:cxn>
                <a:cxn ang="0">
                  <a:pos x="22" y="56"/>
                </a:cxn>
                <a:cxn ang="0">
                  <a:pos x="28" y="48"/>
                </a:cxn>
                <a:cxn ang="0">
                  <a:pos x="18" y="46"/>
                </a:cxn>
                <a:cxn ang="0">
                  <a:pos x="26" y="36"/>
                </a:cxn>
                <a:cxn ang="0">
                  <a:pos x="20" y="34"/>
                </a:cxn>
              </a:cxnLst>
              <a:rect l="0" t="0" r="r" b="b"/>
              <a:pathLst>
                <a:path w="134" h="206">
                  <a:moveTo>
                    <a:pt x="20" y="34"/>
                  </a:moveTo>
                  <a:lnTo>
                    <a:pt x="26" y="24"/>
                  </a:lnTo>
                  <a:lnTo>
                    <a:pt x="52" y="10"/>
                  </a:lnTo>
                  <a:lnTo>
                    <a:pt x="76" y="14"/>
                  </a:lnTo>
                  <a:lnTo>
                    <a:pt x="90" y="6"/>
                  </a:lnTo>
                  <a:lnTo>
                    <a:pt x="102" y="0"/>
                  </a:lnTo>
                  <a:lnTo>
                    <a:pt x="104" y="22"/>
                  </a:lnTo>
                  <a:lnTo>
                    <a:pt x="114" y="42"/>
                  </a:lnTo>
                  <a:lnTo>
                    <a:pt x="128" y="72"/>
                  </a:lnTo>
                  <a:lnTo>
                    <a:pt x="130" y="94"/>
                  </a:lnTo>
                  <a:lnTo>
                    <a:pt x="126" y="112"/>
                  </a:lnTo>
                  <a:lnTo>
                    <a:pt x="134" y="124"/>
                  </a:lnTo>
                  <a:lnTo>
                    <a:pt x="114" y="160"/>
                  </a:lnTo>
                  <a:lnTo>
                    <a:pt x="100" y="150"/>
                  </a:lnTo>
                  <a:lnTo>
                    <a:pt x="94" y="158"/>
                  </a:lnTo>
                  <a:lnTo>
                    <a:pt x="106" y="170"/>
                  </a:lnTo>
                  <a:lnTo>
                    <a:pt x="104" y="178"/>
                  </a:lnTo>
                  <a:lnTo>
                    <a:pt x="98" y="178"/>
                  </a:lnTo>
                  <a:lnTo>
                    <a:pt x="78" y="162"/>
                  </a:lnTo>
                  <a:lnTo>
                    <a:pt x="72" y="174"/>
                  </a:lnTo>
                  <a:lnTo>
                    <a:pt x="84" y="176"/>
                  </a:lnTo>
                  <a:lnTo>
                    <a:pt x="84" y="184"/>
                  </a:lnTo>
                  <a:lnTo>
                    <a:pt x="68" y="184"/>
                  </a:lnTo>
                  <a:lnTo>
                    <a:pt x="58" y="190"/>
                  </a:lnTo>
                  <a:lnTo>
                    <a:pt x="44" y="182"/>
                  </a:lnTo>
                  <a:lnTo>
                    <a:pt x="38" y="192"/>
                  </a:lnTo>
                  <a:lnTo>
                    <a:pt x="26" y="200"/>
                  </a:lnTo>
                  <a:lnTo>
                    <a:pt x="20" y="194"/>
                  </a:lnTo>
                  <a:lnTo>
                    <a:pt x="10" y="206"/>
                  </a:lnTo>
                  <a:lnTo>
                    <a:pt x="4" y="204"/>
                  </a:lnTo>
                  <a:lnTo>
                    <a:pt x="4" y="196"/>
                  </a:lnTo>
                  <a:lnTo>
                    <a:pt x="12" y="194"/>
                  </a:lnTo>
                  <a:lnTo>
                    <a:pt x="10" y="184"/>
                  </a:lnTo>
                  <a:lnTo>
                    <a:pt x="26" y="176"/>
                  </a:lnTo>
                  <a:lnTo>
                    <a:pt x="18" y="172"/>
                  </a:lnTo>
                  <a:lnTo>
                    <a:pt x="18" y="160"/>
                  </a:lnTo>
                  <a:lnTo>
                    <a:pt x="24" y="154"/>
                  </a:lnTo>
                  <a:lnTo>
                    <a:pt x="26" y="140"/>
                  </a:lnTo>
                  <a:lnTo>
                    <a:pt x="22" y="128"/>
                  </a:lnTo>
                  <a:lnTo>
                    <a:pt x="26" y="98"/>
                  </a:lnTo>
                  <a:lnTo>
                    <a:pt x="16" y="90"/>
                  </a:lnTo>
                  <a:lnTo>
                    <a:pt x="10" y="94"/>
                  </a:lnTo>
                  <a:lnTo>
                    <a:pt x="0" y="94"/>
                  </a:lnTo>
                  <a:lnTo>
                    <a:pt x="0" y="84"/>
                  </a:lnTo>
                  <a:lnTo>
                    <a:pt x="6" y="76"/>
                  </a:lnTo>
                  <a:lnTo>
                    <a:pt x="34" y="74"/>
                  </a:lnTo>
                  <a:lnTo>
                    <a:pt x="22" y="56"/>
                  </a:lnTo>
                  <a:lnTo>
                    <a:pt x="28" y="48"/>
                  </a:lnTo>
                  <a:lnTo>
                    <a:pt x="18" y="46"/>
                  </a:lnTo>
                  <a:lnTo>
                    <a:pt x="26" y="36"/>
                  </a:lnTo>
                  <a:lnTo>
                    <a:pt x="20" y="34"/>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7" name="Japan"/>
            <p:cNvSpPr>
              <a:spLocks noChangeAspect="1" noEditPoints="1"/>
            </p:cNvSpPr>
            <p:nvPr/>
          </p:nvSpPr>
          <p:spPr bwMode="gray">
            <a:xfrm>
              <a:off x="7557518" y="2999095"/>
              <a:ext cx="402975" cy="434891"/>
            </a:xfrm>
            <a:custGeom>
              <a:avLst/>
              <a:gdLst/>
              <a:ahLst/>
              <a:cxnLst>
                <a:cxn ang="0">
                  <a:pos x="556" y="80"/>
                </a:cxn>
                <a:cxn ang="0">
                  <a:pos x="608" y="64"/>
                </a:cxn>
                <a:cxn ang="0">
                  <a:pos x="624" y="104"/>
                </a:cxn>
                <a:cxn ang="0">
                  <a:pos x="586" y="128"/>
                </a:cxn>
                <a:cxn ang="0">
                  <a:pos x="532" y="178"/>
                </a:cxn>
                <a:cxn ang="0">
                  <a:pos x="492" y="170"/>
                </a:cxn>
                <a:cxn ang="0">
                  <a:pos x="428" y="150"/>
                </a:cxn>
                <a:cxn ang="0">
                  <a:pos x="442" y="182"/>
                </a:cxn>
                <a:cxn ang="0">
                  <a:pos x="424" y="198"/>
                </a:cxn>
                <a:cxn ang="0">
                  <a:pos x="396" y="202"/>
                </a:cxn>
                <a:cxn ang="0">
                  <a:pos x="394" y="148"/>
                </a:cxn>
                <a:cxn ang="0">
                  <a:pos x="440" y="114"/>
                </a:cxn>
                <a:cxn ang="0">
                  <a:pos x="464" y="42"/>
                </a:cxn>
                <a:cxn ang="0">
                  <a:pos x="426" y="228"/>
                </a:cxn>
                <a:cxn ang="0">
                  <a:pos x="402" y="244"/>
                </a:cxn>
                <a:cxn ang="0">
                  <a:pos x="398" y="304"/>
                </a:cxn>
                <a:cxn ang="0">
                  <a:pos x="396" y="356"/>
                </a:cxn>
                <a:cxn ang="0">
                  <a:pos x="338" y="436"/>
                </a:cxn>
                <a:cxn ang="0">
                  <a:pos x="296" y="416"/>
                </a:cxn>
                <a:cxn ang="0">
                  <a:pos x="250" y="484"/>
                </a:cxn>
                <a:cxn ang="0">
                  <a:pos x="222" y="502"/>
                </a:cxn>
                <a:cxn ang="0">
                  <a:pos x="146" y="512"/>
                </a:cxn>
                <a:cxn ang="0">
                  <a:pos x="70" y="548"/>
                </a:cxn>
                <a:cxn ang="0">
                  <a:pos x="82" y="580"/>
                </a:cxn>
                <a:cxn ang="0">
                  <a:pos x="120" y="570"/>
                </a:cxn>
                <a:cxn ang="0">
                  <a:pos x="174" y="548"/>
                </a:cxn>
                <a:cxn ang="0">
                  <a:pos x="228" y="582"/>
                </a:cxn>
                <a:cxn ang="0">
                  <a:pos x="280" y="548"/>
                </a:cxn>
                <a:cxn ang="0">
                  <a:pos x="340" y="548"/>
                </a:cxn>
                <a:cxn ang="0">
                  <a:pos x="374" y="526"/>
                </a:cxn>
                <a:cxn ang="0">
                  <a:pos x="406" y="530"/>
                </a:cxn>
                <a:cxn ang="0">
                  <a:pos x="436" y="494"/>
                </a:cxn>
                <a:cxn ang="0">
                  <a:pos x="442" y="408"/>
                </a:cxn>
                <a:cxn ang="0">
                  <a:pos x="464" y="358"/>
                </a:cxn>
                <a:cxn ang="0">
                  <a:pos x="472" y="270"/>
                </a:cxn>
                <a:cxn ang="0">
                  <a:pos x="436" y="212"/>
                </a:cxn>
                <a:cxn ang="0">
                  <a:pos x="118" y="628"/>
                </a:cxn>
                <a:cxn ang="0">
                  <a:pos x="140" y="628"/>
                </a:cxn>
                <a:cxn ang="0">
                  <a:pos x="164" y="598"/>
                </a:cxn>
                <a:cxn ang="0">
                  <a:pos x="192" y="592"/>
                </a:cxn>
                <a:cxn ang="0">
                  <a:pos x="166" y="568"/>
                </a:cxn>
                <a:cxn ang="0">
                  <a:pos x="136" y="588"/>
                </a:cxn>
                <a:cxn ang="0">
                  <a:pos x="104" y="612"/>
                </a:cxn>
                <a:cxn ang="0">
                  <a:pos x="50" y="644"/>
                </a:cxn>
                <a:cxn ang="0">
                  <a:pos x="34" y="692"/>
                </a:cxn>
                <a:cxn ang="0">
                  <a:pos x="50" y="718"/>
                </a:cxn>
                <a:cxn ang="0">
                  <a:pos x="64" y="702"/>
                </a:cxn>
                <a:cxn ang="0">
                  <a:pos x="84" y="640"/>
                </a:cxn>
                <a:cxn ang="0">
                  <a:pos x="76" y="614"/>
                </a:cxn>
                <a:cxn ang="0">
                  <a:pos x="66" y="600"/>
                </a:cxn>
                <a:cxn ang="0">
                  <a:pos x="30" y="598"/>
                </a:cxn>
                <a:cxn ang="0">
                  <a:pos x="16" y="620"/>
                </a:cxn>
                <a:cxn ang="0">
                  <a:pos x="34" y="634"/>
                </a:cxn>
              </a:cxnLst>
              <a:rect l="0" t="0" r="r" b="b"/>
              <a:pathLst>
                <a:path w="624" h="718">
                  <a:moveTo>
                    <a:pt x="468" y="0"/>
                  </a:moveTo>
                  <a:lnTo>
                    <a:pt x="530" y="64"/>
                  </a:lnTo>
                  <a:lnTo>
                    <a:pt x="556" y="80"/>
                  </a:lnTo>
                  <a:lnTo>
                    <a:pt x="580" y="78"/>
                  </a:lnTo>
                  <a:lnTo>
                    <a:pt x="606" y="54"/>
                  </a:lnTo>
                  <a:lnTo>
                    <a:pt x="608" y="64"/>
                  </a:lnTo>
                  <a:lnTo>
                    <a:pt x="598" y="88"/>
                  </a:lnTo>
                  <a:lnTo>
                    <a:pt x="608" y="100"/>
                  </a:lnTo>
                  <a:lnTo>
                    <a:pt x="624" y="104"/>
                  </a:lnTo>
                  <a:lnTo>
                    <a:pt x="616" y="112"/>
                  </a:lnTo>
                  <a:lnTo>
                    <a:pt x="594" y="120"/>
                  </a:lnTo>
                  <a:lnTo>
                    <a:pt x="586" y="128"/>
                  </a:lnTo>
                  <a:lnTo>
                    <a:pt x="558" y="126"/>
                  </a:lnTo>
                  <a:lnTo>
                    <a:pt x="532" y="152"/>
                  </a:lnTo>
                  <a:lnTo>
                    <a:pt x="532" y="178"/>
                  </a:lnTo>
                  <a:lnTo>
                    <a:pt x="524" y="188"/>
                  </a:lnTo>
                  <a:lnTo>
                    <a:pt x="518" y="182"/>
                  </a:lnTo>
                  <a:lnTo>
                    <a:pt x="492" y="170"/>
                  </a:lnTo>
                  <a:lnTo>
                    <a:pt x="462" y="144"/>
                  </a:lnTo>
                  <a:lnTo>
                    <a:pt x="444" y="160"/>
                  </a:lnTo>
                  <a:lnTo>
                    <a:pt x="428" y="150"/>
                  </a:lnTo>
                  <a:lnTo>
                    <a:pt x="418" y="164"/>
                  </a:lnTo>
                  <a:lnTo>
                    <a:pt x="430" y="176"/>
                  </a:lnTo>
                  <a:lnTo>
                    <a:pt x="442" y="182"/>
                  </a:lnTo>
                  <a:lnTo>
                    <a:pt x="450" y="198"/>
                  </a:lnTo>
                  <a:lnTo>
                    <a:pt x="442" y="204"/>
                  </a:lnTo>
                  <a:lnTo>
                    <a:pt x="424" y="198"/>
                  </a:lnTo>
                  <a:lnTo>
                    <a:pt x="412" y="210"/>
                  </a:lnTo>
                  <a:lnTo>
                    <a:pt x="402" y="210"/>
                  </a:lnTo>
                  <a:lnTo>
                    <a:pt x="396" y="202"/>
                  </a:lnTo>
                  <a:lnTo>
                    <a:pt x="402" y="178"/>
                  </a:lnTo>
                  <a:lnTo>
                    <a:pt x="392" y="166"/>
                  </a:lnTo>
                  <a:lnTo>
                    <a:pt x="394" y="148"/>
                  </a:lnTo>
                  <a:lnTo>
                    <a:pt x="414" y="130"/>
                  </a:lnTo>
                  <a:lnTo>
                    <a:pt x="412" y="114"/>
                  </a:lnTo>
                  <a:lnTo>
                    <a:pt x="440" y="114"/>
                  </a:lnTo>
                  <a:lnTo>
                    <a:pt x="454" y="90"/>
                  </a:lnTo>
                  <a:lnTo>
                    <a:pt x="464" y="64"/>
                  </a:lnTo>
                  <a:lnTo>
                    <a:pt x="464" y="42"/>
                  </a:lnTo>
                  <a:lnTo>
                    <a:pt x="458" y="12"/>
                  </a:lnTo>
                  <a:lnTo>
                    <a:pt x="468" y="0"/>
                  </a:lnTo>
                  <a:close/>
                  <a:moveTo>
                    <a:pt x="426" y="228"/>
                  </a:moveTo>
                  <a:lnTo>
                    <a:pt x="410" y="224"/>
                  </a:lnTo>
                  <a:lnTo>
                    <a:pt x="410" y="236"/>
                  </a:lnTo>
                  <a:lnTo>
                    <a:pt x="402" y="244"/>
                  </a:lnTo>
                  <a:lnTo>
                    <a:pt x="404" y="262"/>
                  </a:lnTo>
                  <a:lnTo>
                    <a:pt x="404" y="284"/>
                  </a:lnTo>
                  <a:lnTo>
                    <a:pt x="398" y="304"/>
                  </a:lnTo>
                  <a:lnTo>
                    <a:pt x="406" y="326"/>
                  </a:lnTo>
                  <a:lnTo>
                    <a:pt x="396" y="342"/>
                  </a:lnTo>
                  <a:lnTo>
                    <a:pt x="396" y="356"/>
                  </a:lnTo>
                  <a:lnTo>
                    <a:pt x="366" y="396"/>
                  </a:lnTo>
                  <a:lnTo>
                    <a:pt x="364" y="406"/>
                  </a:lnTo>
                  <a:lnTo>
                    <a:pt x="338" y="436"/>
                  </a:lnTo>
                  <a:lnTo>
                    <a:pt x="304" y="444"/>
                  </a:lnTo>
                  <a:lnTo>
                    <a:pt x="292" y="444"/>
                  </a:lnTo>
                  <a:lnTo>
                    <a:pt x="296" y="416"/>
                  </a:lnTo>
                  <a:lnTo>
                    <a:pt x="278" y="426"/>
                  </a:lnTo>
                  <a:lnTo>
                    <a:pt x="274" y="458"/>
                  </a:lnTo>
                  <a:lnTo>
                    <a:pt x="250" y="484"/>
                  </a:lnTo>
                  <a:lnTo>
                    <a:pt x="250" y="498"/>
                  </a:lnTo>
                  <a:lnTo>
                    <a:pt x="234" y="508"/>
                  </a:lnTo>
                  <a:lnTo>
                    <a:pt x="222" y="502"/>
                  </a:lnTo>
                  <a:lnTo>
                    <a:pt x="222" y="490"/>
                  </a:lnTo>
                  <a:lnTo>
                    <a:pt x="174" y="506"/>
                  </a:lnTo>
                  <a:lnTo>
                    <a:pt x="146" y="512"/>
                  </a:lnTo>
                  <a:lnTo>
                    <a:pt x="134" y="504"/>
                  </a:lnTo>
                  <a:lnTo>
                    <a:pt x="82" y="548"/>
                  </a:lnTo>
                  <a:lnTo>
                    <a:pt x="70" y="548"/>
                  </a:lnTo>
                  <a:lnTo>
                    <a:pt x="50" y="568"/>
                  </a:lnTo>
                  <a:lnTo>
                    <a:pt x="64" y="584"/>
                  </a:lnTo>
                  <a:lnTo>
                    <a:pt x="82" y="580"/>
                  </a:lnTo>
                  <a:lnTo>
                    <a:pt x="96" y="586"/>
                  </a:lnTo>
                  <a:lnTo>
                    <a:pt x="106" y="574"/>
                  </a:lnTo>
                  <a:lnTo>
                    <a:pt x="120" y="570"/>
                  </a:lnTo>
                  <a:lnTo>
                    <a:pt x="154" y="556"/>
                  </a:lnTo>
                  <a:lnTo>
                    <a:pt x="168" y="562"/>
                  </a:lnTo>
                  <a:lnTo>
                    <a:pt x="174" y="548"/>
                  </a:lnTo>
                  <a:lnTo>
                    <a:pt x="224" y="548"/>
                  </a:lnTo>
                  <a:lnTo>
                    <a:pt x="220" y="568"/>
                  </a:lnTo>
                  <a:lnTo>
                    <a:pt x="228" y="582"/>
                  </a:lnTo>
                  <a:lnTo>
                    <a:pt x="252" y="602"/>
                  </a:lnTo>
                  <a:lnTo>
                    <a:pt x="260" y="588"/>
                  </a:lnTo>
                  <a:lnTo>
                    <a:pt x="280" y="548"/>
                  </a:lnTo>
                  <a:lnTo>
                    <a:pt x="296" y="558"/>
                  </a:lnTo>
                  <a:lnTo>
                    <a:pt x="312" y="548"/>
                  </a:lnTo>
                  <a:lnTo>
                    <a:pt x="340" y="548"/>
                  </a:lnTo>
                  <a:lnTo>
                    <a:pt x="352" y="538"/>
                  </a:lnTo>
                  <a:lnTo>
                    <a:pt x="368" y="548"/>
                  </a:lnTo>
                  <a:lnTo>
                    <a:pt x="374" y="526"/>
                  </a:lnTo>
                  <a:lnTo>
                    <a:pt x="380" y="518"/>
                  </a:lnTo>
                  <a:lnTo>
                    <a:pt x="400" y="514"/>
                  </a:lnTo>
                  <a:lnTo>
                    <a:pt x="406" y="530"/>
                  </a:lnTo>
                  <a:lnTo>
                    <a:pt x="422" y="520"/>
                  </a:lnTo>
                  <a:lnTo>
                    <a:pt x="424" y="510"/>
                  </a:lnTo>
                  <a:lnTo>
                    <a:pt x="436" y="494"/>
                  </a:lnTo>
                  <a:lnTo>
                    <a:pt x="432" y="472"/>
                  </a:lnTo>
                  <a:lnTo>
                    <a:pt x="444" y="424"/>
                  </a:lnTo>
                  <a:lnTo>
                    <a:pt x="442" y="408"/>
                  </a:lnTo>
                  <a:lnTo>
                    <a:pt x="448" y="376"/>
                  </a:lnTo>
                  <a:lnTo>
                    <a:pt x="464" y="384"/>
                  </a:lnTo>
                  <a:lnTo>
                    <a:pt x="464" y="358"/>
                  </a:lnTo>
                  <a:lnTo>
                    <a:pt x="476" y="332"/>
                  </a:lnTo>
                  <a:lnTo>
                    <a:pt x="472" y="308"/>
                  </a:lnTo>
                  <a:lnTo>
                    <a:pt x="472" y="270"/>
                  </a:lnTo>
                  <a:lnTo>
                    <a:pt x="452" y="232"/>
                  </a:lnTo>
                  <a:lnTo>
                    <a:pt x="452" y="210"/>
                  </a:lnTo>
                  <a:lnTo>
                    <a:pt x="436" y="212"/>
                  </a:lnTo>
                  <a:lnTo>
                    <a:pt x="426" y="228"/>
                  </a:lnTo>
                  <a:close/>
                  <a:moveTo>
                    <a:pt x="114" y="616"/>
                  </a:moveTo>
                  <a:lnTo>
                    <a:pt x="118" y="628"/>
                  </a:lnTo>
                  <a:lnTo>
                    <a:pt x="130" y="628"/>
                  </a:lnTo>
                  <a:lnTo>
                    <a:pt x="132" y="634"/>
                  </a:lnTo>
                  <a:lnTo>
                    <a:pt x="140" y="628"/>
                  </a:lnTo>
                  <a:lnTo>
                    <a:pt x="142" y="614"/>
                  </a:lnTo>
                  <a:lnTo>
                    <a:pt x="152" y="598"/>
                  </a:lnTo>
                  <a:lnTo>
                    <a:pt x="164" y="598"/>
                  </a:lnTo>
                  <a:lnTo>
                    <a:pt x="178" y="608"/>
                  </a:lnTo>
                  <a:lnTo>
                    <a:pt x="184" y="594"/>
                  </a:lnTo>
                  <a:lnTo>
                    <a:pt x="192" y="592"/>
                  </a:lnTo>
                  <a:lnTo>
                    <a:pt x="200" y="586"/>
                  </a:lnTo>
                  <a:lnTo>
                    <a:pt x="192" y="570"/>
                  </a:lnTo>
                  <a:lnTo>
                    <a:pt x="166" y="568"/>
                  </a:lnTo>
                  <a:lnTo>
                    <a:pt x="158" y="572"/>
                  </a:lnTo>
                  <a:lnTo>
                    <a:pt x="148" y="586"/>
                  </a:lnTo>
                  <a:lnTo>
                    <a:pt x="136" y="588"/>
                  </a:lnTo>
                  <a:lnTo>
                    <a:pt x="126" y="582"/>
                  </a:lnTo>
                  <a:lnTo>
                    <a:pt x="116" y="602"/>
                  </a:lnTo>
                  <a:lnTo>
                    <a:pt x="104" y="612"/>
                  </a:lnTo>
                  <a:lnTo>
                    <a:pt x="114" y="616"/>
                  </a:lnTo>
                  <a:close/>
                  <a:moveTo>
                    <a:pt x="34" y="634"/>
                  </a:moveTo>
                  <a:lnTo>
                    <a:pt x="50" y="644"/>
                  </a:lnTo>
                  <a:lnTo>
                    <a:pt x="40" y="664"/>
                  </a:lnTo>
                  <a:lnTo>
                    <a:pt x="34" y="668"/>
                  </a:lnTo>
                  <a:lnTo>
                    <a:pt x="34" y="692"/>
                  </a:lnTo>
                  <a:lnTo>
                    <a:pt x="30" y="704"/>
                  </a:lnTo>
                  <a:lnTo>
                    <a:pt x="44" y="708"/>
                  </a:lnTo>
                  <a:lnTo>
                    <a:pt x="50" y="718"/>
                  </a:lnTo>
                  <a:lnTo>
                    <a:pt x="58" y="718"/>
                  </a:lnTo>
                  <a:lnTo>
                    <a:pt x="64" y="710"/>
                  </a:lnTo>
                  <a:lnTo>
                    <a:pt x="64" y="702"/>
                  </a:lnTo>
                  <a:lnTo>
                    <a:pt x="78" y="698"/>
                  </a:lnTo>
                  <a:lnTo>
                    <a:pt x="76" y="688"/>
                  </a:lnTo>
                  <a:lnTo>
                    <a:pt x="84" y="640"/>
                  </a:lnTo>
                  <a:lnTo>
                    <a:pt x="96" y="634"/>
                  </a:lnTo>
                  <a:lnTo>
                    <a:pt x="88" y="618"/>
                  </a:lnTo>
                  <a:lnTo>
                    <a:pt x="76" y="614"/>
                  </a:lnTo>
                  <a:lnTo>
                    <a:pt x="84" y="598"/>
                  </a:lnTo>
                  <a:lnTo>
                    <a:pt x="76" y="592"/>
                  </a:lnTo>
                  <a:lnTo>
                    <a:pt x="66" y="600"/>
                  </a:lnTo>
                  <a:lnTo>
                    <a:pt x="54" y="588"/>
                  </a:lnTo>
                  <a:lnTo>
                    <a:pt x="40" y="588"/>
                  </a:lnTo>
                  <a:lnTo>
                    <a:pt x="30" y="598"/>
                  </a:lnTo>
                  <a:lnTo>
                    <a:pt x="20" y="598"/>
                  </a:lnTo>
                  <a:lnTo>
                    <a:pt x="0" y="616"/>
                  </a:lnTo>
                  <a:lnTo>
                    <a:pt x="16" y="620"/>
                  </a:lnTo>
                  <a:lnTo>
                    <a:pt x="14" y="638"/>
                  </a:lnTo>
                  <a:lnTo>
                    <a:pt x="18" y="652"/>
                  </a:lnTo>
                  <a:lnTo>
                    <a:pt x="34" y="634"/>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8" name="Sri Lanka"/>
            <p:cNvSpPr>
              <a:spLocks noChangeAspect="1"/>
            </p:cNvSpPr>
            <p:nvPr/>
          </p:nvSpPr>
          <p:spPr bwMode="gray">
            <a:xfrm>
              <a:off x="6345516" y="3967124"/>
              <a:ext cx="52294" cy="80910"/>
            </a:xfrm>
            <a:custGeom>
              <a:avLst/>
              <a:gdLst/>
              <a:ahLst/>
              <a:cxnLst>
                <a:cxn ang="0">
                  <a:pos x="8" y="0"/>
                </a:cxn>
                <a:cxn ang="0">
                  <a:pos x="20" y="0"/>
                </a:cxn>
                <a:cxn ang="0">
                  <a:pos x="38" y="14"/>
                </a:cxn>
                <a:cxn ang="0">
                  <a:pos x="52" y="36"/>
                </a:cxn>
                <a:cxn ang="0">
                  <a:pos x="54" y="50"/>
                </a:cxn>
                <a:cxn ang="0">
                  <a:pos x="60" y="50"/>
                </a:cxn>
                <a:cxn ang="0">
                  <a:pos x="70" y="76"/>
                </a:cxn>
                <a:cxn ang="0">
                  <a:pos x="78" y="74"/>
                </a:cxn>
                <a:cxn ang="0">
                  <a:pos x="80" y="94"/>
                </a:cxn>
                <a:cxn ang="0">
                  <a:pos x="76" y="120"/>
                </a:cxn>
                <a:cxn ang="0">
                  <a:pos x="60" y="124"/>
                </a:cxn>
                <a:cxn ang="0">
                  <a:pos x="42" y="134"/>
                </a:cxn>
                <a:cxn ang="0">
                  <a:pos x="16" y="134"/>
                </a:cxn>
                <a:cxn ang="0">
                  <a:pos x="2" y="110"/>
                </a:cxn>
                <a:cxn ang="0">
                  <a:pos x="2" y="90"/>
                </a:cxn>
                <a:cxn ang="0">
                  <a:pos x="0" y="50"/>
                </a:cxn>
                <a:cxn ang="0">
                  <a:pos x="8" y="32"/>
                </a:cxn>
                <a:cxn ang="0">
                  <a:pos x="14" y="14"/>
                </a:cxn>
                <a:cxn ang="0">
                  <a:pos x="8" y="0"/>
                </a:cxn>
              </a:cxnLst>
              <a:rect l="0" t="0" r="r" b="b"/>
              <a:pathLst>
                <a:path w="80" h="134">
                  <a:moveTo>
                    <a:pt x="8" y="0"/>
                  </a:moveTo>
                  <a:lnTo>
                    <a:pt x="20" y="0"/>
                  </a:lnTo>
                  <a:lnTo>
                    <a:pt x="38" y="14"/>
                  </a:lnTo>
                  <a:lnTo>
                    <a:pt x="52" y="36"/>
                  </a:lnTo>
                  <a:lnTo>
                    <a:pt x="54" y="50"/>
                  </a:lnTo>
                  <a:lnTo>
                    <a:pt x="60" y="50"/>
                  </a:lnTo>
                  <a:lnTo>
                    <a:pt x="70" y="76"/>
                  </a:lnTo>
                  <a:lnTo>
                    <a:pt x="78" y="74"/>
                  </a:lnTo>
                  <a:lnTo>
                    <a:pt x="80" y="94"/>
                  </a:lnTo>
                  <a:lnTo>
                    <a:pt x="76" y="120"/>
                  </a:lnTo>
                  <a:lnTo>
                    <a:pt x="60" y="124"/>
                  </a:lnTo>
                  <a:lnTo>
                    <a:pt x="42" y="134"/>
                  </a:lnTo>
                  <a:lnTo>
                    <a:pt x="16" y="134"/>
                  </a:lnTo>
                  <a:lnTo>
                    <a:pt x="2" y="110"/>
                  </a:lnTo>
                  <a:lnTo>
                    <a:pt x="2" y="90"/>
                  </a:lnTo>
                  <a:lnTo>
                    <a:pt x="0" y="50"/>
                  </a:lnTo>
                  <a:lnTo>
                    <a:pt x="8" y="32"/>
                  </a:lnTo>
                  <a:lnTo>
                    <a:pt x="14" y="14"/>
                  </a:lnTo>
                  <a:lnTo>
                    <a:pt x="8" y="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9" name="Singapore"/>
            <p:cNvSpPr>
              <a:spLocks noChangeAspect="1"/>
            </p:cNvSpPr>
            <p:nvPr/>
          </p:nvSpPr>
          <p:spPr bwMode="gray">
            <a:xfrm>
              <a:off x="6942288" y="4159285"/>
              <a:ext cx="12305" cy="5779"/>
            </a:xfrm>
            <a:custGeom>
              <a:avLst/>
              <a:gdLst/>
              <a:ahLst/>
              <a:cxnLst>
                <a:cxn ang="0">
                  <a:pos x="8" y="0"/>
                </a:cxn>
                <a:cxn ang="0">
                  <a:pos x="18" y="4"/>
                </a:cxn>
                <a:cxn ang="0">
                  <a:pos x="16" y="8"/>
                </a:cxn>
                <a:cxn ang="0">
                  <a:pos x="10" y="10"/>
                </a:cxn>
                <a:cxn ang="0">
                  <a:pos x="4" y="8"/>
                </a:cxn>
                <a:cxn ang="0">
                  <a:pos x="0" y="8"/>
                </a:cxn>
                <a:cxn ang="0">
                  <a:pos x="2" y="2"/>
                </a:cxn>
                <a:cxn ang="0">
                  <a:pos x="8" y="0"/>
                </a:cxn>
              </a:cxnLst>
              <a:rect l="0" t="0" r="r" b="b"/>
              <a:pathLst>
                <a:path w="18" h="10">
                  <a:moveTo>
                    <a:pt x="8" y="0"/>
                  </a:moveTo>
                  <a:lnTo>
                    <a:pt x="18" y="4"/>
                  </a:lnTo>
                  <a:lnTo>
                    <a:pt x="16" y="8"/>
                  </a:lnTo>
                  <a:lnTo>
                    <a:pt x="10" y="10"/>
                  </a:lnTo>
                  <a:lnTo>
                    <a:pt x="4" y="8"/>
                  </a:lnTo>
                  <a:lnTo>
                    <a:pt x="0" y="8"/>
                  </a:lnTo>
                  <a:lnTo>
                    <a:pt x="2" y="2"/>
                  </a:lnTo>
                  <a:lnTo>
                    <a:pt x="8" y="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0" name="Brunei"/>
            <p:cNvSpPr>
              <a:spLocks noChangeAspect="1"/>
            </p:cNvSpPr>
            <p:nvPr/>
          </p:nvSpPr>
          <p:spPr bwMode="gray">
            <a:xfrm>
              <a:off x="7189918" y="4066817"/>
              <a:ext cx="33838" cy="23117"/>
            </a:xfrm>
            <a:custGeom>
              <a:avLst/>
              <a:gdLst/>
              <a:ahLst/>
              <a:cxnLst>
                <a:cxn ang="0">
                  <a:pos x="46" y="0"/>
                </a:cxn>
                <a:cxn ang="0">
                  <a:pos x="52" y="6"/>
                </a:cxn>
                <a:cxn ang="0">
                  <a:pos x="52" y="22"/>
                </a:cxn>
                <a:cxn ang="0">
                  <a:pos x="32" y="14"/>
                </a:cxn>
                <a:cxn ang="0">
                  <a:pos x="32" y="28"/>
                </a:cxn>
                <a:cxn ang="0">
                  <a:pos x="24" y="38"/>
                </a:cxn>
                <a:cxn ang="0">
                  <a:pos x="0" y="14"/>
                </a:cxn>
                <a:cxn ang="0">
                  <a:pos x="18" y="6"/>
                </a:cxn>
                <a:cxn ang="0">
                  <a:pos x="32" y="2"/>
                </a:cxn>
                <a:cxn ang="0">
                  <a:pos x="46" y="0"/>
                </a:cxn>
              </a:cxnLst>
              <a:rect l="0" t="0" r="r" b="b"/>
              <a:pathLst>
                <a:path w="52" h="38">
                  <a:moveTo>
                    <a:pt x="46" y="0"/>
                  </a:moveTo>
                  <a:lnTo>
                    <a:pt x="52" y="6"/>
                  </a:lnTo>
                  <a:lnTo>
                    <a:pt x="52" y="22"/>
                  </a:lnTo>
                  <a:lnTo>
                    <a:pt x="32" y="14"/>
                  </a:lnTo>
                  <a:lnTo>
                    <a:pt x="32" y="28"/>
                  </a:lnTo>
                  <a:lnTo>
                    <a:pt x="24" y="38"/>
                  </a:lnTo>
                  <a:lnTo>
                    <a:pt x="0" y="14"/>
                  </a:lnTo>
                  <a:lnTo>
                    <a:pt x="18" y="6"/>
                  </a:lnTo>
                  <a:lnTo>
                    <a:pt x="32" y="2"/>
                  </a:lnTo>
                  <a:lnTo>
                    <a:pt x="46" y="0"/>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1" name="Indonesia"/>
            <p:cNvSpPr>
              <a:spLocks noChangeAspect="1" noEditPoints="1"/>
            </p:cNvSpPr>
            <p:nvPr/>
          </p:nvSpPr>
          <p:spPr bwMode="gray">
            <a:xfrm>
              <a:off x="6719268" y="4056703"/>
              <a:ext cx="1133560" cy="375653"/>
            </a:xfrm>
            <a:custGeom>
              <a:avLst/>
              <a:gdLst/>
              <a:ahLst/>
              <a:cxnLst>
                <a:cxn ang="0">
                  <a:pos x="170" y="94"/>
                </a:cxn>
                <a:cxn ang="0">
                  <a:pos x="242" y="140"/>
                </a:cxn>
                <a:cxn ang="0">
                  <a:pos x="320" y="202"/>
                </a:cxn>
                <a:cxn ang="0">
                  <a:pos x="338" y="272"/>
                </a:cxn>
                <a:cxn ang="0">
                  <a:pos x="420" y="352"/>
                </a:cxn>
                <a:cxn ang="0">
                  <a:pos x="356" y="460"/>
                </a:cxn>
                <a:cxn ang="0">
                  <a:pos x="280" y="384"/>
                </a:cxn>
                <a:cxn ang="0">
                  <a:pos x="162" y="220"/>
                </a:cxn>
                <a:cxn ang="0">
                  <a:pos x="92" y="132"/>
                </a:cxn>
                <a:cxn ang="0">
                  <a:pos x="84" y="192"/>
                </a:cxn>
                <a:cxn ang="0">
                  <a:pos x="100" y="184"/>
                </a:cxn>
                <a:cxn ang="0">
                  <a:pos x="544" y="142"/>
                </a:cxn>
                <a:cxn ang="0">
                  <a:pos x="542" y="226"/>
                </a:cxn>
                <a:cxn ang="0">
                  <a:pos x="576" y="330"/>
                </a:cxn>
                <a:cxn ang="0">
                  <a:pos x="684" y="346"/>
                </a:cxn>
                <a:cxn ang="0">
                  <a:pos x="794" y="356"/>
                </a:cxn>
                <a:cxn ang="0">
                  <a:pos x="826" y="258"/>
                </a:cxn>
                <a:cxn ang="0">
                  <a:pos x="902" y="186"/>
                </a:cxn>
                <a:cxn ang="0">
                  <a:pos x="854" y="52"/>
                </a:cxn>
                <a:cxn ang="0">
                  <a:pos x="760" y="162"/>
                </a:cxn>
                <a:cxn ang="0">
                  <a:pos x="666" y="184"/>
                </a:cxn>
                <a:cxn ang="0">
                  <a:pos x="562" y="132"/>
                </a:cxn>
                <a:cxn ang="0">
                  <a:pos x="464" y="512"/>
                </a:cxn>
                <a:cxn ang="0">
                  <a:pos x="666" y="544"/>
                </a:cxn>
                <a:cxn ang="0">
                  <a:pos x="792" y="550"/>
                </a:cxn>
                <a:cxn ang="0">
                  <a:pos x="694" y="498"/>
                </a:cxn>
                <a:cxn ang="0">
                  <a:pos x="524" y="478"/>
                </a:cxn>
                <a:cxn ang="0">
                  <a:pos x="806" y="550"/>
                </a:cxn>
                <a:cxn ang="0">
                  <a:pos x="804" y="536"/>
                </a:cxn>
                <a:cxn ang="0">
                  <a:pos x="920" y="560"/>
                </a:cxn>
                <a:cxn ang="0">
                  <a:pos x="944" y="598"/>
                </a:cxn>
                <a:cxn ang="0">
                  <a:pos x="944" y="598"/>
                </a:cxn>
                <a:cxn ang="0">
                  <a:pos x="1006" y="548"/>
                </a:cxn>
                <a:cxn ang="0">
                  <a:pos x="934" y="270"/>
                </a:cxn>
                <a:cxn ang="0">
                  <a:pos x="944" y="406"/>
                </a:cxn>
                <a:cxn ang="0">
                  <a:pos x="972" y="330"/>
                </a:cxn>
                <a:cxn ang="0">
                  <a:pos x="1026" y="414"/>
                </a:cxn>
                <a:cxn ang="0">
                  <a:pos x="1038" y="362"/>
                </a:cxn>
                <a:cxn ang="0">
                  <a:pos x="1058" y="262"/>
                </a:cxn>
                <a:cxn ang="0">
                  <a:pos x="1010" y="256"/>
                </a:cxn>
                <a:cxn ang="0">
                  <a:pos x="974" y="212"/>
                </a:cxn>
                <a:cxn ang="0">
                  <a:pos x="1156" y="142"/>
                </a:cxn>
                <a:cxn ang="0">
                  <a:pos x="1010" y="172"/>
                </a:cxn>
                <a:cxn ang="0">
                  <a:pos x="1242" y="196"/>
                </a:cxn>
                <a:cxn ang="0">
                  <a:pos x="1256" y="202"/>
                </a:cxn>
                <a:cxn ang="0">
                  <a:pos x="1268" y="164"/>
                </a:cxn>
                <a:cxn ang="0">
                  <a:pos x="1242" y="180"/>
                </a:cxn>
                <a:cxn ang="0">
                  <a:pos x="1338" y="350"/>
                </a:cxn>
                <a:cxn ang="0">
                  <a:pos x="1240" y="340"/>
                </a:cxn>
                <a:cxn ang="0">
                  <a:pos x="1182" y="334"/>
                </a:cxn>
                <a:cxn ang="0">
                  <a:pos x="1582" y="302"/>
                </a:cxn>
                <a:cxn ang="0">
                  <a:pos x="1420" y="228"/>
                </a:cxn>
                <a:cxn ang="0">
                  <a:pos x="1448" y="308"/>
                </a:cxn>
                <a:cxn ang="0">
                  <a:pos x="1464" y="368"/>
                </a:cxn>
                <a:cxn ang="0">
                  <a:pos x="1718" y="526"/>
                </a:cxn>
                <a:cxn ang="0">
                  <a:pos x="1146" y="590"/>
                </a:cxn>
                <a:cxn ang="0">
                  <a:pos x="1080" y="618"/>
                </a:cxn>
              </a:cxnLst>
              <a:rect l="0" t="0" r="r" b="b"/>
              <a:pathLst>
                <a:path w="1758" h="622">
                  <a:moveTo>
                    <a:pt x="0" y="0"/>
                  </a:moveTo>
                  <a:lnTo>
                    <a:pt x="14" y="0"/>
                  </a:lnTo>
                  <a:lnTo>
                    <a:pt x="50" y="18"/>
                  </a:lnTo>
                  <a:lnTo>
                    <a:pt x="96" y="10"/>
                  </a:lnTo>
                  <a:lnTo>
                    <a:pt x="170" y="94"/>
                  </a:lnTo>
                  <a:lnTo>
                    <a:pt x="176" y="94"/>
                  </a:lnTo>
                  <a:lnTo>
                    <a:pt x="188" y="120"/>
                  </a:lnTo>
                  <a:lnTo>
                    <a:pt x="200" y="114"/>
                  </a:lnTo>
                  <a:lnTo>
                    <a:pt x="224" y="140"/>
                  </a:lnTo>
                  <a:lnTo>
                    <a:pt x="242" y="140"/>
                  </a:lnTo>
                  <a:lnTo>
                    <a:pt x="248" y="162"/>
                  </a:lnTo>
                  <a:lnTo>
                    <a:pt x="262" y="162"/>
                  </a:lnTo>
                  <a:lnTo>
                    <a:pt x="298" y="196"/>
                  </a:lnTo>
                  <a:lnTo>
                    <a:pt x="302" y="210"/>
                  </a:lnTo>
                  <a:lnTo>
                    <a:pt x="320" y="202"/>
                  </a:lnTo>
                  <a:lnTo>
                    <a:pt x="332" y="218"/>
                  </a:lnTo>
                  <a:lnTo>
                    <a:pt x="304" y="234"/>
                  </a:lnTo>
                  <a:lnTo>
                    <a:pt x="334" y="240"/>
                  </a:lnTo>
                  <a:lnTo>
                    <a:pt x="318" y="252"/>
                  </a:lnTo>
                  <a:lnTo>
                    <a:pt x="338" y="272"/>
                  </a:lnTo>
                  <a:lnTo>
                    <a:pt x="358" y="266"/>
                  </a:lnTo>
                  <a:lnTo>
                    <a:pt x="368" y="300"/>
                  </a:lnTo>
                  <a:lnTo>
                    <a:pt x="398" y="306"/>
                  </a:lnTo>
                  <a:lnTo>
                    <a:pt x="406" y="324"/>
                  </a:lnTo>
                  <a:lnTo>
                    <a:pt x="420" y="352"/>
                  </a:lnTo>
                  <a:lnTo>
                    <a:pt x="416" y="448"/>
                  </a:lnTo>
                  <a:lnTo>
                    <a:pt x="396" y="424"/>
                  </a:lnTo>
                  <a:lnTo>
                    <a:pt x="386" y="454"/>
                  </a:lnTo>
                  <a:lnTo>
                    <a:pt x="362" y="440"/>
                  </a:lnTo>
                  <a:lnTo>
                    <a:pt x="356" y="460"/>
                  </a:lnTo>
                  <a:lnTo>
                    <a:pt x="340" y="450"/>
                  </a:lnTo>
                  <a:lnTo>
                    <a:pt x="332" y="428"/>
                  </a:lnTo>
                  <a:lnTo>
                    <a:pt x="296" y="404"/>
                  </a:lnTo>
                  <a:lnTo>
                    <a:pt x="292" y="390"/>
                  </a:lnTo>
                  <a:lnTo>
                    <a:pt x="280" y="384"/>
                  </a:lnTo>
                  <a:lnTo>
                    <a:pt x="278" y="370"/>
                  </a:lnTo>
                  <a:lnTo>
                    <a:pt x="230" y="322"/>
                  </a:lnTo>
                  <a:lnTo>
                    <a:pt x="228" y="296"/>
                  </a:lnTo>
                  <a:lnTo>
                    <a:pt x="178" y="224"/>
                  </a:lnTo>
                  <a:lnTo>
                    <a:pt x="162" y="220"/>
                  </a:lnTo>
                  <a:lnTo>
                    <a:pt x="148" y="172"/>
                  </a:lnTo>
                  <a:lnTo>
                    <a:pt x="140" y="170"/>
                  </a:lnTo>
                  <a:lnTo>
                    <a:pt x="146" y="156"/>
                  </a:lnTo>
                  <a:lnTo>
                    <a:pt x="110" y="134"/>
                  </a:lnTo>
                  <a:lnTo>
                    <a:pt x="92" y="132"/>
                  </a:lnTo>
                  <a:lnTo>
                    <a:pt x="90" y="110"/>
                  </a:lnTo>
                  <a:lnTo>
                    <a:pt x="64" y="74"/>
                  </a:lnTo>
                  <a:lnTo>
                    <a:pt x="18" y="44"/>
                  </a:lnTo>
                  <a:lnTo>
                    <a:pt x="0" y="0"/>
                  </a:lnTo>
                  <a:close/>
                  <a:moveTo>
                    <a:pt x="84" y="192"/>
                  </a:moveTo>
                  <a:lnTo>
                    <a:pt x="96" y="194"/>
                  </a:lnTo>
                  <a:lnTo>
                    <a:pt x="96" y="210"/>
                  </a:lnTo>
                  <a:lnTo>
                    <a:pt x="108" y="210"/>
                  </a:lnTo>
                  <a:lnTo>
                    <a:pt x="112" y="192"/>
                  </a:lnTo>
                  <a:lnTo>
                    <a:pt x="100" y="184"/>
                  </a:lnTo>
                  <a:lnTo>
                    <a:pt x="92" y="168"/>
                  </a:lnTo>
                  <a:lnTo>
                    <a:pt x="72" y="170"/>
                  </a:lnTo>
                  <a:lnTo>
                    <a:pt x="84" y="192"/>
                  </a:lnTo>
                  <a:close/>
                  <a:moveTo>
                    <a:pt x="562" y="132"/>
                  </a:moveTo>
                  <a:lnTo>
                    <a:pt x="544" y="142"/>
                  </a:lnTo>
                  <a:lnTo>
                    <a:pt x="542" y="158"/>
                  </a:lnTo>
                  <a:lnTo>
                    <a:pt x="532" y="178"/>
                  </a:lnTo>
                  <a:lnTo>
                    <a:pt x="540" y="204"/>
                  </a:lnTo>
                  <a:lnTo>
                    <a:pt x="548" y="214"/>
                  </a:lnTo>
                  <a:lnTo>
                    <a:pt x="542" y="226"/>
                  </a:lnTo>
                  <a:lnTo>
                    <a:pt x="550" y="248"/>
                  </a:lnTo>
                  <a:lnTo>
                    <a:pt x="584" y="272"/>
                  </a:lnTo>
                  <a:lnTo>
                    <a:pt x="574" y="292"/>
                  </a:lnTo>
                  <a:lnTo>
                    <a:pt x="584" y="316"/>
                  </a:lnTo>
                  <a:lnTo>
                    <a:pt x="576" y="330"/>
                  </a:lnTo>
                  <a:lnTo>
                    <a:pt x="590" y="340"/>
                  </a:lnTo>
                  <a:lnTo>
                    <a:pt x="646" y="336"/>
                  </a:lnTo>
                  <a:lnTo>
                    <a:pt x="646" y="358"/>
                  </a:lnTo>
                  <a:lnTo>
                    <a:pt x="666" y="350"/>
                  </a:lnTo>
                  <a:lnTo>
                    <a:pt x="684" y="346"/>
                  </a:lnTo>
                  <a:lnTo>
                    <a:pt x="698" y="330"/>
                  </a:lnTo>
                  <a:lnTo>
                    <a:pt x="706" y="342"/>
                  </a:lnTo>
                  <a:lnTo>
                    <a:pt x="752" y="370"/>
                  </a:lnTo>
                  <a:lnTo>
                    <a:pt x="752" y="384"/>
                  </a:lnTo>
                  <a:lnTo>
                    <a:pt x="794" y="356"/>
                  </a:lnTo>
                  <a:lnTo>
                    <a:pt x="798" y="336"/>
                  </a:lnTo>
                  <a:lnTo>
                    <a:pt x="810" y="334"/>
                  </a:lnTo>
                  <a:lnTo>
                    <a:pt x="810" y="286"/>
                  </a:lnTo>
                  <a:lnTo>
                    <a:pt x="822" y="272"/>
                  </a:lnTo>
                  <a:lnTo>
                    <a:pt x="826" y="258"/>
                  </a:lnTo>
                  <a:lnTo>
                    <a:pt x="838" y="260"/>
                  </a:lnTo>
                  <a:lnTo>
                    <a:pt x="858" y="244"/>
                  </a:lnTo>
                  <a:lnTo>
                    <a:pt x="858" y="224"/>
                  </a:lnTo>
                  <a:lnTo>
                    <a:pt x="876" y="180"/>
                  </a:lnTo>
                  <a:lnTo>
                    <a:pt x="902" y="186"/>
                  </a:lnTo>
                  <a:lnTo>
                    <a:pt x="924" y="176"/>
                  </a:lnTo>
                  <a:lnTo>
                    <a:pt x="884" y="154"/>
                  </a:lnTo>
                  <a:lnTo>
                    <a:pt x="870" y="138"/>
                  </a:lnTo>
                  <a:lnTo>
                    <a:pt x="866" y="102"/>
                  </a:lnTo>
                  <a:lnTo>
                    <a:pt x="854" y="52"/>
                  </a:lnTo>
                  <a:lnTo>
                    <a:pt x="808" y="48"/>
                  </a:lnTo>
                  <a:lnTo>
                    <a:pt x="792" y="54"/>
                  </a:lnTo>
                  <a:lnTo>
                    <a:pt x="776" y="104"/>
                  </a:lnTo>
                  <a:lnTo>
                    <a:pt x="762" y="114"/>
                  </a:lnTo>
                  <a:lnTo>
                    <a:pt x="760" y="162"/>
                  </a:lnTo>
                  <a:lnTo>
                    <a:pt x="746" y="172"/>
                  </a:lnTo>
                  <a:lnTo>
                    <a:pt x="712" y="172"/>
                  </a:lnTo>
                  <a:lnTo>
                    <a:pt x="702" y="162"/>
                  </a:lnTo>
                  <a:lnTo>
                    <a:pt x="678" y="168"/>
                  </a:lnTo>
                  <a:lnTo>
                    <a:pt x="666" y="184"/>
                  </a:lnTo>
                  <a:lnTo>
                    <a:pt x="650" y="188"/>
                  </a:lnTo>
                  <a:lnTo>
                    <a:pt x="634" y="182"/>
                  </a:lnTo>
                  <a:lnTo>
                    <a:pt x="610" y="190"/>
                  </a:lnTo>
                  <a:lnTo>
                    <a:pt x="570" y="152"/>
                  </a:lnTo>
                  <a:lnTo>
                    <a:pt x="562" y="132"/>
                  </a:lnTo>
                  <a:close/>
                  <a:moveTo>
                    <a:pt x="410" y="494"/>
                  </a:moveTo>
                  <a:lnTo>
                    <a:pt x="430" y="490"/>
                  </a:lnTo>
                  <a:lnTo>
                    <a:pt x="444" y="492"/>
                  </a:lnTo>
                  <a:lnTo>
                    <a:pt x="436" y="512"/>
                  </a:lnTo>
                  <a:lnTo>
                    <a:pt x="464" y="512"/>
                  </a:lnTo>
                  <a:lnTo>
                    <a:pt x="510" y="528"/>
                  </a:lnTo>
                  <a:lnTo>
                    <a:pt x="530" y="518"/>
                  </a:lnTo>
                  <a:lnTo>
                    <a:pt x="612" y="534"/>
                  </a:lnTo>
                  <a:lnTo>
                    <a:pt x="634" y="530"/>
                  </a:lnTo>
                  <a:lnTo>
                    <a:pt x="666" y="544"/>
                  </a:lnTo>
                  <a:lnTo>
                    <a:pt x="694" y="542"/>
                  </a:lnTo>
                  <a:lnTo>
                    <a:pt x="732" y="548"/>
                  </a:lnTo>
                  <a:lnTo>
                    <a:pt x="752" y="546"/>
                  </a:lnTo>
                  <a:lnTo>
                    <a:pt x="774" y="564"/>
                  </a:lnTo>
                  <a:lnTo>
                    <a:pt x="792" y="550"/>
                  </a:lnTo>
                  <a:lnTo>
                    <a:pt x="782" y="532"/>
                  </a:lnTo>
                  <a:lnTo>
                    <a:pt x="748" y="532"/>
                  </a:lnTo>
                  <a:lnTo>
                    <a:pt x="746" y="512"/>
                  </a:lnTo>
                  <a:lnTo>
                    <a:pt x="702" y="508"/>
                  </a:lnTo>
                  <a:lnTo>
                    <a:pt x="694" y="498"/>
                  </a:lnTo>
                  <a:lnTo>
                    <a:pt x="672" y="488"/>
                  </a:lnTo>
                  <a:lnTo>
                    <a:pt x="632" y="462"/>
                  </a:lnTo>
                  <a:lnTo>
                    <a:pt x="612" y="462"/>
                  </a:lnTo>
                  <a:lnTo>
                    <a:pt x="596" y="488"/>
                  </a:lnTo>
                  <a:lnTo>
                    <a:pt x="524" y="478"/>
                  </a:lnTo>
                  <a:lnTo>
                    <a:pt x="520" y="460"/>
                  </a:lnTo>
                  <a:lnTo>
                    <a:pt x="442" y="452"/>
                  </a:lnTo>
                  <a:lnTo>
                    <a:pt x="394" y="492"/>
                  </a:lnTo>
                  <a:lnTo>
                    <a:pt x="410" y="494"/>
                  </a:lnTo>
                  <a:close/>
                  <a:moveTo>
                    <a:pt x="806" y="550"/>
                  </a:moveTo>
                  <a:lnTo>
                    <a:pt x="798" y="564"/>
                  </a:lnTo>
                  <a:lnTo>
                    <a:pt x="816" y="566"/>
                  </a:lnTo>
                  <a:lnTo>
                    <a:pt x="824" y="558"/>
                  </a:lnTo>
                  <a:lnTo>
                    <a:pt x="830" y="538"/>
                  </a:lnTo>
                  <a:lnTo>
                    <a:pt x="804" y="536"/>
                  </a:lnTo>
                  <a:lnTo>
                    <a:pt x="806" y="550"/>
                  </a:lnTo>
                  <a:close/>
                  <a:moveTo>
                    <a:pt x="840" y="552"/>
                  </a:moveTo>
                  <a:lnTo>
                    <a:pt x="842" y="574"/>
                  </a:lnTo>
                  <a:lnTo>
                    <a:pt x="850" y="570"/>
                  </a:lnTo>
                  <a:lnTo>
                    <a:pt x="920" y="560"/>
                  </a:lnTo>
                  <a:lnTo>
                    <a:pt x="916" y="536"/>
                  </a:lnTo>
                  <a:lnTo>
                    <a:pt x="888" y="534"/>
                  </a:lnTo>
                  <a:lnTo>
                    <a:pt x="870" y="548"/>
                  </a:lnTo>
                  <a:lnTo>
                    <a:pt x="840" y="552"/>
                  </a:lnTo>
                  <a:close/>
                  <a:moveTo>
                    <a:pt x="944" y="598"/>
                  </a:moveTo>
                  <a:lnTo>
                    <a:pt x="974" y="622"/>
                  </a:lnTo>
                  <a:lnTo>
                    <a:pt x="986" y="612"/>
                  </a:lnTo>
                  <a:lnTo>
                    <a:pt x="960" y="584"/>
                  </a:lnTo>
                  <a:lnTo>
                    <a:pt x="920" y="584"/>
                  </a:lnTo>
                  <a:lnTo>
                    <a:pt x="944" y="598"/>
                  </a:lnTo>
                  <a:close/>
                  <a:moveTo>
                    <a:pt x="956" y="564"/>
                  </a:moveTo>
                  <a:lnTo>
                    <a:pt x="996" y="568"/>
                  </a:lnTo>
                  <a:lnTo>
                    <a:pt x="1054" y="552"/>
                  </a:lnTo>
                  <a:lnTo>
                    <a:pt x="1062" y="538"/>
                  </a:lnTo>
                  <a:lnTo>
                    <a:pt x="1006" y="548"/>
                  </a:lnTo>
                  <a:lnTo>
                    <a:pt x="972" y="542"/>
                  </a:lnTo>
                  <a:lnTo>
                    <a:pt x="936" y="554"/>
                  </a:lnTo>
                  <a:lnTo>
                    <a:pt x="956" y="564"/>
                  </a:lnTo>
                  <a:close/>
                  <a:moveTo>
                    <a:pt x="946" y="240"/>
                  </a:moveTo>
                  <a:lnTo>
                    <a:pt x="934" y="270"/>
                  </a:lnTo>
                  <a:lnTo>
                    <a:pt x="918" y="318"/>
                  </a:lnTo>
                  <a:lnTo>
                    <a:pt x="922" y="354"/>
                  </a:lnTo>
                  <a:lnTo>
                    <a:pt x="934" y="354"/>
                  </a:lnTo>
                  <a:lnTo>
                    <a:pt x="944" y="380"/>
                  </a:lnTo>
                  <a:lnTo>
                    <a:pt x="944" y="406"/>
                  </a:lnTo>
                  <a:lnTo>
                    <a:pt x="936" y="430"/>
                  </a:lnTo>
                  <a:lnTo>
                    <a:pt x="962" y="444"/>
                  </a:lnTo>
                  <a:lnTo>
                    <a:pt x="982" y="430"/>
                  </a:lnTo>
                  <a:lnTo>
                    <a:pt x="970" y="370"/>
                  </a:lnTo>
                  <a:lnTo>
                    <a:pt x="972" y="330"/>
                  </a:lnTo>
                  <a:lnTo>
                    <a:pt x="992" y="328"/>
                  </a:lnTo>
                  <a:lnTo>
                    <a:pt x="992" y="358"/>
                  </a:lnTo>
                  <a:lnTo>
                    <a:pt x="1018" y="374"/>
                  </a:lnTo>
                  <a:lnTo>
                    <a:pt x="1008" y="402"/>
                  </a:lnTo>
                  <a:lnTo>
                    <a:pt x="1026" y="414"/>
                  </a:lnTo>
                  <a:lnTo>
                    <a:pt x="1040" y="394"/>
                  </a:lnTo>
                  <a:lnTo>
                    <a:pt x="1056" y="400"/>
                  </a:lnTo>
                  <a:lnTo>
                    <a:pt x="1064" y="380"/>
                  </a:lnTo>
                  <a:lnTo>
                    <a:pt x="1046" y="382"/>
                  </a:lnTo>
                  <a:lnTo>
                    <a:pt x="1038" y="362"/>
                  </a:lnTo>
                  <a:lnTo>
                    <a:pt x="1046" y="346"/>
                  </a:lnTo>
                  <a:lnTo>
                    <a:pt x="996" y="294"/>
                  </a:lnTo>
                  <a:lnTo>
                    <a:pt x="1016" y="292"/>
                  </a:lnTo>
                  <a:lnTo>
                    <a:pt x="1046" y="276"/>
                  </a:lnTo>
                  <a:lnTo>
                    <a:pt x="1058" y="262"/>
                  </a:lnTo>
                  <a:lnTo>
                    <a:pt x="1074" y="268"/>
                  </a:lnTo>
                  <a:lnTo>
                    <a:pt x="1084" y="260"/>
                  </a:lnTo>
                  <a:lnTo>
                    <a:pt x="1080" y="250"/>
                  </a:lnTo>
                  <a:lnTo>
                    <a:pt x="1058" y="250"/>
                  </a:lnTo>
                  <a:lnTo>
                    <a:pt x="1010" y="256"/>
                  </a:lnTo>
                  <a:lnTo>
                    <a:pt x="992" y="274"/>
                  </a:lnTo>
                  <a:lnTo>
                    <a:pt x="976" y="274"/>
                  </a:lnTo>
                  <a:lnTo>
                    <a:pt x="972" y="258"/>
                  </a:lnTo>
                  <a:lnTo>
                    <a:pt x="964" y="248"/>
                  </a:lnTo>
                  <a:lnTo>
                    <a:pt x="974" y="212"/>
                  </a:lnTo>
                  <a:lnTo>
                    <a:pt x="1000" y="204"/>
                  </a:lnTo>
                  <a:lnTo>
                    <a:pt x="1076" y="212"/>
                  </a:lnTo>
                  <a:lnTo>
                    <a:pt x="1118" y="200"/>
                  </a:lnTo>
                  <a:lnTo>
                    <a:pt x="1148" y="166"/>
                  </a:lnTo>
                  <a:lnTo>
                    <a:pt x="1156" y="142"/>
                  </a:lnTo>
                  <a:lnTo>
                    <a:pt x="1148" y="136"/>
                  </a:lnTo>
                  <a:lnTo>
                    <a:pt x="1138" y="140"/>
                  </a:lnTo>
                  <a:lnTo>
                    <a:pt x="1102" y="180"/>
                  </a:lnTo>
                  <a:lnTo>
                    <a:pt x="1066" y="182"/>
                  </a:lnTo>
                  <a:lnTo>
                    <a:pt x="1010" y="172"/>
                  </a:lnTo>
                  <a:lnTo>
                    <a:pt x="992" y="172"/>
                  </a:lnTo>
                  <a:lnTo>
                    <a:pt x="980" y="192"/>
                  </a:lnTo>
                  <a:lnTo>
                    <a:pt x="932" y="228"/>
                  </a:lnTo>
                  <a:lnTo>
                    <a:pt x="946" y="240"/>
                  </a:lnTo>
                  <a:close/>
                  <a:moveTo>
                    <a:pt x="1242" y="196"/>
                  </a:moveTo>
                  <a:lnTo>
                    <a:pt x="1240" y="236"/>
                  </a:lnTo>
                  <a:lnTo>
                    <a:pt x="1262" y="254"/>
                  </a:lnTo>
                  <a:lnTo>
                    <a:pt x="1270" y="246"/>
                  </a:lnTo>
                  <a:lnTo>
                    <a:pt x="1256" y="226"/>
                  </a:lnTo>
                  <a:lnTo>
                    <a:pt x="1256" y="202"/>
                  </a:lnTo>
                  <a:lnTo>
                    <a:pt x="1300" y="204"/>
                  </a:lnTo>
                  <a:lnTo>
                    <a:pt x="1264" y="184"/>
                  </a:lnTo>
                  <a:lnTo>
                    <a:pt x="1280" y="166"/>
                  </a:lnTo>
                  <a:lnTo>
                    <a:pt x="1290" y="152"/>
                  </a:lnTo>
                  <a:lnTo>
                    <a:pt x="1268" y="164"/>
                  </a:lnTo>
                  <a:lnTo>
                    <a:pt x="1252" y="164"/>
                  </a:lnTo>
                  <a:lnTo>
                    <a:pt x="1258" y="146"/>
                  </a:lnTo>
                  <a:lnTo>
                    <a:pt x="1250" y="126"/>
                  </a:lnTo>
                  <a:lnTo>
                    <a:pt x="1238" y="148"/>
                  </a:lnTo>
                  <a:lnTo>
                    <a:pt x="1242" y="180"/>
                  </a:lnTo>
                  <a:lnTo>
                    <a:pt x="1228" y="180"/>
                  </a:lnTo>
                  <a:lnTo>
                    <a:pt x="1242" y="196"/>
                  </a:lnTo>
                  <a:close/>
                  <a:moveTo>
                    <a:pt x="1276" y="346"/>
                  </a:moveTo>
                  <a:lnTo>
                    <a:pt x="1312" y="348"/>
                  </a:lnTo>
                  <a:lnTo>
                    <a:pt x="1338" y="350"/>
                  </a:lnTo>
                  <a:lnTo>
                    <a:pt x="1366" y="358"/>
                  </a:lnTo>
                  <a:lnTo>
                    <a:pt x="1348" y="328"/>
                  </a:lnTo>
                  <a:lnTo>
                    <a:pt x="1320" y="324"/>
                  </a:lnTo>
                  <a:lnTo>
                    <a:pt x="1272" y="328"/>
                  </a:lnTo>
                  <a:lnTo>
                    <a:pt x="1240" y="340"/>
                  </a:lnTo>
                  <a:lnTo>
                    <a:pt x="1276" y="346"/>
                  </a:lnTo>
                  <a:close/>
                  <a:moveTo>
                    <a:pt x="1202" y="360"/>
                  </a:moveTo>
                  <a:lnTo>
                    <a:pt x="1228" y="340"/>
                  </a:lnTo>
                  <a:lnTo>
                    <a:pt x="1200" y="328"/>
                  </a:lnTo>
                  <a:lnTo>
                    <a:pt x="1182" y="334"/>
                  </a:lnTo>
                  <a:lnTo>
                    <a:pt x="1202" y="360"/>
                  </a:lnTo>
                  <a:close/>
                  <a:moveTo>
                    <a:pt x="1700" y="306"/>
                  </a:moveTo>
                  <a:lnTo>
                    <a:pt x="1636" y="272"/>
                  </a:lnTo>
                  <a:lnTo>
                    <a:pt x="1606" y="300"/>
                  </a:lnTo>
                  <a:lnTo>
                    <a:pt x="1582" y="302"/>
                  </a:lnTo>
                  <a:lnTo>
                    <a:pt x="1550" y="344"/>
                  </a:lnTo>
                  <a:lnTo>
                    <a:pt x="1526" y="336"/>
                  </a:lnTo>
                  <a:lnTo>
                    <a:pt x="1508" y="302"/>
                  </a:lnTo>
                  <a:lnTo>
                    <a:pt x="1486" y="246"/>
                  </a:lnTo>
                  <a:lnTo>
                    <a:pt x="1420" y="228"/>
                  </a:lnTo>
                  <a:lnTo>
                    <a:pt x="1364" y="270"/>
                  </a:lnTo>
                  <a:lnTo>
                    <a:pt x="1420" y="292"/>
                  </a:lnTo>
                  <a:lnTo>
                    <a:pt x="1476" y="290"/>
                  </a:lnTo>
                  <a:lnTo>
                    <a:pt x="1478" y="304"/>
                  </a:lnTo>
                  <a:lnTo>
                    <a:pt x="1448" y="308"/>
                  </a:lnTo>
                  <a:lnTo>
                    <a:pt x="1438" y="318"/>
                  </a:lnTo>
                  <a:lnTo>
                    <a:pt x="1406" y="324"/>
                  </a:lnTo>
                  <a:lnTo>
                    <a:pt x="1438" y="334"/>
                  </a:lnTo>
                  <a:lnTo>
                    <a:pt x="1448" y="370"/>
                  </a:lnTo>
                  <a:lnTo>
                    <a:pt x="1464" y="368"/>
                  </a:lnTo>
                  <a:lnTo>
                    <a:pt x="1476" y="356"/>
                  </a:lnTo>
                  <a:lnTo>
                    <a:pt x="1630" y="422"/>
                  </a:lnTo>
                  <a:lnTo>
                    <a:pt x="1650" y="440"/>
                  </a:lnTo>
                  <a:lnTo>
                    <a:pt x="1682" y="528"/>
                  </a:lnTo>
                  <a:lnTo>
                    <a:pt x="1718" y="526"/>
                  </a:lnTo>
                  <a:lnTo>
                    <a:pt x="1758" y="564"/>
                  </a:lnTo>
                  <a:lnTo>
                    <a:pt x="1758" y="316"/>
                  </a:lnTo>
                  <a:lnTo>
                    <a:pt x="1700" y="306"/>
                  </a:lnTo>
                  <a:close/>
                  <a:moveTo>
                    <a:pt x="1124" y="610"/>
                  </a:moveTo>
                  <a:lnTo>
                    <a:pt x="1146" y="590"/>
                  </a:lnTo>
                  <a:lnTo>
                    <a:pt x="1148" y="574"/>
                  </a:lnTo>
                  <a:lnTo>
                    <a:pt x="1136" y="568"/>
                  </a:lnTo>
                  <a:lnTo>
                    <a:pt x="1106" y="574"/>
                  </a:lnTo>
                  <a:lnTo>
                    <a:pt x="1090" y="590"/>
                  </a:lnTo>
                  <a:lnTo>
                    <a:pt x="1080" y="618"/>
                  </a:lnTo>
                  <a:lnTo>
                    <a:pt x="1124" y="610"/>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2" name="East Timor"/>
            <p:cNvSpPr>
              <a:spLocks noChangeAspect="1"/>
            </p:cNvSpPr>
            <p:nvPr/>
          </p:nvSpPr>
          <p:spPr bwMode="gray">
            <a:xfrm>
              <a:off x="7451391" y="4386122"/>
              <a:ext cx="61523" cy="27452"/>
            </a:xfrm>
            <a:custGeom>
              <a:avLst/>
              <a:gdLst/>
              <a:ahLst/>
              <a:cxnLst>
                <a:cxn ang="0">
                  <a:pos x="10" y="44"/>
                </a:cxn>
                <a:cxn ang="0">
                  <a:pos x="12" y="28"/>
                </a:cxn>
                <a:cxn ang="0">
                  <a:pos x="0" y="22"/>
                </a:cxn>
                <a:cxn ang="0">
                  <a:pos x="12" y="8"/>
                </a:cxn>
                <a:cxn ang="0">
                  <a:pos x="58" y="0"/>
                </a:cxn>
                <a:cxn ang="0">
                  <a:pos x="94" y="0"/>
                </a:cxn>
                <a:cxn ang="0">
                  <a:pos x="64" y="24"/>
                </a:cxn>
                <a:cxn ang="0">
                  <a:pos x="42" y="26"/>
                </a:cxn>
                <a:cxn ang="0">
                  <a:pos x="10" y="44"/>
                </a:cxn>
              </a:cxnLst>
              <a:rect l="0" t="0" r="r" b="b"/>
              <a:pathLst>
                <a:path w="94" h="44">
                  <a:moveTo>
                    <a:pt x="10" y="44"/>
                  </a:moveTo>
                  <a:lnTo>
                    <a:pt x="12" y="28"/>
                  </a:lnTo>
                  <a:lnTo>
                    <a:pt x="0" y="22"/>
                  </a:lnTo>
                  <a:lnTo>
                    <a:pt x="12" y="8"/>
                  </a:lnTo>
                  <a:lnTo>
                    <a:pt x="58" y="0"/>
                  </a:lnTo>
                  <a:lnTo>
                    <a:pt x="94" y="0"/>
                  </a:lnTo>
                  <a:lnTo>
                    <a:pt x="64" y="24"/>
                  </a:lnTo>
                  <a:lnTo>
                    <a:pt x="42" y="26"/>
                  </a:lnTo>
                  <a:lnTo>
                    <a:pt x="10" y="44"/>
                  </a:lnTo>
                  <a:close/>
                </a:path>
              </a:pathLst>
            </a:custGeom>
            <a:grp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3" name="Philippines"/>
            <p:cNvSpPr>
              <a:spLocks noChangeAspect="1" noEditPoints="1"/>
            </p:cNvSpPr>
            <p:nvPr/>
          </p:nvSpPr>
          <p:spPr bwMode="gray">
            <a:xfrm>
              <a:off x="7263746" y="3747512"/>
              <a:ext cx="226097" cy="306302"/>
            </a:xfrm>
            <a:custGeom>
              <a:avLst/>
              <a:gdLst/>
              <a:ahLst/>
              <a:cxnLst>
                <a:cxn ang="0">
                  <a:pos x="166" y="16"/>
                </a:cxn>
                <a:cxn ang="0">
                  <a:pos x="186" y="54"/>
                </a:cxn>
                <a:cxn ang="0">
                  <a:pos x="160" y="176"/>
                </a:cxn>
                <a:cxn ang="0">
                  <a:pos x="202" y="176"/>
                </a:cxn>
                <a:cxn ang="0">
                  <a:pos x="258" y="204"/>
                </a:cxn>
                <a:cxn ang="0">
                  <a:pos x="270" y="230"/>
                </a:cxn>
                <a:cxn ang="0">
                  <a:pos x="200" y="198"/>
                </a:cxn>
                <a:cxn ang="0">
                  <a:pos x="166" y="202"/>
                </a:cxn>
                <a:cxn ang="0">
                  <a:pos x="164" y="228"/>
                </a:cxn>
                <a:cxn ang="0">
                  <a:pos x="162" y="262"/>
                </a:cxn>
                <a:cxn ang="0">
                  <a:pos x="114" y="200"/>
                </a:cxn>
                <a:cxn ang="0">
                  <a:pos x="110" y="162"/>
                </a:cxn>
                <a:cxn ang="0">
                  <a:pos x="120" y="118"/>
                </a:cxn>
                <a:cxn ang="0">
                  <a:pos x="122" y="88"/>
                </a:cxn>
                <a:cxn ang="0">
                  <a:pos x="116" y="30"/>
                </a:cxn>
                <a:cxn ang="0">
                  <a:pos x="132" y="0"/>
                </a:cxn>
                <a:cxn ang="0">
                  <a:pos x="242" y="422"/>
                </a:cxn>
                <a:cxn ang="0">
                  <a:pos x="256" y="454"/>
                </a:cxn>
                <a:cxn ang="0">
                  <a:pos x="320" y="506"/>
                </a:cxn>
                <a:cxn ang="0">
                  <a:pos x="312" y="466"/>
                </a:cxn>
                <a:cxn ang="0">
                  <a:pos x="328" y="438"/>
                </a:cxn>
                <a:cxn ang="0">
                  <a:pos x="350" y="440"/>
                </a:cxn>
                <a:cxn ang="0">
                  <a:pos x="324" y="386"/>
                </a:cxn>
                <a:cxn ang="0">
                  <a:pos x="240" y="402"/>
                </a:cxn>
                <a:cxn ang="0">
                  <a:pos x="236" y="440"/>
                </a:cxn>
                <a:cxn ang="0">
                  <a:pos x="48" y="382"/>
                </a:cxn>
                <a:cxn ang="0">
                  <a:pos x="78" y="360"/>
                </a:cxn>
                <a:cxn ang="0">
                  <a:pos x="94" y="296"/>
                </a:cxn>
                <a:cxn ang="0">
                  <a:pos x="0" y="400"/>
                </a:cxn>
                <a:cxn ang="0">
                  <a:pos x="182" y="300"/>
                </a:cxn>
                <a:cxn ang="0">
                  <a:pos x="200" y="338"/>
                </a:cxn>
                <a:cxn ang="0">
                  <a:pos x="170" y="274"/>
                </a:cxn>
                <a:cxn ang="0">
                  <a:pos x="200" y="370"/>
                </a:cxn>
                <a:cxn ang="0">
                  <a:pos x="236" y="372"/>
                </a:cxn>
                <a:cxn ang="0">
                  <a:pos x="248" y="318"/>
                </a:cxn>
                <a:cxn ang="0">
                  <a:pos x="214" y="352"/>
                </a:cxn>
                <a:cxn ang="0">
                  <a:pos x="200" y="370"/>
                </a:cxn>
                <a:cxn ang="0">
                  <a:pos x="294" y="298"/>
                </a:cxn>
                <a:cxn ang="0">
                  <a:pos x="290" y="338"/>
                </a:cxn>
                <a:cxn ang="0">
                  <a:pos x="304" y="302"/>
                </a:cxn>
                <a:cxn ang="0">
                  <a:pos x="326" y="270"/>
                </a:cxn>
                <a:cxn ang="0">
                  <a:pos x="272" y="258"/>
                </a:cxn>
                <a:cxn ang="0">
                  <a:pos x="248" y="362"/>
                </a:cxn>
                <a:cxn ang="0">
                  <a:pos x="260" y="304"/>
                </a:cxn>
                <a:cxn ang="0">
                  <a:pos x="248" y="362"/>
                </a:cxn>
              </a:cxnLst>
              <a:rect l="0" t="0" r="r" b="b"/>
              <a:pathLst>
                <a:path w="350" h="506">
                  <a:moveTo>
                    <a:pt x="132" y="0"/>
                  </a:moveTo>
                  <a:lnTo>
                    <a:pt x="166" y="16"/>
                  </a:lnTo>
                  <a:lnTo>
                    <a:pt x="188" y="2"/>
                  </a:lnTo>
                  <a:lnTo>
                    <a:pt x="186" y="54"/>
                  </a:lnTo>
                  <a:lnTo>
                    <a:pt x="150" y="152"/>
                  </a:lnTo>
                  <a:lnTo>
                    <a:pt x="160" y="176"/>
                  </a:lnTo>
                  <a:lnTo>
                    <a:pt x="176" y="186"/>
                  </a:lnTo>
                  <a:lnTo>
                    <a:pt x="202" y="176"/>
                  </a:lnTo>
                  <a:lnTo>
                    <a:pt x="230" y="190"/>
                  </a:lnTo>
                  <a:lnTo>
                    <a:pt x="258" y="204"/>
                  </a:lnTo>
                  <a:lnTo>
                    <a:pt x="250" y="216"/>
                  </a:lnTo>
                  <a:lnTo>
                    <a:pt x="270" y="230"/>
                  </a:lnTo>
                  <a:lnTo>
                    <a:pt x="260" y="246"/>
                  </a:lnTo>
                  <a:lnTo>
                    <a:pt x="200" y="198"/>
                  </a:lnTo>
                  <a:lnTo>
                    <a:pt x="204" y="222"/>
                  </a:lnTo>
                  <a:lnTo>
                    <a:pt x="166" y="202"/>
                  </a:lnTo>
                  <a:lnTo>
                    <a:pt x="152" y="206"/>
                  </a:lnTo>
                  <a:lnTo>
                    <a:pt x="164" y="228"/>
                  </a:lnTo>
                  <a:lnTo>
                    <a:pt x="162" y="240"/>
                  </a:lnTo>
                  <a:lnTo>
                    <a:pt x="162" y="262"/>
                  </a:lnTo>
                  <a:lnTo>
                    <a:pt x="146" y="254"/>
                  </a:lnTo>
                  <a:lnTo>
                    <a:pt x="114" y="200"/>
                  </a:lnTo>
                  <a:lnTo>
                    <a:pt x="136" y="178"/>
                  </a:lnTo>
                  <a:lnTo>
                    <a:pt x="110" y="162"/>
                  </a:lnTo>
                  <a:lnTo>
                    <a:pt x="98" y="102"/>
                  </a:lnTo>
                  <a:lnTo>
                    <a:pt x="120" y="118"/>
                  </a:lnTo>
                  <a:lnTo>
                    <a:pt x="128" y="110"/>
                  </a:lnTo>
                  <a:lnTo>
                    <a:pt x="122" y="88"/>
                  </a:lnTo>
                  <a:lnTo>
                    <a:pt x="126" y="52"/>
                  </a:lnTo>
                  <a:lnTo>
                    <a:pt x="116" y="30"/>
                  </a:lnTo>
                  <a:lnTo>
                    <a:pt x="120" y="12"/>
                  </a:lnTo>
                  <a:lnTo>
                    <a:pt x="132" y="0"/>
                  </a:lnTo>
                  <a:close/>
                  <a:moveTo>
                    <a:pt x="236" y="440"/>
                  </a:moveTo>
                  <a:lnTo>
                    <a:pt x="242" y="422"/>
                  </a:lnTo>
                  <a:lnTo>
                    <a:pt x="270" y="444"/>
                  </a:lnTo>
                  <a:lnTo>
                    <a:pt x="256" y="454"/>
                  </a:lnTo>
                  <a:lnTo>
                    <a:pt x="266" y="478"/>
                  </a:lnTo>
                  <a:lnTo>
                    <a:pt x="320" y="506"/>
                  </a:lnTo>
                  <a:lnTo>
                    <a:pt x="328" y="482"/>
                  </a:lnTo>
                  <a:lnTo>
                    <a:pt x="312" y="466"/>
                  </a:lnTo>
                  <a:lnTo>
                    <a:pt x="312" y="438"/>
                  </a:lnTo>
                  <a:lnTo>
                    <a:pt x="328" y="438"/>
                  </a:lnTo>
                  <a:lnTo>
                    <a:pt x="342" y="470"/>
                  </a:lnTo>
                  <a:lnTo>
                    <a:pt x="350" y="440"/>
                  </a:lnTo>
                  <a:lnTo>
                    <a:pt x="334" y="360"/>
                  </a:lnTo>
                  <a:lnTo>
                    <a:pt x="324" y="386"/>
                  </a:lnTo>
                  <a:lnTo>
                    <a:pt x="252" y="408"/>
                  </a:lnTo>
                  <a:lnTo>
                    <a:pt x="240" y="402"/>
                  </a:lnTo>
                  <a:lnTo>
                    <a:pt x="182" y="422"/>
                  </a:lnTo>
                  <a:lnTo>
                    <a:pt x="236" y="440"/>
                  </a:lnTo>
                  <a:close/>
                  <a:moveTo>
                    <a:pt x="24" y="402"/>
                  </a:moveTo>
                  <a:lnTo>
                    <a:pt x="48" y="382"/>
                  </a:lnTo>
                  <a:lnTo>
                    <a:pt x="60" y="378"/>
                  </a:lnTo>
                  <a:lnTo>
                    <a:pt x="78" y="360"/>
                  </a:lnTo>
                  <a:lnTo>
                    <a:pt x="100" y="338"/>
                  </a:lnTo>
                  <a:lnTo>
                    <a:pt x="94" y="296"/>
                  </a:lnTo>
                  <a:lnTo>
                    <a:pt x="70" y="346"/>
                  </a:lnTo>
                  <a:lnTo>
                    <a:pt x="0" y="400"/>
                  </a:lnTo>
                  <a:lnTo>
                    <a:pt x="24" y="402"/>
                  </a:lnTo>
                  <a:close/>
                  <a:moveTo>
                    <a:pt x="182" y="300"/>
                  </a:moveTo>
                  <a:lnTo>
                    <a:pt x="178" y="336"/>
                  </a:lnTo>
                  <a:lnTo>
                    <a:pt x="200" y="338"/>
                  </a:lnTo>
                  <a:lnTo>
                    <a:pt x="224" y="290"/>
                  </a:lnTo>
                  <a:lnTo>
                    <a:pt x="170" y="274"/>
                  </a:lnTo>
                  <a:lnTo>
                    <a:pt x="182" y="300"/>
                  </a:lnTo>
                  <a:close/>
                  <a:moveTo>
                    <a:pt x="200" y="370"/>
                  </a:moveTo>
                  <a:lnTo>
                    <a:pt x="224" y="384"/>
                  </a:lnTo>
                  <a:lnTo>
                    <a:pt x="236" y="372"/>
                  </a:lnTo>
                  <a:lnTo>
                    <a:pt x="230" y="358"/>
                  </a:lnTo>
                  <a:lnTo>
                    <a:pt x="248" y="318"/>
                  </a:lnTo>
                  <a:lnTo>
                    <a:pt x="234" y="312"/>
                  </a:lnTo>
                  <a:lnTo>
                    <a:pt x="214" y="352"/>
                  </a:lnTo>
                  <a:lnTo>
                    <a:pt x="194" y="356"/>
                  </a:lnTo>
                  <a:lnTo>
                    <a:pt x="200" y="370"/>
                  </a:lnTo>
                  <a:close/>
                  <a:moveTo>
                    <a:pt x="298" y="282"/>
                  </a:moveTo>
                  <a:lnTo>
                    <a:pt x="294" y="298"/>
                  </a:lnTo>
                  <a:lnTo>
                    <a:pt x="266" y="290"/>
                  </a:lnTo>
                  <a:lnTo>
                    <a:pt x="290" y="338"/>
                  </a:lnTo>
                  <a:lnTo>
                    <a:pt x="310" y="336"/>
                  </a:lnTo>
                  <a:lnTo>
                    <a:pt x="304" y="302"/>
                  </a:lnTo>
                  <a:lnTo>
                    <a:pt x="332" y="312"/>
                  </a:lnTo>
                  <a:lnTo>
                    <a:pt x="326" y="270"/>
                  </a:lnTo>
                  <a:lnTo>
                    <a:pt x="300" y="256"/>
                  </a:lnTo>
                  <a:lnTo>
                    <a:pt x="272" y="258"/>
                  </a:lnTo>
                  <a:lnTo>
                    <a:pt x="298" y="282"/>
                  </a:lnTo>
                  <a:close/>
                  <a:moveTo>
                    <a:pt x="248" y="362"/>
                  </a:moveTo>
                  <a:lnTo>
                    <a:pt x="266" y="340"/>
                  </a:lnTo>
                  <a:lnTo>
                    <a:pt x="260" y="304"/>
                  </a:lnTo>
                  <a:lnTo>
                    <a:pt x="244" y="360"/>
                  </a:lnTo>
                  <a:lnTo>
                    <a:pt x="248" y="362"/>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4" name="Russia"/>
            <p:cNvSpPr>
              <a:spLocks noChangeAspect="1" noEditPoints="1"/>
            </p:cNvSpPr>
            <p:nvPr/>
          </p:nvSpPr>
          <p:spPr bwMode="gray">
            <a:xfrm>
              <a:off x="5067377" y="1195960"/>
              <a:ext cx="3954386" cy="1938948"/>
            </a:xfrm>
            <a:custGeom>
              <a:avLst/>
              <a:gdLst/>
              <a:ahLst/>
              <a:cxnLst>
                <a:cxn ang="0">
                  <a:pos x="5098" y="2416"/>
                </a:cxn>
                <a:cxn ang="0">
                  <a:pos x="4868" y="2282"/>
                </a:cxn>
                <a:cxn ang="0">
                  <a:pos x="5110" y="1902"/>
                </a:cxn>
                <a:cxn ang="0">
                  <a:pos x="4718" y="2098"/>
                </a:cxn>
                <a:cxn ang="0">
                  <a:pos x="4092" y="2406"/>
                </a:cxn>
                <a:cxn ang="0">
                  <a:pos x="4294" y="2722"/>
                </a:cxn>
                <a:cxn ang="0">
                  <a:pos x="4038" y="2936"/>
                </a:cxn>
                <a:cxn ang="0">
                  <a:pos x="3684" y="2520"/>
                </a:cxn>
                <a:cxn ang="0">
                  <a:pos x="3306" y="2702"/>
                </a:cxn>
                <a:cxn ang="0">
                  <a:pos x="2606" y="2718"/>
                </a:cxn>
                <a:cxn ang="0">
                  <a:pos x="2116" y="2642"/>
                </a:cxn>
                <a:cxn ang="0">
                  <a:pos x="1696" y="2440"/>
                </a:cxn>
                <a:cxn ang="0">
                  <a:pos x="1272" y="2566"/>
                </a:cxn>
                <a:cxn ang="0">
                  <a:pos x="1042" y="2644"/>
                </a:cxn>
                <a:cxn ang="0">
                  <a:pos x="820" y="2714"/>
                </a:cxn>
                <a:cxn ang="0">
                  <a:pos x="798" y="2964"/>
                </a:cxn>
                <a:cxn ang="0">
                  <a:pos x="728" y="3166"/>
                </a:cxn>
                <a:cxn ang="0">
                  <a:pos x="452" y="3064"/>
                </a:cxn>
                <a:cxn ang="0">
                  <a:pos x="474" y="2740"/>
                </a:cxn>
                <a:cxn ang="0">
                  <a:pos x="166" y="2570"/>
                </a:cxn>
                <a:cxn ang="0">
                  <a:pos x="78" y="2330"/>
                </a:cxn>
                <a:cxn ang="0">
                  <a:pos x="46" y="1994"/>
                </a:cxn>
                <a:cxn ang="0">
                  <a:pos x="94" y="1546"/>
                </a:cxn>
                <a:cxn ang="0">
                  <a:pos x="200" y="1134"/>
                </a:cxn>
                <a:cxn ang="0">
                  <a:pos x="484" y="1492"/>
                </a:cxn>
                <a:cxn ang="0">
                  <a:pos x="236" y="1484"/>
                </a:cxn>
                <a:cxn ang="0">
                  <a:pos x="408" y="1626"/>
                </a:cxn>
                <a:cxn ang="0">
                  <a:pos x="622" y="1322"/>
                </a:cxn>
                <a:cxn ang="0">
                  <a:pos x="828" y="1318"/>
                </a:cxn>
                <a:cxn ang="0">
                  <a:pos x="1040" y="1270"/>
                </a:cxn>
                <a:cxn ang="0">
                  <a:pos x="1320" y="1126"/>
                </a:cxn>
                <a:cxn ang="0">
                  <a:pos x="1476" y="972"/>
                </a:cxn>
                <a:cxn ang="0">
                  <a:pos x="1706" y="1008"/>
                </a:cxn>
                <a:cxn ang="0">
                  <a:pos x="1700" y="1462"/>
                </a:cxn>
                <a:cxn ang="0">
                  <a:pos x="1834" y="1196"/>
                </a:cxn>
                <a:cxn ang="0">
                  <a:pos x="1826" y="870"/>
                </a:cxn>
                <a:cxn ang="0">
                  <a:pos x="2086" y="1008"/>
                </a:cxn>
                <a:cxn ang="0">
                  <a:pos x="2018" y="630"/>
                </a:cxn>
                <a:cxn ang="0">
                  <a:pos x="2492" y="264"/>
                </a:cxn>
                <a:cxn ang="0">
                  <a:pos x="2970" y="52"/>
                </a:cxn>
                <a:cxn ang="0">
                  <a:pos x="3256" y="278"/>
                </a:cxn>
                <a:cxn ang="0">
                  <a:pos x="3040" y="664"/>
                </a:cxn>
                <a:cxn ang="0">
                  <a:pos x="3226" y="594"/>
                </a:cxn>
                <a:cxn ang="0">
                  <a:pos x="3488" y="722"/>
                </a:cxn>
                <a:cxn ang="0">
                  <a:pos x="3838" y="790"/>
                </a:cxn>
                <a:cxn ang="0">
                  <a:pos x="4218" y="894"/>
                </a:cxn>
                <a:cxn ang="0">
                  <a:pos x="4616" y="858"/>
                </a:cxn>
                <a:cxn ang="0">
                  <a:pos x="5096" y="1150"/>
                </a:cxn>
                <a:cxn ang="0">
                  <a:pos x="5646" y="1122"/>
                </a:cxn>
                <a:cxn ang="0">
                  <a:pos x="5758" y="1780"/>
                </a:cxn>
                <a:cxn ang="0">
                  <a:pos x="4328" y="2600"/>
                </a:cxn>
                <a:cxn ang="0">
                  <a:pos x="4388" y="2614"/>
                </a:cxn>
                <a:cxn ang="0">
                  <a:pos x="4264" y="490"/>
                </a:cxn>
                <a:cxn ang="0">
                  <a:pos x="4490" y="422"/>
                </a:cxn>
                <a:cxn ang="0">
                  <a:pos x="4542" y="378"/>
                </a:cxn>
                <a:cxn ang="0">
                  <a:pos x="5740" y="972"/>
                </a:cxn>
                <a:cxn ang="0">
                  <a:pos x="5726" y="958"/>
                </a:cxn>
                <a:cxn ang="0">
                  <a:pos x="1236" y="1088"/>
                </a:cxn>
                <a:cxn ang="0">
                  <a:pos x="1094" y="428"/>
                </a:cxn>
                <a:cxn ang="0">
                  <a:pos x="1120" y="632"/>
                </a:cxn>
                <a:cxn ang="0">
                  <a:pos x="1498" y="142"/>
                </a:cxn>
                <a:cxn ang="0">
                  <a:pos x="990" y="1010"/>
                </a:cxn>
                <a:cxn ang="0">
                  <a:pos x="1072" y="706"/>
                </a:cxn>
              </a:cxnLst>
              <a:rect l="0" t="0" r="r" b="b"/>
              <a:pathLst>
                <a:path w="6136" h="3204">
                  <a:moveTo>
                    <a:pt x="5260" y="2060"/>
                  </a:moveTo>
                  <a:lnTo>
                    <a:pt x="5252" y="2014"/>
                  </a:lnTo>
                  <a:lnTo>
                    <a:pt x="5212" y="2056"/>
                  </a:lnTo>
                  <a:lnTo>
                    <a:pt x="5170" y="2040"/>
                  </a:lnTo>
                  <a:lnTo>
                    <a:pt x="5112" y="2140"/>
                  </a:lnTo>
                  <a:lnTo>
                    <a:pt x="5094" y="2196"/>
                  </a:lnTo>
                  <a:lnTo>
                    <a:pt x="5126" y="2196"/>
                  </a:lnTo>
                  <a:lnTo>
                    <a:pt x="5142" y="2212"/>
                  </a:lnTo>
                  <a:lnTo>
                    <a:pt x="5126" y="2230"/>
                  </a:lnTo>
                  <a:lnTo>
                    <a:pt x="5124" y="2280"/>
                  </a:lnTo>
                  <a:lnTo>
                    <a:pt x="5142" y="2276"/>
                  </a:lnTo>
                  <a:lnTo>
                    <a:pt x="5142" y="2316"/>
                  </a:lnTo>
                  <a:lnTo>
                    <a:pt x="5128" y="2336"/>
                  </a:lnTo>
                  <a:lnTo>
                    <a:pt x="5106" y="2310"/>
                  </a:lnTo>
                  <a:lnTo>
                    <a:pt x="5082" y="2346"/>
                  </a:lnTo>
                  <a:lnTo>
                    <a:pt x="5084" y="2390"/>
                  </a:lnTo>
                  <a:lnTo>
                    <a:pt x="5098" y="2416"/>
                  </a:lnTo>
                  <a:lnTo>
                    <a:pt x="5076" y="2438"/>
                  </a:lnTo>
                  <a:lnTo>
                    <a:pt x="5070" y="2424"/>
                  </a:lnTo>
                  <a:lnTo>
                    <a:pt x="5038" y="2444"/>
                  </a:lnTo>
                  <a:lnTo>
                    <a:pt x="5016" y="2480"/>
                  </a:lnTo>
                  <a:lnTo>
                    <a:pt x="5036" y="2502"/>
                  </a:lnTo>
                  <a:lnTo>
                    <a:pt x="5030" y="2526"/>
                  </a:lnTo>
                  <a:lnTo>
                    <a:pt x="5004" y="2512"/>
                  </a:lnTo>
                  <a:lnTo>
                    <a:pt x="4962" y="2552"/>
                  </a:lnTo>
                  <a:lnTo>
                    <a:pt x="4968" y="2574"/>
                  </a:lnTo>
                  <a:lnTo>
                    <a:pt x="4904" y="2668"/>
                  </a:lnTo>
                  <a:lnTo>
                    <a:pt x="4888" y="2632"/>
                  </a:lnTo>
                  <a:lnTo>
                    <a:pt x="4890" y="2602"/>
                  </a:lnTo>
                  <a:lnTo>
                    <a:pt x="4876" y="2550"/>
                  </a:lnTo>
                  <a:lnTo>
                    <a:pt x="4874" y="2506"/>
                  </a:lnTo>
                  <a:lnTo>
                    <a:pt x="4850" y="2382"/>
                  </a:lnTo>
                  <a:lnTo>
                    <a:pt x="4850" y="2326"/>
                  </a:lnTo>
                  <a:lnTo>
                    <a:pt x="4868" y="2282"/>
                  </a:lnTo>
                  <a:lnTo>
                    <a:pt x="4870" y="2258"/>
                  </a:lnTo>
                  <a:lnTo>
                    <a:pt x="4884" y="2260"/>
                  </a:lnTo>
                  <a:lnTo>
                    <a:pt x="4908" y="2214"/>
                  </a:lnTo>
                  <a:lnTo>
                    <a:pt x="4900" y="2200"/>
                  </a:lnTo>
                  <a:lnTo>
                    <a:pt x="4906" y="2190"/>
                  </a:lnTo>
                  <a:lnTo>
                    <a:pt x="4934" y="2196"/>
                  </a:lnTo>
                  <a:lnTo>
                    <a:pt x="4934" y="2180"/>
                  </a:lnTo>
                  <a:lnTo>
                    <a:pt x="4956" y="2178"/>
                  </a:lnTo>
                  <a:lnTo>
                    <a:pt x="5014" y="2116"/>
                  </a:lnTo>
                  <a:lnTo>
                    <a:pt x="5022" y="2092"/>
                  </a:lnTo>
                  <a:lnTo>
                    <a:pt x="5160" y="1962"/>
                  </a:lnTo>
                  <a:lnTo>
                    <a:pt x="5176" y="1850"/>
                  </a:lnTo>
                  <a:lnTo>
                    <a:pt x="5204" y="1830"/>
                  </a:lnTo>
                  <a:lnTo>
                    <a:pt x="5192" y="1808"/>
                  </a:lnTo>
                  <a:lnTo>
                    <a:pt x="5144" y="1824"/>
                  </a:lnTo>
                  <a:lnTo>
                    <a:pt x="5138" y="1898"/>
                  </a:lnTo>
                  <a:lnTo>
                    <a:pt x="5110" y="1902"/>
                  </a:lnTo>
                  <a:lnTo>
                    <a:pt x="5054" y="1984"/>
                  </a:lnTo>
                  <a:lnTo>
                    <a:pt x="5030" y="1996"/>
                  </a:lnTo>
                  <a:lnTo>
                    <a:pt x="5038" y="1964"/>
                  </a:lnTo>
                  <a:lnTo>
                    <a:pt x="5020" y="1950"/>
                  </a:lnTo>
                  <a:lnTo>
                    <a:pt x="5046" y="1884"/>
                  </a:lnTo>
                  <a:lnTo>
                    <a:pt x="5018" y="1900"/>
                  </a:lnTo>
                  <a:lnTo>
                    <a:pt x="5004" y="1884"/>
                  </a:lnTo>
                  <a:lnTo>
                    <a:pt x="4928" y="1892"/>
                  </a:lnTo>
                  <a:lnTo>
                    <a:pt x="4890" y="1920"/>
                  </a:lnTo>
                  <a:lnTo>
                    <a:pt x="4890" y="1946"/>
                  </a:lnTo>
                  <a:lnTo>
                    <a:pt x="4814" y="2030"/>
                  </a:lnTo>
                  <a:lnTo>
                    <a:pt x="4796" y="2072"/>
                  </a:lnTo>
                  <a:lnTo>
                    <a:pt x="4842" y="2090"/>
                  </a:lnTo>
                  <a:lnTo>
                    <a:pt x="4842" y="2112"/>
                  </a:lnTo>
                  <a:lnTo>
                    <a:pt x="4688" y="2132"/>
                  </a:lnTo>
                  <a:lnTo>
                    <a:pt x="4682" y="2118"/>
                  </a:lnTo>
                  <a:lnTo>
                    <a:pt x="4718" y="2098"/>
                  </a:lnTo>
                  <a:lnTo>
                    <a:pt x="4700" y="2076"/>
                  </a:lnTo>
                  <a:lnTo>
                    <a:pt x="4666" y="2086"/>
                  </a:lnTo>
                  <a:lnTo>
                    <a:pt x="4606" y="2068"/>
                  </a:lnTo>
                  <a:lnTo>
                    <a:pt x="4600" y="2102"/>
                  </a:lnTo>
                  <a:lnTo>
                    <a:pt x="4584" y="2102"/>
                  </a:lnTo>
                  <a:lnTo>
                    <a:pt x="4570" y="2090"/>
                  </a:lnTo>
                  <a:lnTo>
                    <a:pt x="4534" y="2100"/>
                  </a:lnTo>
                  <a:lnTo>
                    <a:pt x="4506" y="2084"/>
                  </a:lnTo>
                  <a:lnTo>
                    <a:pt x="4496" y="2110"/>
                  </a:lnTo>
                  <a:lnTo>
                    <a:pt x="4452" y="2092"/>
                  </a:lnTo>
                  <a:lnTo>
                    <a:pt x="4364" y="2092"/>
                  </a:lnTo>
                  <a:lnTo>
                    <a:pt x="4306" y="2150"/>
                  </a:lnTo>
                  <a:lnTo>
                    <a:pt x="4150" y="2346"/>
                  </a:lnTo>
                  <a:lnTo>
                    <a:pt x="4150" y="2360"/>
                  </a:lnTo>
                  <a:lnTo>
                    <a:pt x="4136" y="2360"/>
                  </a:lnTo>
                  <a:lnTo>
                    <a:pt x="4124" y="2384"/>
                  </a:lnTo>
                  <a:lnTo>
                    <a:pt x="4092" y="2406"/>
                  </a:lnTo>
                  <a:lnTo>
                    <a:pt x="4092" y="2418"/>
                  </a:lnTo>
                  <a:lnTo>
                    <a:pt x="4120" y="2426"/>
                  </a:lnTo>
                  <a:lnTo>
                    <a:pt x="4142" y="2422"/>
                  </a:lnTo>
                  <a:lnTo>
                    <a:pt x="4138" y="2458"/>
                  </a:lnTo>
                  <a:lnTo>
                    <a:pt x="4158" y="2456"/>
                  </a:lnTo>
                  <a:lnTo>
                    <a:pt x="4168" y="2466"/>
                  </a:lnTo>
                  <a:lnTo>
                    <a:pt x="4152" y="2486"/>
                  </a:lnTo>
                  <a:lnTo>
                    <a:pt x="4176" y="2490"/>
                  </a:lnTo>
                  <a:lnTo>
                    <a:pt x="4202" y="2482"/>
                  </a:lnTo>
                  <a:lnTo>
                    <a:pt x="4216" y="2462"/>
                  </a:lnTo>
                  <a:lnTo>
                    <a:pt x="4224" y="2442"/>
                  </a:lnTo>
                  <a:lnTo>
                    <a:pt x="4258" y="2452"/>
                  </a:lnTo>
                  <a:lnTo>
                    <a:pt x="4312" y="2502"/>
                  </a:lnTo>
                  <a:lnTo>
                    <a:pt x="4298" y="2544"/>
                  </a:lnTo>
                  <a:lnTo>
                    <a:pt x="4306" y="2594"/>
                  </a:lnTo>
                  <a:lnTo>
                    <a:pt x="4296" y="2644"/>
                  </a:lnTo>
                  <a:lnTo>
                    <a:pt x="4294" y="2722"/>
                  </a:lnTo>
                  <a:lnTo>
                    <a:pt x="4284" y="2746"/>
                  </a:lnTo>
                  <a:lnTo>
                    <a:pt x="4280" y="2810"/>
                  </a:lnTo>
                  <a:lnTo>
                    <a:pt x="4238" y="2884"/>
                  </a:lnTo>
                  <a:lnTo>
                    <a:pt x="4090" y="3080"/>
                  </a:lnTo>
                  <a:lnTo>
                    <a:pt x="4038" y="3114"/>
                  </a:lnTo>
                  <a:lnTo>
                    <a:pt x="4016" y="3116"/>
                  </a:lnTo>
                  <a:lnTo>
                    <a:pt x="4010" y="3128"/>
                  </a:lnTo>
                  <a:lnTo>
                    <a:pt x="3958" y="3102"/>
                  </a:lnTo>
                  <a:lnTo>
                    <a:pt x="3930" y="3132"/>
                  </a:lnTo>
                  <a:lnTo>
                    <a:pt x="3910" y="3124"/>
                  </a:lnTo>
                  <a:lnTo>
                    <a:pt x="3910" y="3112"/>
                  </a:lnTo>
                  <a:lnTo>
                    <a:pt x="3926" y="3104"/>
                  </a:lnTo>
                  <a:lnTo>
                    <a:pt x="3934" y="3076"/>
                  </a:lnTo>
                  <a:lnTo>
                    <a:pt x="3928" y="3012"/>
                  </a:lnTo>
                  <a:lnTo>
                    <a:pt x="3960" y="2996"/>
                  </a:lnTo>
                  <a:lnTo>
                    <a:pt x="3990" y="3000"/>
                  </a:lnTo>
                  <a:lnTo>
                    <a:pt x="4038" y="2936"/>
                  </a:lnTo>
                  <a:lnTo>
                    <a:pt x="4070" y="2866"/>
                  </a:lnTo>
                  <a:lnTo>
                    <a:pt x="4066" y="2820"/>
                  </a:lnTo>
                  <a:lnTo>
                    <a:pt x="4044" y="2818"/>
                  </a:lnTo>
                  <a:lnTo>
                    <a:pt x="4016" y="2830"/>
                  </a:lnTo>
                  <a:lnTo>
                    <a:pt x="3994" y="2854"/>
                  </a:lnTo>
                  <a:lnTo>
                    <a:pt x="3942" y="2854"/>
                  </a:lnTo>
                  <a:lnTo>
                    <a:pt x="3918" y="2840"/>
                  </a:lnTo>
                  <a:lnTo>
                    <a:pt x="3908" y="2788"/>
                  </a:lnTo>
                  <a:lnTo>
                    <a:pt x="3886" y="2782"/>
                  </a:lnTo>
                  <a:lnTo>
                    <a:pt x="3870" y="2754"/>
                  </a:lnTo>
                  <a:lnTo>
                    <a:pt x="3856" y="2758"/>
                  </a:lnTo>
                  <a:lnTo>
                    <a:pt x="3832" y="2744"/>
                  </a:lnTo>
                  <a:lnTo>
                    <a:pt x="3800" y="2744"/>
                  </a:lnTo>
                  <a:lnTo>
                    <a:pt x="3748" y="2600"/>
                  </a:lnTo>
                  <a:lnTo>
                    <a:pt x="3740" y="2564"/>
                  </a:lnTo>
                  <a:lnTo>
                    <a:pt x="3718" y="2522"/>
                  </a:lnTo>
                  <a:lnTo>
                    <a:pt x="3684" y="2520"/>
                  </a:lnTo>
                  <a:lnTo>
                    <a:pt x="3662" y="2504"/>
                  </a:lnTo>
                  <a:lnTo>
                    <a:pt x="3614" y="2490"/>
                  </a:lnTo>
                  <a:lnTo>
                    <a:pt x="3560" y="2500"/>
                  </a:lnTo>
                  <a:lnTo>
                    <a:pt x="3536" y="2506"/>
                  </a:lnTo>
                  <a:lnTo>
                    <a:pt x="3510" y="2538"/>
                  </a:lnTo>
                  <a:lnTo>
                    <a:pt x="3530" y="2556"/>
                  </a:lnTo>
                  <a:lnTo>
                    <a:pt x="3522" y="2594"/>
                  </a:lnTo>
                  <a:lnTo>
                    <a:pt x="3468" y="2684"/>
                  </a:lnTo>
                  <a:lnTo>
                    <a:pt x="3480" y="2704"/>
                  </a:lnTo>
                  <a:lnTo>
                    <a:pt x="3470" y="2724"/>
                  </a:lnTo>
                  <a:lnTo>
                    <a:pt x="3454" y="2724"/>
                  </a:lnTo>
                  <a:lnTo>
                    <a:pt x="3422" y="2748"/>
                  </a:lnTo>
                  <a:lnTo>
                    <a:pt x="3404" y="2730"/>
                  </a:lnTo>
                  <a:lnTo>
                    <a:pt x="3378" y="2732"/>
                  </a:lnTo>
                  <a:lnTo>
                    <a:pt x="3370" y="2722"/>
                  </a:lnTo>
                  <a:lnTo>
                    <a:pt x="3338" y="2722"/>
                  </a:lnTo>
                  <a:lnTo>
                    <a:pt x="3306" y="2702"/>
                  </a:lnTo>
                  <a:lnTo>
                    <a:pt x="3246" y="2738"/>
                  </a:lnTo>
                  <a:lnTo>
                    <a:pt x="3194" y="2756"/>
                  </a:lnTo>
                  <a:lnTo>
                    <a:pt x="3118" y="2758"/>
                  </a:lnTo>
                  <a:lnTo>
                    <a:pt x="3068" y="2748"/>
                  </a:lnTo>
                  <a:lnTo>
                    <a:pt x="3036" y="2728"/>
                  </a:lnTo>
                  <a:lnTo>
                    <a:pt x="3014" y="2698"/>
                  </a:lnTo>
                  <a:lnTo>
                    <a:pt x="2984" y="2692"/>
                  </a:lnTo>
                  <a:lnTo>
                    <a:pt x="2860" y="2704"/>
                  </a:lnTo>
                  <a:lnTo>
                    <a:pt x="2830" y="2672"/>
                  </a:lnTo>
                  <a:lnTo>
                    <a:pt x="2822" y="2624"/>
                  </a:lnTo>
                  <a:lnTo>
                    <a:pt x="2738" y="2594"/>
                  </a:lnTo>
                  <a:lnTo>
                    <a:pt x="2686" y="2638"/>
                  </a:lnTo>
                  <a:lnTo>
                    <a:pt x="2684" y="2680"/>
                  </a:lnTo>
                  <a:lnTo>
                    <a:pt x="2668" y="2700"/>
                  </a:lnTo>
                  <a:lnTo>
                    <a:pt x="2670" y="2718"/>
                  </a:lnTo>
                  <a:lnTo>
                    <a:pt x="2638" y="2734"/>
                  </a:lnTo>
                  <a:lnTo>
                    <a:pt x="2606" y="2718"/>
                  </a:lnTo>
                  <a:lnTo>
                    <a:pt x="2568" y="2728"/>
                  </a:lnTo>
                  <a:lnTo>
                    <a:pt x="2526" y="2706"/>
                  </a:lnTo>
                  <a:lnTo>
                    <a:pt x="2498" y="2710"/>
                  </a:lnTo>
                  <a:lnTo>
                    <a:pt x="2460" y="2676"/>
                  </a:lnTo>
                  <a:lnTo>
                    <a:pt x="2432" y="2676"/>
                  </a:lnTo>
                  <a:lnTo>
                    <a:pt x="2358" y="2716"/>
                  </a:lnTo>
                  <a:lnTo>
                    <a:pt x="2356" y="2734"/>
                  </a:lnTo>
                  <a:lnTo>
                    <a:pt x="2302" y="2756"/>
                  </a:lnTo>
                  <a:lnTo>
                    <a:pt x="2290" y="2774"/>
                  </a:lnTo>
                  <a:lnTo>
                    <a:pt x="2278" y="2776"/>
                  </a:lnTo>
                  <a:lnTo>
                    <a:pt x="2268" y="2752"/>
                  </a:lnTo>
                  <a:lnTo>
                    <a:pt x="2238" y="2726"/>
                  </a:lnTo>
                  <a:lnTo>
                    <a:pt x="2196" y="2724"/>
                  </a:lnTo>
                  <a:lnTo>
                    <a:pt x="2174" y="2696"/>
                  </a:lnTo>
                  <a:lnTo>
                    <a:pt x="2160" y="2692"/>
                  </a:lnTo>
                  <a:lnTo>
                    <a:pt x="2150" y="2674"/>
                  </a:lnTo>
                  <a:lnTo>
                    <a:pt x="2116" y="2642"/>
                  </a:lnTo>
                  <a:lnTo>
                    <a:pt x="2096" y="2642"/>
                  </a:lnTo>
                  <a:lnTo>
                    <a:pt x="2074" y="2664"/>
                  </a:lnTo>
                  <a:lnTo>
                    <a:pt x="2040" y="2666"/>
                  </a:lnTo>
                  <a:lnTo>
                    <a:pt x="2014" y="2636"/>
                  </a:lnTo>
                  <a:lnTo>
                    <a:pt x="1980" y="2666"/>
                  </a:lnTo>
                  <a:lnTo>
                    <a:pt x="1960" y="2632"/>
                  </a:lnTo>
                  <a:lnTo>
                    <a:pt x="1946" y="2588"/>
                  </a:lnTo>
                  <a:lnTo>
                    <a:pt x="1916" y="2552"/>
                  </a:lnTo>
                  <a:lnTo>
                    <a:pt x="1884" y="2492"/>
                  </a:lnTo>
                  <a:lnTo>
                    <a:pt x="1838" y="2462"/>
                  </a:lnTo>
                  <a:lnTo>
                    <a:pt x="1822" y="2442"/>
                  </a:lnTo>
                  <a:lnTo>
                    <a:pt x="1828" y="2420"/>
                  </a:lnTo>
                  <a:lnTo>
                    <a:pt x="1812" y="2420"/>
                  </a:lnTo>
                  <a:lnTo>
                    <a:pt x="1756" y="2470"/>
                  </a:lnTo>
                  <a:lnTo>
                    <a:pt x="1734" y="2472"/>
                  </a:lnTo>
                  <a:lnTo>
                    <a:pt x="1740" y="2448"/>
                  </a:lnTo>
                  <a:lnTo>
                    <a:pt x="1696" y="2440"/>
                  </a:lnTo>
                  <a:lnTo>
                    <a:pt x="1688" y="2418"/>
                  </a:lnTo>
                  <a:lnTo>
                    <a:pt x="1656" y="2442"/>
                  </a:lnTo>
                  <a:lnTo>
                    <a:pt x="1636" y="2430"/>
                  </a:lnTo>
                  <a:lnTo>
                    <a:pt x="1652" y="2418"/>
                  </a:lnTo>
                  <a:lnTo>
                    <a:pt x="1634" y="2402"/>
                  </a:lnTo>
                  <a:lnTo>
                    <a:pt x="1638" y="2364"/>
                  </a:lnTo>
                  <a:lnTo>
                    <a:pt x="1598" y="2382"/>
                  </a:lnTo>
                  <a:lnTo>
                    <a:pt x="1566" y="2372"/>
                  </a:lnTo>
                  <a:lnTo>
                    <a:pt x="1536" y="2386"/>
                  </a:lnTo>
                  <a:lnTo>
                    <a:pt x="1480" y="2400"/>
                  </a:lnTo>
                  <a:lnTo>
                    <a:pt x="1418" y="2438"/>
                  </a:lnTo>
                  <a:lnTo>
                    <a:pt x="1350" y="2442"/>
                  </a:lnTo>
                  <a:lnTo>
                    <a:pt x="1294" y="2444"/>
                  </a:lnTo>
                  <a:lnTo>
                    <a:pt x="1276" y="2494"/>
                  </a:lnTo>
                  <a:lnTo>
                    <a:pt x="1282" y="2508"/>
                  </a:lnTo>
                  <a:lnTo>
                    <a:pt x="1260" y="2540"/>
                  </a:lnTo>
                  <a:lnTo>
                    <a:pt x="1272" y="2566"/>
                  </a:lnTo>
                  <a:lnTo>
                    <a:pt x="1252" y="2570"/>
                  </a:lnTo>
                  <a:lnTo>
                    <a:pt x="1218" y="2598"/>
                  </a:lnTo>
                  <a:lnTo>
                    <a:pt x="1218" y="2610"/>
                  </a:lnTo>
                  <a:lnTo>
                    <a:pt x="1260" y="2622"/>
                  </a:lnTo>
                  <a:lnTo>
                    <a:pt x="1296" y="2620"/>
                  </a:lnTo>
                  <a:lnTo>
                    <a:pt x="1298" y="2652"/>
                  </a:lnTo>
                  <a:lnTo>
                    <a:pt x="1284" y="2660"/>
                  </a:lnTo>
                  <a:lnTo>
                    <a:pt x="1240" y="2656"/>
                  </a:lnTo>
                  <a:lnTo>
                    <a:pt x="1190" y="2668"/>
                  </a:lnTo>
                  <a:lnTo>
                    <a:pt x="1188" y="2652"/>
                  </a:lnTo>
                  <a:lnTo>
                    <a:pt x="1162" y="2636"/>
                  </a:lnTo>
                  <a:lnTo>
                    <a:pt x="1140" y="2660"/>
                  </a:lnTo>
                  <a:lnTo>
                    <a:pt x="1122" y="2648"/>
                  </a:lnTo>
                  <a:lnTo>
                    <a:pt x="1100" y="2654"/>
                  </a:lnTo>
                  <a:lnTo>
                    <a:pt x="1084" y="2682"/>
                  </a:lnTo>
                  <a:lnTo>
                    <a:pt x="1056" y="2674"/>
                  </a:lnTo>
                  <a:lnTo>
                    <a:pt x="1042" y="2644"/>
                  </a:lnTo>
                  <a:lnTo>
                    <a:pt x="1034" y="2656"/>
                  </a:lnTo>
                  <a:lnTo>
                    <a:pt x="1036" y="2676"/>
                  </a:lnTo>
                  <a:lnTo>
                    <a:pt x="1024" y="2690"/>
                  </a:lnTo>
                  <a:lnTo>
                    <a:pt x="1018" y="2678"/>
                  </a:lnTo>
                  <a:lnTo>
                    <a:pt x="1016" y="2652"/>
                  </a:lnTo>
                  <a:lnTo>
                    <a:pt x="992" y="2624"/>
                  </a:lnTo>
                  <a:lnTo>
                    <a:pt x="962" y="2634"/>
                  </a:lnTo>
                  <a:lnTo>
                    <a:pt x="954" y="2602"/>
                  </a:lnTo>
                  <a:lnTo>
                    <a:pt x="932" y="2602"/>
                  </a:lnTo>
                  <a:lnTo>
                    <a:pt x="916" y="2630"/>
                  </a:lnTo>
                  <a:lnTo>
                    <a:pt x="908" y="2608"/>
                  </a:lnTo>
                  <a:lnTo>
                    <a:pt x="888" y="2600"/>
                  </a:lnTo>
                  <a:lnTo>
                    <a:pt x="862" y="2652"/>
                  </a:lnTo>
                  <a:lnTo>
                    <a:pt x="836" y="2652"/>
                  </a:lnTo>
                  <a:lnTo>
                    <a:pt x="840" y="2668"/>
                  </a:lnTo>
                  <a:lnTo>
                    <a:pt x="808" y="2684"/>
                  </a:lnTo>
                  <a:lnTo>
                    <a:pt x="820" y="2714"/>
                  </a:lnTo>
                  <a:lnTo>
                    <a:pt x="810" y="2728"/>
                  </a:lnTo>
                  <a:lnTo>
                    <a:pt x="798" y="2726"/>
                  </a:lnTo>
                  <a:lnTo>
                    <a:pt x="790" y="2704"/>
                  </a:lnTo>
                  <a:lnTo>
                    <a:pt x="772" y="2692"/>
                  </a:lnTo>
                  <a:lnTo>
                    <a:pt x="762" y="2712"/>
                  </a:lnTo>
                  <a:lnTo>
                    <a:pt x="744" y="2726"/>
                  </a:lnTo>
                  <a:lnTo>
                    <a:pt x="736" y="2744"/>
                  </a:lnTo>
                  <a:lnTo>
                    <a:pt x="736" y="2766"/>
                  </a:lnTo>
                  <a:lnTo>
                    <a:pt x="744" y="2778"/>
                  </a:lnTo>
                  <a:lnTo>
                    <a:pt x="730" y="2818"/>
                  </a:lnTo>
                  <a:lnTo>
                    <a:pt x="752" y="2820"/>
                  </a:lnTo>
                  <a:lnTo>
                    <a:pt x="762" y="2842"/>
                  </a:lnTo>
                  <a:lnTo>
                    <a:pt x="788" y="2844"/>
                  </a:lnTo>
                  <a:lnTo>
                    <a:pt x="820" y="2898"/>
                  </a:lnTo>
                  <a:lnTo>
                    <a:pt x="814" y="2918"/>
                  </a:lnTo>
                  <a:lnTo>
                    <a:pt x="808" y="2950"/>
                  </a:lnTo>
                  <a:lnTo>
                    <a:pt x="798" y="2964"/>
                  </a:lnTo>
                  <a:lnTo>
                    <a:pt x="778" y="2970"/>
                  </a:lnTo>
                  <a:lnTo>
                    <a:pt x="764" y="2966"/>
                  </a:lnTo>
                  <a:lnTo>
                    <a:pt x="746" y="3012"/>
                  </a:lnTo>
                  <a:lnTo>
                    <a:pt x="740" y="3036"/>
                  </a:lnTo>
                  <a:lnTo>
                    <a:pt x="744" y="3050"/>
                  </a:lnTo>
                  <a:lnTo>
                    <a:pt x="754" y="3050"/>
                  </a:lnTo>
                  <a:lnTo>
                    <a:pt x="766" y="3084"/>
                  </a:lnTo>
                  <a:lnTo>
                    <a:pt x="762" y="3116"/>
                  </a:lnTo>
                  <a:lnTo>
                    <a:pt x="776" y="3142"/>
                  </a:lnTo>
                  <a:lnTo>
                    <a:pt x="812" y="3184"/>
                  </a:lnTo>
                  <a:lnTo>
                    <a:pt x="794" y="3192"/>
                  </a:lnTo>
                  <a:lnTo>
                    <a:pt x="790" y="3204"/>
                  </a:lnTo>
                  <a:lnTo>
                    <a:pt x="782" y="3204"/>
                  </a:lnTo>
                  <a:lnTo>
                    <a:pt x="760" y="3198"/>
                  </a:lnTo>
                  <a:lnTo>
                    <a:pt x="754" y="3184"/>
                  </a:lnTo>
                  <a:lnTo>
                    <a:pt x="740" y="3180"/>
                  </a:lnTo>
                  <a:lnTo>
                    <a:pt x="728" y="3166"/>
                  </a:lnTo>
                  <a:lnTo>
                    <a:pt x="714" y="3172"/>
                  </a:lnTo>
                  <a:lnTo>
                    <a:pt x="680" y="3160"/>
                  </a:lnTo>
                  <a:lnTo>
                    <a:pt x="690" y="3150"/>
                  </a:lnTo>
                  <a:lnTo>
                    <a:pt x="690" y="3136"/>
                  </a:lnTo>
                  <a:lnTo>
                    <a:pt x="676" y="3126"/>
                  </a:lnTo>
                  <a:lnTo>
                    <a:pt x="664" y="3126"/>
                  </a:lnTo>
                  <a:lnTo>
                    <a:pt x="650" y="3118"/>
                  </a:lnTo>
                  <a:lnTo>
                    <a:pt x="638" y="3126"/>
                  </a:lnTo>
                  <a:lnTo>
                    <a:pt x="630" y="3114"/>
                  </a:lnTo>
                  <a:lnTo>
                    <a:pt x="604" y="3100"/>
                  </a:lnTo>
                  <a:lnTo>
                    <a:pt x="592" y="3088"/>
                  </a:lnTo>
                  <a:lnTo>
                    <a:pt x="580" y="3094"/>
                  </a:lnTo>
                  <a:lnTo>
                    <a:pt x="518" y="3086"/>
                  </a:lnTo>
                  <a:lnTo>
                    <a:pt x="490" y="3088"/>
                  </a:lnTo>
                  <a:lnTo>
                    <a:pt x="482" y="3096"/>
                  </a:lnTo>
                  <a:lnTo>
                    <a:pt x="470" y="3090"/>
                  </a:lnTo>
                  <a:lnTo>
                    <a:pt x="452" y="3064"/>
                  </a:lnTo>
                  <a:lnTo>
                    <a:pt x="360" y="2998"/>
                  </a:lnTo>
                  <a:lnTo>
                    <a:pt x="360" y="2984"/>
                  </a:lnTo>
                  <a:lnTo>
                    <a:pt x="394" y="2984"/>
                  </a:lnTo>
                  <a:lnTo>
                    <a:pt x="402" y="2944"/>
                  </a:lnTo>
                  <a:lnTo>
                    <a:pt x="388" y="2920"/>
                  </a:lnTo>
                  <a:lnTo>
                    <a:pt x="420" y="2914"/>
                  </a:lnTo>
                  <a:lnTo>
                    <a:pt x="442" y="2892"/>
                  </a:lnTo>
                  <a:lnTo>
                    <a:pt x="418" y="2878"/>
                  </a:lnTo>
                  <a:lnTo>
                    <a:pt x="420" y="2858"/>
                  </a:lnTo>
                  <a:lnTo>
                    <a:pt x="450" y="2842"/>
                  </a:lnTo>
                  <a:lnTo>
                    <a:pt x="472" y="2838"/>
                  </a:lnTo>
                  <a:lnTo>
                    <a:pt x="486" y="2812"/>
                  </a:lnTo>
                  <a:lnTo>
                    <a:pt x="464" y="2786"/>
                  </a:lnTo>
                  <a:lnTo>
                    <a:pt x="464" y="2774"/>
                  </a:lnTo>
                  <a:lnTo>
                    <a:pt x="492" y="2766"/>
                  </a:lnTo>
                  <a:lnTo>
                    <a:pt x="496" y="2740"/>
                  </a:lnTo>
                  <a:lnTo>
                    <a:pt x="474" y="2740"/>
                  </a:lnTo>
                  <a:lnTo>
                    <a:pt x="424" y="2710"/>
                  </a:lnTo>
                  <a:lnTo>
                    <a:pt x="396" y="2708"/>
                  </a:lnTo>
                  <a:lnTo>
                    <a:pt x="392" y="2684"/>
                  </a:lnTo>
                  <a:lnTo>
                    <a:pt x="358" y="2704"/>
                  </a:lnTo>
                  <a:lnTo>
                    <a:pt x="334" y="2692"/>
                  </a:lnTo>
                  <a:lnTo>
                    <a:pt x="316" y="2700"/>
                  </a:lnTo>
                  <a:lnTo>
                    <a:pt x="306" y="2680"/>
                  </a:lnTo>
                  <a:lnTo>
                    <a:pt x="314" y="2674"/>
                  </a:lnTo>
                  <a:lnTo>
                    <a:pt x="318" y="2648"/>
                  </a:lnTo>
                  <a:lnTo>
                    <a:pt x="304" y="2634"/>
                  </a:lnTo>
                  <a:lnTo>
                    <a:pt x="272" y="2636"/>
                  </a:lnTo>
                  <a:lnTo>
                    <a:pt x="262" y="2608"/>
                  </a:lnTo>
                  <a:lnTo>
                    <a:pt x="274" y="2606"/>
                  </a:lnTo>
                  <a:lnTo>
                    <a:pt x="256" y="2560"/>
                  </a:lnTo>
                  <a:lnTo>
                    <a:pt x="238" y="2550"/>
                  </a:lnTo>
                  <a:lnTo>
                    <a:pt x="212" y="2570"/>
                  </a:lnTo>
                  <a:lnTo>
                    <a:pt x="166" y="2570"/>
                  </a:lnTo>
                  <a:lnTo>
                    <a:pt x="172" y="2538"/>
                  </a:lnTo>
                  <a:lnTo>
                    <a:pt x="158" y="2512"/>
                  </a:lnTo>
                  <a:lnTo>
                    <a:pt x="164" y="2502"/>
                  </a:lnTo>
                  <a:lnTo>
                    <a:pt x="188" y="2504"/>
                  </a:lnTo>
                  <a:lnTo>
                    <a:pt x="200" y="2488"/>
                  </a:lnTo>
                  <a:lnTo>
                    <a:pt x="188" y="2476"/>
                  </a:lnTo>
                  <a:lnTo>
                    <a:pt x="166" y="2474"/>
                  </a:lnTo>
                  <a:lnTo>
                    <a:pt x="172" y="2456"/>
                  </a:lnTo>
                  <a:lnTo>
                    <a:pt x="154" y="2436"/>
                  </a:lnTo>
                  <a:lnTo>
                    <a:pt x="140" y="2430"/>
                  </a:lnTo>
                  <a:lnTo>
                    <a:pt x="146" y="2412"/>
                  </a:lnTo>
                  <a:lnTo>
                    <a:pt x="136" y="2394"/>
                  </a:lnTo>
                  <a:lnTo>
                    <a:pt x="144" y="2386"/>
                  </a:lnTo>
                  <a:lnTo>
                    <a:pt x="134" y="2364"/>
                  </a:lnTo>
                  <a:lnTo>
                    <a:pt x="138" y="2342"/>
                  </a:lnTo>
                  <a:lnTo>
                    <a:pt x="106" y="2318"/>
                  </a:lnTo>
                  <a:lnTo>
                    <a:pt x="78" y="2330"/>
                  </a:lnTo>
                  <a:lnTo>
                    <a:pt x="80" y="2310"/>
                  </a:lnTo>
                  <a:lnTo>
                    <a:pt x="62" y="2304"/>
                  </a:lnTo>
                  <a:lnTo>
                    <a:pt x="52" y="2312"/>
                  </a:lnTo>
                  <a:lnTo>
                    <a:pt x="44" y="2302"/>
                  </a:lnTo>
                  <a:lnTo>
                    <a:pt x="26" y="2302"/>
                  </a:lnTo>
                  <a:lnTo>
                    <a:pt x="34" y="2280"/>
                  </a:lnTo>
                  <a:lnTo>
                    <a:pt x="18" y="2274"/>
                  </a:lnTo>
                  <a:lnTo>
                    <a:pt x="20" y="2250"/>
                  </a:lnTo>
                  <a:lnTo>
                    <a:pt x="14" y="2226"/>
                  </a:lnTo>
                  <a:lnTo>
                    <a:pt x="0" y="2124"/>
                  </a:lnTo>
                  <a:lnTo>
                    <a:pt x="26" y="2074"/>
                  </a:lnTo>
                  <a:lnTo>
                    <a:pt x="60" y="2042"/>
                  </a:lnTo>
                  <a:lnTo>
                    <a:pt x="88" y="2052"/>
                  </a:lnTo>
                  <a:lnTo>
                    <a:pt x="100" y="2038"/>
                  </a:lnTo>
                  <a:lnTo>
                    <a:pt x="88" y="2026"/>
                  </a:lnTo>
                  <a:lnTo>
                    <a:pt x="56" y="2022"/>
                  </a:lnTo>
                  <a:lnTo>
                    <a:pt x="46" y="1994"/>
                  </a:lnTo>
                  <a:lnTo>
                    <a:pt x="20" y="1996"/>
                  </a:lnTo>
                  <a:lnTo>
                    <a:pt x="24" y="1972"/>
                  </a:lnTo>
                  <a:lnTo>
                    <a:pt x="46" y="1972"/>
                  </a:lnTo>
                  <a:lnTo>
                    <a:pt x="158" y="1824"/>
                  </a:lnTo>
                  <a:lnTo>
                    <a:pt x="154" y="1794"/>
                  </a:lnTo>
                  <a:lnTo>
                    <a:pt x="138" y="1782"/>
                  </a:lnTo>
                  <a:lnTo>
                    <a:pt x="138" y="1768"/>
                  </a:lnTo>
                  <a:lnTo>
                    <a:pt x="90" y="1730"/>
                  </a:lnTo>
                  <a:lnTo>
                    <a:pt x="114" y="1686"/>
                  </a:lnTo>
                  <a:lnTo>
                    <a:pt x="100" y="1658"/>
                  </a:lnTo>
                  <a:lnTo>
                    <a:pt x="110" y="1650"/>
                  </a:lnTo>
                  <a:lnTo>
                    <a:pt x="104" y="1636"/>
                  </a:lnTo>
                  <a:lnTo>
                    <a:pt x="90" y="1636"/>
                  </a:lnTo>
                  <a:lnTo>
                    <a:pt x="82" y="1600"/>
                  </a:lnTo>
                  <a:lnTo>
                    <a:pt x="94" y="1586"/>
                  </a:lnTo>
                  <a:lnTo>
                    <a:pt x="88" y="1568"/>
                  </a:lnTo>
                  <a:lnTo>
                    <a:pt x="94" y="1546"/>
                  </a:lnTo>
                  <a:lnTo>
                    <a:pt x="92" y="1516"/>
                  </a:lnTo>
                  <a:lnTo>
                    <a:pt x="110" y="1504"/>
                  </a:lnTo>
                  <a:lnTo>
                    <a:pt x="86" y="1476"/>
                  </a:lnTo>
                  <a:lnTo>
                    <a:pt x="72" y="1418"/>
                  </a:lnTo>
                  <a:lnTo>
                    <a:pt x="54" y="1394"/>
                  </a:lnTo>
                  <a:lnTo>
                    <a:pt x="90" y="1294"/>
                  </a:lnTo>
                  <a:lnTo>
                    <a:pt x="56" y="1266"/>
                  </a:lnTo>
                  <a:lnTo>
                    <a:pt x="42" y="1214"/>
                  </a:lnTo>
                  <a:lnTo>
                    <a:pt x="52" y="1188"/>
                  </a:lnTo>
                  <a:lnTo>
                    <a:pt x="34" y="1184"/>
                  </a:lnTo>
                  <a:lnTo>
                    <a:pt x="48" y="1168"/>
                  </a:lnTo>
                  <a:lnTo>
                    <a:pt x="60" y="1168"/>
                  </a:lnTo>
                  <a:lnTo>
                    <a:pt x="102" y="1106"/>
                  </a:lnTo>
                  <a:lnTo>
                    <a:pt x="144" y="1126"/>
                  </a:lnTo>
                  <a:lnTo>
                    <a:pt x="164" y="1098"/>
                  </a:lnTo>
                  <a:lnTo>
                    <a:pt x="208" y="1120"/>
                  </a:lnTo>
                  <a:lnTo>
                    <a:pt x="200" y="1134"/>
                  </a:lnTo>
                  <a:lnTo>
                    <a:pt x="170" y="1140"/>
                  </a:lnTo>
                  <a:lnTo>
                    <a:pt x="202" y="1164"/>
                  </a:lnTo>
                  <a:lnTo>
                    <a:pt x="226" y="1160"/>
                  </a:lnTo>
                  <a:lnTo>
                    <a:pt x="224" y="1184"/>
                  </a:lnTo>
                  <a:lnTo>
                    <a:pt x="294" y="1176"/>
                  </a:lnTo>
                  <a:lnTo>
                    <a:pt x="356" y="1208"/>
                  </a:lnTo>
                  <a:lnTo>
                    <a:pt x="412" y="1262"/>
                  </a:lnTo>
                  <a:lnTo>
                    <a:pt x="430" y="1264"/>
                  </a:lnTo>
                  <a:lnTo>
                    <a:pt x="468" y="1298"/>
                  </a:lnTo>
                  <a:lnTo>
                    <a:pt x="492" y="1310"/>
                  </a:lnTo>
                  <a:lnTo>
                    <a:pt x="492" y="1328"/>
                  </a:lnTo>
                  <a:lnTo>
                    <a:pt x="508" y="1334"/>
                  </a:lnTo>
                  <a:lnTo>
                    <a:pt x="518" y="1344"/>
                  </a:lnTo>
                  <a:lnTo>
                    <a:pt x="518" y="1394"/>
                  </a:lnTo>
                  <a:lnTo>
                    <a:pt x="518" y="1416"/>
                  </a:lnTo>
                  <a:lnTo>
                    <a:pt x="492" y="1470"/>
                  </a:lnTo>
                  <a:lnTo>
                    <a:pt x="484" y="1492"/>
                  </a:lnTo>
                  <a:lnTo>
                    <a:pt x="430" y="1510"/>
                  </a:lnTo>
                  <a:lnTo>
                    <a:pt x="346" y="1492"/>
                  </a:lnTo>
                  <a:lnTo>
                    <a:pt x="284" y="1462"/>
                  </a:lnTo>
                  <a:lnTo>
                    <a:pt x="274" y="1472"/>
                  </a:lnTo>
                  <a:lnTo>
                    <a:pt x="264" y="1452"/>
                  </a:lnTo>
                  <a:lnTo>
                    <a:pt x="226" y="1442"/>
                  </a:lnTo>
                  <a:lnTo>
                    <a:pt x="204" y="1410"/>
                  </a:lnTo>
                  <a:lnTo>
                    <a:pt x="184" y="1402"/>
                  </a:lnTo>
                  <a:lnTo>
                    <a:pt x="176" y="1414"/>
                  </a:lnTo>
                  <a:lnTo>
                    <a:pt x="198" y="1430"/>
                  </a:lnTo>
                  <a:lnTo>
                    <a:pt x="176" y="1436"/>
                  </a:lnTo>
                  <a:lnTo>
                    <a:pt x="162" y="1426"/>
                  </a:lnTo>
                  <a:lnTo>
                    <a:pt x="146" y="1436"/>
                  </a:lnTo>
                  <a:lnTo>
                    <a:pt x="178" y="1462"/>
                  </a:lnTo>
                  <a:lnTo>
                    <a:pt x="202" y="1454"/>
                  </a:lnTo>
                  <a:lnTo>
                    <a:pt x="216" y="1470"/>
                  </a:lnTo>
                  <a:lnTo>
                    <a:pt x="236" y="1484"/>
                  </a:lnTo>
                  <a:lnTo>
                    <a:pt x="276" y="1504"/>
                  </a:lnTo>
                  <a:lnTo>
                    <a:pt x="288" y="1542"/>
                  </a:lnTo>
                  <a:lnTo>
                    <a:pt x="268" y="1586"/>
                  </a:lnTo>
                  <a:lnTo>
                    <a:pt x="286" y="1624"/>
                  </a:lnTo>
                  <a:lnTo>
                    <a:pt x="280" y="1654"/>
                  </a:lnTo>
                  <a:lnTo>
                    <a:pt x="286" y="1668"/>
                  </a:lnTo>
                  <a:lnTo>
                    <a:pt x="310" y="1668"/>
                  </a:lnTo>
                  <a:lnTo>
                    <a:pt x="344" y="1698"/>
                  </a:lnTo>
                  <a:lnTo>
                    <a:pt x="376" y="1706"/>
                  </a:lnTo>
                  <a:lnTo>
                    <a:pt x="398" y="1702"/>
                  </a:lnTo>
                  <a:lnTo>
                    <a:pt x="402" y="1680"/>
                  </a:lnTo>
                  <a:lnTo>
                    <a:pt x="394" y="1662"/>
                  </a:lnTo>
                  <a:lnTo>
                    <a:pt x="368" y="1662"/>
                  </a:lnTo>
                  <a:lnTo>
                    <a:pt x="346" y="1622"/>
                  </a:lnTo>
                  <a:lnTo>
                    <a:pt x="362" y="1616"/>
                  </a:lnTo>
                  <a:lnTo>
                    <a:pt x="362" y="1600"/>
                  </a:lnTo>
                  <a:lnTo>
                    <a:pt x="408" y="1626"/>
                  </a:lnTo>
                  <a:lnTo>
                    <a:pt x="410" y="1652"/>
                  </a:lnTo>
                  <a:lnTo>
                    <a:pt x="424" y="1634"/>
                  </a:lnTo>
                  <a:lnTo>
                    <a:pt x="462" y="1646"/>
                  </a:lnTo>
                  <a:lnTo>
                    <a:pt x="496" y="1638"/>
                  </a:lnTo>
                  <a:lnTo>
                    <a:pt x="488" y="1610"/>
                  </a:lnTo>
                  <a:lnTo>
                    <a:pt x="468" y="1600"/>
                  </a:lnTo>
                  <a:lnTo>
                    <a:pt x="470" y="1570"/>
                  </a:lnTo>
                  <a:lnTo>
                    <a:pt x="508" y="1522"/>
                  </a:lnTo>
                  <a:lnTo>
                    <a:pt x="530" y="1522"/>
                  </a:lnTo>
                  <a:lnTo>
                    <a:pt x="566" y="1470"/>
                  </a:lnTo>
                  <a:lnTo>
                    <a:pt x="604" y="1482"/>
                  </a:lnTo>
                  <a:lnTo>
                    <a:pt x="636" y="1508"/>
                  </a:lnTo>
                  <a:lnTo>
                    <a:pt x="646" y="1466"/>
                  </a:lnTo>
                  <a:lnTo>
                    <a:pt x="656" y="1434"/>
                  </a:lnTo>
                  <a:lnTo>
                    <a:pt x="648" y="1390"/>
                  </a:lnTo>
                  <a:lnTo>
                    <a:pt x="618" y="1384"/>
                  </a:lnTo>
                  <a:lnTo>
                    <a:pt x="622" y="1322"/>
                  </a:lnTo>
                  <a:lnTo>
                    <a:pt x="632" y="1300"/>
                  </a:lnTo>
                  <a:lnTo>
                    <a:pt x="622" y="1260"/>
                  </a:lnTo>
                  <a:lnTo>
                    <a:pt x="598" y="1246"/>
                  </a:lnTo>
                  <a:lnTo>
                    <a:pt x="604" y="1236"/>
                  </a:lnTo>
                  <a:lnTo>
                    <a:pt x="640" y="1252"/>
                  </a:lnTo>
                  <a:lnTo>
                    <a:pt x="670" y="1250"/>
                  </a:lnTo>
                  <a:lnTo>
                    <a:pt x="732" y="1288"/>
                  </a:lnTo>
                  <a:lnTo>
                    <a:pt x="736" y="1314"/>
                  </a:lnTo>
                  <a:lnTo>
                    <a:pt x="706" y="1330"/>
                  </a:lnTo>
                  <a:lnTo>
                    <a:pt x="690" y="1330"/>
                  </a:lnTo>
                  <a:lnTo>
                    <a:pt x="676" y="1372"/>
                  </a:lnTo>
                  <a:lnTo>
                    <a:pt x="696" y="1386"/>
                  </a:lnTo>
                  <a:lnTo>
                    <a:pt x="710" y="1430"/>
                  </a:lnTo>
                  <a:lnTo>
                    <a:pt x="746" y="1430"/>
                  </a:lnTo>
                  <a:lnTo>
                    <a:pt x="778" y="1422"/>
                  </a:lnTo>
                  <a:lnTo>
                    <a:pt x="784" y="1338"/>
                  </a:lnTo>
                  <a:lnTo>
                    <a:pt x="828" y="1318"/>
                  </a:lnTo>
                  <a:lnTo>
                    <a:pt x="828" y="1318"/>
                  </a:lnTo>
                  <a:lnTo>
                    <a:pt x="850" y="1296"/>
                  </a:lnTo>
                  <a:lnTo>
                    <a:pt x="866" y="1280"/>
                  </a:lnTo>
                  <a:lnTo>
                    <a:pt x="876" y="1274"/>
                  </a:lnTo>
                  <a:lnTo>
                    <a:pt x="876" y="1274"/>
                  </a:lnTo>
                  <a:lnTo>
                    <a:pt x="906" y="1276"/>
                  </a:lnTo>
                  <a:lnTo>
                    <a:pt x="934" y="1250"/>
                  </a:lnTo>
                  <a:lnTo>
                    <a:pt x="954" y="1286"/>
                  </a:lnTo>
                  <a:lnTo>
                    <a:pt x="952" y="1250"/>
                  </a:lnTo>
                  <a:lnTo>
                    <a:pt x="986" y="1206"/>
                  </a:lnTo>
                  <a:lnTo>
                    <a:pt x="1006" y="1224"/>
                  </a:lnTo>
                  <a:lnTo>
                    <a:pt x="996" y="1234"/>
                  </a:lnTo>
                  <a:lnTo>
                    <a:pt x="1006" y="1264"/>
                  </a:lnTo>
                  <a:lnTo>
                    <a:pt x="982" y="1282"/>
                  </a:lnTo>
                  <a:lnTo>
                    <a:pt x="1012" y="1290"/>
                  </a:lnTo>
                  <a:lnTo>
                    <a:pt x="1040" y="1270"/>
                  </a:lnTo>
                  <a:lnTo>
                    <a:pt x="1040" y="1270"/>
                  </a:lnTo>
                  <a:lnTo>
                    <a:pt x="1054" y="1260"/>
                  </a:lnTo>
                  <a:lnTo>
                    <a:pt x="1064" y="1254"/>
                  </a:lnTo>
                  <a:lnTo>
                    <a:pt x="1068" y="1250"/>
                  </a:lnTo>
                  <a:lnTo>
                    <a:pt x="1068" y="1250"/>
                  </a:lnTo>
                  <a:lnTo>
                    <a:pt x="1122" y="1250"/>
                  </a:lnTo>
                  <a:lnTo>
                    <a:pt x="1168" y="1212"/>
                  </a:lnTo>
                  <a:lnTo>
                    <a:pt x="1192" y="1212"/>
                  </a:lnTo>
                  <a:lnTo>
                    <a:pt x="1188" y="1258"/>
                  </a:lnTo>
                  <a:lnTo>
                    <a:pt x="1216" y="1268"/>
                  </a:lnTo>
                  <a:lnTo>
                    <a:pt x="1220" y="1242"/>
                  </a:lnTo>
                  <a:lnTo>
                    <a:pt x="1244" y="1242"/>
                  </a:lnTo>
                  <a:lnTo>
                    <a:pt x="1262" y="1222"/>
                  </a:lnTo>
                  <a:lnTo>
                    <a:pt x="1236" y="1162"/>
                  </a:lnTo>
                  <a:lnTo>
                    <a:pt x="1252" y="1142"/>
                  </a:lnTo>
                  <a:lnTo>
                    <a:pt x="1258" y="1124"/>
                  </a:lnTo>
                  <a:lnTo>
                    <a:pt x="1308" y="1132"/>
                  </a:lnTo>
                  <a:lnTo>
                    <a:pt x="1320" y="1126"/>
                  </a:lnTo>
                  <a:lnTo>
                    <a:pt x="1428" y="1192"/>
                  </a:lnTo>
                  <a:lnTo>
                    <a:pt x="1510" y="1252"/>
                  </a:lnTo>
                  <a:lnTo>
                    <a:pt x="1508" y="1262"/>
                  </a:lnTo>
                  <a:lnTo>
                    <a:pt x="1528" y="1300"/>
                  </a:lnTo>
                  <a:lnTo>
                    <a:pt x="1550" y="1246"/>
                  </a:lnTo>
                  <a:lnTo>
                    <a:pt x="1560" y="1230"/>
                  </a:lnTo>
                  <a:lnTo>
                    <a:pt x="1540" y="1228"/>
                  </a:lnTo>
                  <a:lnTo>
                    <a:pt x="1514" y="1184"/>
                  </a:lnTo>
                  <a:lnTo>
                    <a:pt x="1524" y="1166"/>
                  </a:lnTo>
                  <a:lnTo>
                    <a:pt x="1516" y="1148"/>
                  </a:lnTo>
                  <a:lnTo>
                    <a:pt x="1506" y="1154"/>
                  </a:lnTo>
                  <a:lnTo>
                    <a:pt x="1478" y="1144"/>
                  </a:lnTo>
                  <a:lnTo>
                    <a:pt x="1476" y="1090"/>
                  </a:lnTo>
                  <a:lnTo>
                    <a:pt x="1496" y="1054"/>
                  </a:lnTo>
                  <a:lnTo>
                    <a:pt x="1490" y="1014"/>
                  </a:lnTo>
                  <a:lnTo>
                    <a:pt x="1476" y="1016"/>
                  </a:lnTo>
                  <a:lnTo>
                    <a:pt x="1476" y="972"/>
                  </a:lnTo>
                  <a:lnTo>
                    <a:pt x="1492" y="942"/>
                  </a:lnTo>
                  <a:lnTo>
                    <a:pt x="1518" y="934"/>
                  </a:lnTo>
                  <a:lnTo>
                    <a:pt x="1540" y="864"/>
                  </a:lnTo>
                  <a:lnTo>
                    <a:pt x="1550" y="772"/>
                  </a:lnTo>
                  <a:lnTo>
                    <a:pt x="1582" y="732"/>
                  </a:lnTo>
                  <a:lnTo>
                    <a:pt x="1600" y="742"/>
                  </a:lnTo>
                  <a:lnTo>
                    <a:pt x="1614" y="732"/>
                  </a:lnTo>
                  <a:lnTo>
                    <a:pt x="1638" y="742"/>
                  </a:lnTo>
                  <a:lnTo>
                    <a:pt x="1658" y="740"/>
                  </a:lnTo>
                  <a:lnTo>
                    <a:pt x="1684" y="750"/>
                  </a:lnTo>
                  <a:lnTo>
                    <a:pt x="1686" y="836"/>
                  </a:lnTo>
                  <a:lnTo>
                    <a:pt x="1678" y="890"/>
                  </a:lnTo>
                  <a:lnTo>
                    <a:pt x="1656" y="896"/>
                  </a:lnTo>
                  <a:lnTo>
                    <a:pt x="1672" y="928"/>
                  </a:lnTo>
                  <a:lnTo>
                    <a:pt x="1674" y="946"/>
                  </a:lnTo>
                  <a:lnTo>
                    <a:pt x="1702" y="974"/>
                  </a:lnTo>
                  <a:lnTo>
                    <a:pt x="1706" y="1008"/>
                  </a:lnTo>
                  <a:lnTo>
                    <a:pt x="1696" y="1076"/>
                  </a:lnTo>
                  <a:lnTo>
                    <a:pt x="1684" y="1194"/>
                  </a:lnTo>
                  <a:lnTo>
                    <a:pt x="1730" y="1262"/>
                  </a:lnTo>
                  <a:lnTo>
                    <a:pt x="1712" y="1280"/>
                  </a:lnTo>
                  <a:lnTo>
                    <a:pt x="1708" y="1346"/>
                  </a:lnTo>
                  <a:lnTo>
                    <a:pt x="1688" y="1382"/>
                  </a:lnTo>
                  <a:lnTo>
                    <a:pt x="1670" y="1414"/>
                  </a:lnTo>
                  <a:lnTo>
                    <a:pt x="1648" y="1416"/>
                  </a:lnTo>
                  <a:lnTo>
                    <a:pt x="1616" y="1432"/>
                  </a:lnTo>
                  <a:lnTo>
                    <a:pt x="1586" y="1426"/>
                  </a:lnTo>
                  <a:lnTo>
                    <a:pt x="1552" y="1434"/>
                  </a:lnTo>
                  <a:lnTo>
                    <a:pt x="1580" y="1470"/>
                  </a:lnTo>
                  <a:lnTo>
                    <a:pt x="1610" y="1488"/>
                  </a:lnTo>
                  <a:lnTo>
                    <a:pt x="1672" y="1492"/>
                  </a:lnTo>
                  <a:lnTo>
                    <a:pt x="1710" y="1546"/>
                  </a:lnTo>
                  <a:lnTo>
                    <a:pt x="1728" y="1542"/>
                  </a:lnTo>
                  <a:lnTo>
                    <a:pt x="1700" y="1462"/>
                  </a:lnTo>
                  <a:lnTo>
                    <a:pt x="1740" y="1422"/>
                  </a:lnTo>
                  <a:lnTo>
                    <a:pt x="1754" y="1356"/>
                  </a:lnTo>
                  <a:lnTo>
                    <a:pt x="1778" y="1320"/>
                  </a:lnTo>
                  <a:lnTo>
                    <a:pt x="1764" y="1300"/>
                  </a:lnTo>
                  <a:lnTo>
                    <a:pt x="1776" y="1254"/>
                  </a:lnTo>
                  <a:lnTo>
                    <a:pt x="1816" y="1228"/>
                  </a:lnTo>
                  <a:lnTo>
                    <a:pt x="1844" y="1240"/>
                  </a:lnTo>
                  <a:lnTo>
                    <a:pt x="1860" y="1278"/>
                  </a:lnTo>
                  <a:lnTo>
                    <a:pt x="1866" y="1336"/>
                  </a:lnTo>
                  <a:lnTo>
                    <a:pt x="1884" y="1362"/>
                  </a:lnTo>
                  <a:lnTo>
                    <a:pt x="1910" y="1358"/>
                  </a:lnTo>
                  <a:lnTo>
                    <a:pt x="1944" y="1376"/>
                  </a:lnTo>
                  <a:lnTo>
                    <a:pt x="1952" y="1342"/>
                  </a:lnTo>
                  <a:lnTo>
                    <a:pt x="1898" y="1328"/>
                  </a:lnTo>
                  <a:lnTo>
                    <a:pt x="1896" y="1288"/>
                  </a:lnTo>
                  <a:lnTo>
                    <a:pt x="1894" y="1244"/>
                  </a:lnTo>
                  <a:lnTo>
                    <a:pt x="1834" y="1196"/>
                  </a:lnTo>
                  <a:lnTo>
                    <a:pt x="1736" y="1206"/>
                  </a:lnTo>
                  <a:lnTo>
                    <a:pt x="1738" y="1124"/>
                  </a:lnTo>
                  <a:lnTo>
                    <a:pt x="1732" y="1088"/>
                  </a:lnTo>
                  <a:lnTo>
                    <a:pt x="1750" y="1022"/>
                  </a:lnTo>
                  <a:lnTo>
                    <a:pt x="1734" y="994"/>
                  </a:lnTo>
                  <a:lnTo>
                    <a:pt x="1714" y="924"/>
                  </a:lnTo>
                  <a:lnTo>
                    <a:pt x="1734" y="870"/>
                  </a:lnTo>
                  <a:lnTo>
                    <a:pt x="1784" y="826"/>
                  </a:lnTo>
                  <a:lnTo>
                    <a:pt x="1786" y="750"/>
                  </a:lnTo>
                  <a:lnTo>
                    <a:pt x="1804" y="776"/>
                  </a:lnTo>
                  <a:lnTo>
                    <a:pt x="1814" y="824"/>
                  </a:lnTo>
                  <a:lnTo>
                    <a:pt x="1804" y="856"/>
                  </a:lnTo>
                  <a:lnTo>
                    <a:pt x="1800" y="940"/>
                  </a:lnTo>
                  <a:lnTo>
                    <a:pt x="1886" y="952"/>
                  </a:lnTo>
                  <a:lnTo>
                    <a:pt x="1892" y="932"/>
                  </a:lnTo>
                  <a:lnTo>
                    <a:pt x="1840" y="908"/>
                  </a:lnTo>
                  <a:lnTo>
                    <a:pt x="1826" y="870"/>
                  </a:lnTo>
                  <a:lnTo>
                    <a:pt x="1850" y="856"/>
                  </a:lnTo>
                  <a:lnTo>
                    <a:pt x="1896" y="872"/>
                  </a:lnTo>
                  <a:lnTo>
                    <a:pt x="1914" y="836"/>
                  </a:lnTo>
                  <a:lnTo>
                    <a:pt x="1882" y="838"/>
                  </a:lnTo>
                  <a:lnTo>
                    <a:pt x="1878" y="822"/>
                  </a:lnTo>
                  <a:lnTo>
                    <a:pt x="1914" y="794"/>
                  </a:lnTo>
                  <a:lnTo>
                    <a:pt x="1944" y="800"/>
                  </a:lnTo>
                  <a:lnTo>
                    <a:pt x="2006" y="834"/>
                  </a:lnTo>
                  <a:lnTo>
                    <a:pt x="2040" y="884"/>
                  </a:lnTo>
                  <a:lnTo>
                    <a:pt x="2080" y="874"/>
                  </a:lnTo>
                  <a:lnTo>
                    <a:pt x="2098" y="884"/>
                  </a:lnTo>
                  <a:lnTo>
                    <a:pt x="2086" y="916"/>
                  </a:lnTo>
                  <a:lnTo>
                    <a:pt x="2060" y="938"/>
                  </a:lnTo>
                  <a:lnTo>
                    <a:pt x="2046" y="1060"/>
                  </a:lnTo>
                  <a:lnTo>
                    <a:pt x="2056" y="1054"/>
                  </a:lnTo>
                  <a:lnTo>
                    <a:pt x="2074" y="1008"/>
                  </a:lnTo>
                  <a:lnTo>
                    <a:pt x="2086" y="1008"/>
                  </a:lnTo>
                  <a:lnTo>
                    <a:pt x="2092" y="1048"/>
                  </a:lnTo>
                  <a:lnTo>
                    <a:pt x="2074" y="1070"/>
                  </a:lnTo>
                  <a:lnTo>
                    <a:pt x="2084" y="1104"/>
                  </a:lnTo>
                  <a:lnTo>
                    <a:pt x="2104" y="1100"/>
                  </a:lnTo>
                  <a:lnTo>
                    <a:pt x="2116" y="1044"/>
                  </a:lnTo>
                  <a:lnTo>
                    <a:pt x="2098" y="966"/>
                  </a:lnTo>
                  <a:lnTo>
                    <a:pt x="2090" y="948"/>
                  </a:lnTo>
                  <a:lnTo>
                    <a:pt x="2114" y="892"/>
                  </a:lnTo>
                  <a:lnTo>
                    <a:pt x="2104" y="860"/>
                  </a:lnTo>
                  <a:lnTo>
                    <a:pt x="2088" y="858"/>
                  </a:lnTo>
                  <a:lnTo>
                    <a:pt x="2070" y="828"/>
                  </a:lnTo>
                  <a:lnTo>
                    <a:pt x="2074" y="816"/>
                  </a:lnTo>
                  <a:lnTo>
                    <a:pt x="2030" y="798"/>
                  </a:lnTo>
                  <a:lnTo>
                    <a:pt x="2006" y="758"/>
                  </a:lnTo>
                  <a:lnTo>
                    <a:pt x="2016" y="728"/>
                  </a:lnTo>
                  <a:lnTo>
                    <a:pt x="2000" y="688"/>
                  </a:lnTo>
                  <a:lnTo>
                    <a:pt x="2018" y="630"/>
                  </a:lnTo>
                  <a:lnTo>
                    <a:pt x="2150" y="614"/>
                  </a:lnTo>
                  <a:lnTo>
                    <a:pt x="2188" y="626"/>
                  </a:lnTo>
                  <a:lnTo>
                    <a:pt x="2206" y="614"/>
                  </a:lnTo>
                  <a:lnTo>
                    <a:pt x="2254" y="624"/>
                  </a:lnTo>
                  <a:lnTo>
                    <a:pt x="2216" y="542"/>
                  </a:lnTo>
                  <a:lnTo>
                    <a:pt x="2240" y="532"/>
                  </a:lnTo>
                  <a:lnTo>
                    <a:pt x="2200" y="500"/>
                  </a:lnTo>
                  <a:lnTo>
                    <a:pt x="2214" y="488"/>
                  </a:lnTo>
                  <a:lnTo>
                    <a:pt x="2234" y="498"/>
                  </a:lnTo>
                  <a:lnTo>
                    <a:pt x="2270" y="450"/>
                  </a:lnTo>
                  <a:lnTo>
                    <a:pt x="2336" y="398"/>
                  </a:lnTo>
                  <a:lnTo>
                    <a:pt x="2406" y="366"/>
                  </a:lnTo>
                  <a:lnTo>
                    <a:pt x="2412" y="346"/>
                  </a:lnTo>
                  <a:lnTo>
                    <a:pt x="2490" y="320"/>
                  </a:lnTo>
                  <a:lnTo>
                    <a:pt x="2466" y="306"/>
                  </a:lnTo>
                  <a:lnTo>
                    <a:pt x="2460" y="288"/>
                  </a:lnTo>
                  <a:lnTo>
                    <a:pt x="2492" y="264"/>
                  </a:lnTo>
                  <a:lnTo>
                    <a:pt x="2544" y="252"/>
                  </a:lnTo>
                  <a:lnTo>
                    <a:pt x="2598" y="264"/>
                  </a:lnTo>
                  <a:lnTo>
                    <a:pt x="2576" y="300"/>
                  </a:lnTo>
                  <a:lnTo>
                    <a:pt x="2610" y="298"/>
                  </a:lnTo>
                  <a:lnTo>
                    <a:pt x="2646" y="288"/>
                  </a:lnTo>
                  <a:lnTo>
                    <a:pt x="2684" y="238"/>
                  </a:lnTo>
                  <a:lnTo>
                    <a:pt x="2682" y="200"/>
                  </a:lnTo>
                  <a:lnTo>
                    <a:pt x="2788" y="200"/>
                  </a:lnTo>
                  <a:lnTo>
                    <a:pt x="2770" y="172"/>
                  </a:lnTo>
                  <a:lnTo>
                    <a:pt x="2806" y="66"/>
                  </a:lnTo>
                  <a:lnTo>
                    <a:pt x="2850" y="28"/>
                  </a:lnTo>
                  <a:lnTo>
                    <a:pt x="2862" y="32"/>
                  </a:lnTo>
                  <a:lnTo>
                    <a:pt x="2890" y="6"/>
                  </a:lnTo>
                  <a:lnTo>
                    <a:pt x="2918" y="0"/>
                  </a:lnTo>
                  <a:lnTo>
                    <a:pt x="2938" y="20"/>
                  </a:lnTo>
                  <a:lnTo>
                    <a:pt x="2950" y="20"/>
                  </a:lnTo>
                  <a:lnTo>
                    <a:pt x="2970" y="52"/>
                  </a:lnTo>
                  <a:lnTo>
                    <a:pt x="2922" y="100"/>
                  </a:lnTo>
                  <a:lnTo>
                    <a:pt x="2988" y="122"/>
                  </a:lnTo>
                  <a:lnTo>
                    <a:pt x="2998" y="116"/>
                  </a:lnTo>
                  <a:lnTo>
                    <a:pt x="3010" y="132"/>
                  </a:lnTo>
                  <a:lnTo>
                    <a:pt x="2984" y="166"/>
                  </a:lnTo>
                  <a:lnTo>
                    <a:pt x="2980" y="210"/>
                  </a:lnTo>
                  <a:lnTo>
                    <a:pt x="3014" y="206"/>
                  </a:lnTo>
                  <a:lnTo>
                    <a:pt x="3044" y="164"/>
                  </a:lnTo>
                  <a:lnTo>
                    <a:pt x="3072" y="162"/>
                  </a:lnTo>
                  <a:lnTo>
                    <a:pt x="3100" y="144"/>
                  </a:lnTo>
                  <a:lnTo>
                    <a:pt x="3184" y="140"/>
                  </a:lnTo>
                  <a:lnTo>
                    <a:pt x="3178" y="156"/>
                  </a:lnTo>
                  <a:lnTo>
                    <a:pt x="3228" y="232"/>
                  </a:lnTo>
                  <a:lnTo>
                    <a:pt x="3242" y="228"/>
                  </a:lnTo>
                  <a:lnTo>
                    <a:pt x="3252" y="252"/>
                  </a:lnTo>
                  <a:lnTo>
                    <a:pt x="3246" y="266"/>
                  </a:lnTo>
                  <a:lnTo>
                    <a:pt x="3256" y="278"/>
                  </a:lnTo>
                  <a:lnTo>
                    <a:pt x="3244" y="342"/>
                  </a:lnTo>
                  <a:lnTo>
                    <a:pt x="3244" y="342"/>
                  </a:lnTo>
                  <a:lnTo>
                    <a:pt x="3230" y="332"/>
                  </a:lnTo>
                  <a:lnTo>
                    <a:pt x="3222" y="328"/>
                  </a:lnTo>
                  <a:lnTo>
                    <a:pt x="3220" y="326"/>
                  </a:lnTo>
                  <a:lnTo>
                    <a:pt x="3218" y="326"/>
                  </a:lnTo>
                  <a:lnTo>
                    <a:pt x="3218" y="326"/>
                  </a:lnTo>
                  <a:lnTo>
                    <a:pt x="3222" y="358"/>
                  </a:lnTo>
                  <a:lnTo>
                    <a:pt x="3240" y="364"/>
                  </a:lnTo>
                  <a:lnTo>
                    <a:pt x="3242" y="392"/>
                  </a:lnTo>
                  <a:lnTo>
                    <a:pt x="3206" y="468"/>
                  </a:lnTo>
                  <a:lnTo>
                    <a:pt x="3184" y="472"/>
                  </a:lnTo>
                  <a:lnTo>
                    <a:pt x="3102" y="554"/>
                  </a:lnTo>
                  <a:lnTo>
                    <a:pt x="3100" y="568"/>
                  </a:lnTo>
                  <a:lnTo>
                    <a:pt x="3080" y="582"/>
                  </a:lnTo>
                  <a:lnTo>
                    <a:pt x="3058" y="630"/>
                  </a:lnTo>
                  <a:lnTo>
                    <a:pt x="3040" y="664"/>
                  </a:lnTo>
                  <a:lnTo>
                    <a:pt x="3026" y="666"/>
                  </a:lnTo>
                  <a:lnTo>
                    <a:pt x="3022" y="680"/>
                  </a:lnTo>
                  <a:lnTo>
                    <a:pt x="2970" y="694"/>
                  </a:lnTo>
                  <a:lnTo>
                    <a:pt x="2930" y="752"/>
                  </a:lnTo>
                  <a:lnTo>
                    <a:pt x="2966" y="732"/>
                  </a:lnTo>
                  <a:lnTo>
                    <a:pt x="2982" y="706"/>
                  </a:lnTo>
                  <a:lnTo>
                    <a:pt x="3054" y="698"/>
                  </a:lnTo>
                  <a:lnTo>
                    <a:pt x="3088" y="658"/>
                  </a:lnTo>
                  <a:lnTo>
                    <a:pt x="3110" y="668"/>
                  </a:lnTo>
                  <a:lnTo>
                    <a:pt x="3152" y="636"/>
                  </a:lnTo>
                  <a:lnTo>
                    <a:pt x="3106" y="644"/>
                  </a:lnTo>
                  <a:lnTo>
                    <a:pt x="3124" y="598"/>
                  </a:lnTo>
                  <a:lnTo>
                    <a:pt x="3144" y="604"/>
                  </a:lnTo>
                  <a:lnTo>
                    <a:pt x="3164" y="590"/>
                  </a:lnTo>
                  <a:lnTo>
                    <a:pt x="3160" y="614"/>
                  </a:lnTo>
                  <a:lnTo>
                    <a:pt x="3210" y="636"/>
                  </a:lnTo>
                  <a:lnTo>
                    <a:pt x="3226" y="594"/>
                  </a:lnTo>
                  <a:lnTo>
                    <a:pt x="3242" y="648"/>
                  </a:lnTo>
                  <a:lnTo>
                    <a:pt x="3236" y="682"/>
                  </a:lnTo>
                  <a:lnTo>
                    <a:pt x="3228" y="704"/>
                  </a:lnTo>
                  <a:lnTo>
                    <a:pt x="3242" y="744"/>
                  </a:lnTo>
                  <a:lnTo>
                    <a:pt x="3272" y="704"/>
                  </a:lnTo>
                  <a:lnTo>
                    <a:pt x="3246" y="680"/>
                  </a:lnTo>
                  <a:lnTo>
                    <a:pt x="3266" y="652"/>
                  </a:lnTo>
                  <a:lnTo>
                    <a:pt x="3308" y="642"/>
                  </a:lnTo>
                  <a:lnTo>
                    <a:pt x="3328" y="628"/>
                  </a:lnTo>
                  <a:lnTo>
                    <a:pt x="3348" y="636"/>
                  </a:lnTo>
                  <a:lnTo>
                    <a:pt x="3378" y="634"/>
                  </a:lnTo>
                  <a:lnTo>
                    <a:pt x="3396" y="648"/>
                  </a:lnTo>
                  <a:lnTo>
                    <a:pt x="3432" y="640"/>
                  </a:lnTo>
                  <a:lnTo>
                    <a:pt x="3450" y="650"/>
                  </a:lnTo>
                  <a:lnTo>
                    <a:pt x="3438" y="662"/>
                  </a:lnTo>
                  <a:lnTo>
                    <a:pt x="3436" y="696"/>
                  </a:lnTo>
                  <a:lnTo>
                    <a:pt x="3488" y="722"/>
                  </a:lnTo>
                  <a:lnTo>
                    <a:pt x="3516" y="726"/>
                  </a:lnTo>
                  <a:lnTo>
                    <a:pt x="3562" y="718"/>
                  </a:lnTo>
                  <a:lnTo>
                    <a:pt x="3600" y="736"/>
                  </a:lnTo>
                  <a:lnTo>
                    <a:pt x="3636" y="698"/>
                  </a:lnTo>
                  <a:lnTo>
                    <a:pt x="3602" y="670"/>
                  </a:lnTo>
                  <a:lnTo>
                    <a:pt x="3606" y="626"/>
                  </a:lnTo>
                  <a:lnTo>
                    <a:pt x="3624" y="626"/>
                  </a:lnTo>
                  <a:lnTo>
                    <a:pt x="3638" y="606"/>
                  </a:lnTo>
                  <a:lnTo>
                    <a:pt x="3688" y="620"/>
                  </a:lnTo>
                  <a:lnTo>
                    <a:pt x="3704" y="642"/>
                  </a:lnTo>
                  <a:lnTo>
                    <a:pt x="3736" y="654"/>
                  </a:lnTo>
                  <a:lnTo>
                    <a:pt x="3734" y="670"/>
                  </a:lnTo>
                  <a:lnTo>
                    <a:pt x="3758" y="668"/>
                  </a:lnTo>
                  <a:lnTo>
                    <a:pt x="3854" y="716"/>
                  </a:lnTo>
                  <a:lnTo>
                    <a:pt x="3846" y="772"/>
                  </a:lnTo>
                  <a:lnTo>
                    <a:pt x="3822" y="776"/>
                  </a:lnTo>
                  <a:lnTo>
                    <a:pt x="3838" y="790"/>
                  </a:lnTo>
                  <a:lnTo>
                    <a:pt x="3830" y="830"/>
                  </a:lnTo>
                  <a:lnTo>
                    <a:pt x="3802" y="820"/>
                  </a:lnTo>
                  <a:lnTo>
                    <a:pt x="3826" y="872"/>
                  </a:lnTo>
                  <a:lnTo>
                    <a:pt x="3844" y="874"/>
                  </a:lnTo>
                  <a:lnTo>
                    <a:pt x="3840" y="898"/>
                  </a:lnTo>
                  <a:lnTo>
                    <a:pt x="3932" y="1030"/>
                  </a:lnTo>
                  <a:lnTo>
                    <a:pt x="3964" y="952"/>
                  </a:lnTo>
                  <a:lnTo>
                    <a:pt x="3978" y="850"/>
                  </a:lnTo>
                  <a:lnTo>
                    <a:pt x="4020" y="918"/>
                  </a:lnTo>
                  <a:lnTo>
                    <a:pt x="4072" y="914"/>
                  </a:lnTo>
                  <a:lnTo>
                    <a:pt x="4086" y="892"/>
                  </a:lnTo>
                  <a:lnTo>
                    <a:pt x="4112" y="906"/>
                  </a:lnTo>
                  <a:lnTo>
                    <a:pt x="4138" y="904"/>
                  </a:lnTo>
                  <a:lnTo>
                    <a:pt x="4178" y="942"/>
                  </a:lnTo>
                  <a:lnTo>
                    <a:pt x="4200" y="940"/>
                  </a:lnTo>
                  <a:lnTo>
                    <a:pt x="4196" y="900"/>
                  </a:lnTo>
                  <a:lnTo>
                    <a:pt x="4218" y="894"/>
                  </a:lnTo>
                  <a:lnTo>
                    <a:pt x="4236" y="914"/>
                  </a:lnTo>
                  <a:lnTo>
                    <a:pt x="4268" y="908"/>
                  </a:lnTo>
                  <a:lnTo>
                    <a:pt x="4242" y="848"/>
                  </a:lnTo>
                  <a:lnTo>
                    <a:pt x="4256" y="828"/>
                  </a:lnTo>
                  <a:lnTo>
                    <a:pt x="4236" y="818"/>
                  </a:lnTo>
                  <a:lnTo>
                    <a:pt x="4250" y="786"/>
                  </a:lnTo>
                  <a:lnTo>
                    <a:pt x="4278" y="788"/>
                  </a:lnTo>
                  <a:lnTo>
                    <a:pt x="4296" y="768"/>
                  </a:lnTo>
                  <a:lnTo>
                    <a:pt x="4282" y="746"/>
                  </a:lnTo>
                  <a:lnTo>
                    <a:pt x="4472" y="780"/>
                  </a:lnTo>
                  <a:lnTo>
                    <a:pt x="4526" y="798"/>
                  </a:lnTo>
                  <a:lnTo>
                    <a:pt x="4576" y="800"/>
                  </a:lnTo>
                  <a:lnTo>
                    <a:pt x="4614" y="810"/>
                  </a:lnTo>
                  <a:lnTo>
                    <a:pt x="4640" y="834"/>
                  </a:lnTo>
                  <a:lnTo>
                    <a:pt x="4642" y="862"/>
                  </a:lnTo>
                  <a:lnTo>
                    <a:pt x="4628" y="866"/>
                  </a:lnTo>
                  <a:lnTo>
                    <a:pt x="4616" y="858"/>
                  </a:lnTo>
                  <a:lnTo>
                    <a:pt x="4598" y="880"/>
                  </a:lnTo>
                  <a:lnTo>
                    <a:pt x="4630" y="890"/>
                  </a:lnTo>
                  <a:lnTo>
                    <a:pt x="4650" y="902"/>
                  </a:lnTo>
                  <a:lnTo>
                    <a:pt x="4664" y="928"/>
                  </a:lnTo>
                  <a:lnTo>
                    <a:pt x="4682" y="922"/>
                  </a:lnTo>
                  <a:lnTo>
                    <a:pt x="4712" y="956"/>
                  </a:lnTo>
                  <a:lnTo>
                    <a:pt x="4706" y="980"/>
                  </a:lnTo>
                  <a:lnTo>
                    <a:pt x="4752" y="996"/>
                  </a:lnTo>
                  <a:lnTo>
                    <a:pt x="4876" y="984"/>
                  </a:lnTo>
                  <a:lnTo>
                    <a:pt x="4932" y="966"/>
                  </a:lnTo>
                  <a:lnTo>
                    <a:pt x="4988" y="992"/>
                  </a:lnTo>
                  <a:lnTo>
                    <a:pt x="5016" y="1012"/>
                  </a:lnTo>
                  <a:lnTo>
                    <a:pt x="5024" y="1062"/>
                  </a:lnTo>
                  <a:lnTo>
                    <a:pt x="5010" y="1082"/>
                  </a:lnTo>
                  <a:lnTo>
                    <a:pt x="5018" y="1128"/>
                  </a:lnTo>
                  <a:lnTo>
                    <a:pt x="5050" y="1176"/>
                  </a:lnTo>
                  <a:lnTo>
                    <a:pt x="5096" y="1150"/>
                  </a:lnTo>
                  <a:lnTo>
                    <a:pt x="5174" y="1146"/>
                  </a:lnTo>
                  <a:lnTo>
                    <a:pt x="5188" y="1128"/>
                  </a:lnTo>
                  <a:lnTo>
                    <a:pt x="5206" y="1146"/>
                  </a:lnTo>
                  <a:lnTo>
                    <a:pt x="5290" y="1154"/>
                  </a:lnTo>
                  <a:lnTo>
                    <a:pt x="5320" y="1126"/>
                  </a:lnTo>
                  <a:lnTo>
                    <a:pt x="5334" y="1156"/>
                  </a:lnTo>
                  <a:lnTo>
                    <a:pt x="5334" y="1186"/>
                  </a:lnTo>
                  <a:lnTo>
                    <a:pt x="5368" y="1212"/>
                  </a:lnTo>
                  <a:lnTo>
                    <a:pt x="5364" y="1234"/>
                  </a:lnTo>
                  <a:lnTo>
                    <a:pt x="5406" y="1242"/>
                  </a:lnTo>
                  <a:lnTo>
                    <a:pt x="5450" y="1212"/>
                  </a:lnTo>
                  <a:lnTo>
                    <a:pt x="5428" y="1140"/>
                  </a:lnTo>
                  <a:lnTo>
                    <a:pt x="5412" y="1134"/>
                  </a:lnTo>
                  <a:lnTo>
                    <a:pt x="5424" y="1112"/>
                  </a:lnTo>
                  <a:lnTo>
                    <a:pt x="5414" y="1086"/>
                  </a:lnTo>
                  <a:lnTo>
                    <a:pt x="5514" y="1118"/>
                  </a:lnTo>
                  <a:lnTo>
                    <a:pt x="5646" y="1122"/>
                  </a:lnTo>
                  <a:lnTo>
                    <a:pt x="5664" y="1146"/>
                  </a:lnTo>
                  <a:lnTo>
                    <a:pt x="5704" y="1162"/>
                  </a:lnTo>
                  <a:lnTo>
                    <a:pt x="5736" y="1166"/>
                  </a:lnTo>
                  <a:lnTo>
                    <a:pt x="5878" y="1288"/>
                  </a:lnTo>
                  <a:lnTo>
                    <a:pt x="6046" y="1334"/>
                  </a:lnTo>
                  <a:lnTo>
                    <a:pt x="6136" y="1442"/>
                  </a:lnTo>
                  <a:lnTo>
                    <a:pt x="6024" y="1612"/>
                  </a:lnTo>
                  <a:lnTo>
                    <a:pt x="5898" y="1568"/>
                  </a:lnTo>
                  <a:lnTo>
                    <a:pt x="5828" y="1556"/>
                  </a:lnTo>
                  <a:lnTo>
                    <a:pt x="5750" y="1650"/>
                  </a:lnTo>
                  <a:lnTo>
                    <a:pt x="5676" y="1642"/>
                  </a:lnTo>
                  <a:lnTo>
                    <a:pt x="5690" y="1678"/>
                  </a:lnTo>
                  <a:lnTo>
                    <a:pt x="5720" y="1682"/>
                  </a:lnTo>
                  <a:lnTo>
                    <a:pt x="5726" y="1742"/>
                  </a:lnTo>
                  <a:lnTo>
                    <a:pt x="5736" y="1768"/>
                  </a:lnTo>
                  <a:lnTo>
                    <a:pt x="5746" y="1762"/>
                  </a:lnTo>
                  <a:lnTo>
                    <a:pt x="5758" y="1780"/>
                  </a:lnTo>
                  <a:lnTo>
                    <a:pt x="5756" y="1788"/>
                  </a:lnTo>
                  <a:lnTo>
                    <a:pt x="5770" y="1806"/>
                  </a:lnTo>
                  <a:lnTo>
                    <a:pt x="5756" y="1820"/>
                  </a:lnTo>
                  <a:lnTo>
                    <a:pt x="5752" y="1834"/>
                  </a:lnTo>
                  <a:lnTo>
                    <a:pt x="5714" y="1818"/>
                  </a:lnTo>
                  <a:lnTo>
                    <a:pt x="5674" y="1816"/>
                  </a:lnTo>
                  <a:lnTo>
                    <a:pt x="5482" y="1948"/>
                  </a:lnTo>
                  <a:lnTo>
                    <a:pt x="5464" y="1990"/>
                  </a:lnTo>
                  <a:lnTo>
                    <a:pt x="5444" y="2000"/>
                  </a:lnTo>
                  <a:lnTo>
                    <a:pt x="5424" y="2048"/>
                  </a:lnTo>
                  <a:lnTo>
                    <a:pt x="5412" y="2044"/>
                  </a:lnTo>
                  <a:lnTo>
                    <a:pt x="5412" y="2024"/>
                  </a:lnTo>
                  <a:lnTo>
                    <a:pt x="5394" y="1992"/>
                  </a:lnTo>
                  <a:lnTo>
                    <a:pt x="5338" y="1988"/>
                  </a:lnTo>
                  <a:lnTo>
                    <a:pt x="5260" y="2060"/>
                  </a:lnTo>
                  <a:close/>
                  <a:moveTo>
                    <a:pt x="4332" y="2508"/>
                  </a:moveTo>
                  <a:lnTo>
                    <a:pt x="4328" y="2600"/>
                  </a:lnTo>
                  <a:lnTo>
                    <a:pt x="4344" y="2650"/>
                  </a:lnTo>
                  <a:lnTo>
                    <a:pt x="4338" y="2712"/>
                  </a:lnTo>
                  <a:lnTo>
                    <a:pt x="4330" y="2798"/>
                  </a:lnTo>
                  <a:lnTo>
                    <a:pt x="4344" y="2850"/>
                  </a:lnTo>
                  <a:lnTo>
                    <a:pt x="4336" y="2910"/>
                  </a:lnTo>
                  <a:lnTo>
                    <a:pt x="4340" y="2948"/>
                  </a:lnTo>
                  <a:lnTo>
                    <a:pt x="4366" y="2912"/>
                  </a:lnTo>
                  <a:lnTo>
                    <a:pt x="4386" y="2918"/>
                  </a:lnTo>
                  <a:lnTo>
                    <a:pt x="4398" y="2942"/>
                  </a:lnTo>
                  <a:lnTo>
                    <a:pt x="4402" y="2918"/>
                  </a:lnTo>
                  <a:lnTo>
                    <a:pt x="4398" y="2896"/>
                  </a:lnTo>
                  <a:lnTo>
                    <a:pt x="4378" y="2892"/>
                  </a:lnTo>
                  <a:lnTo>
                    <a:pt x="4360" y="2842"/>
                  </a:lnTo>
                  <a:lnTo>
                    <a:pt x="4362" y="2796"/>
                  </a:lnTo>
                  <a:lnTo>
                    <a:pt x="4394" y="2750"/>
                  </a:lnTo>
                  <a:lnTo>
                    <a:pt x="4434" y="2770"/>
                  </a:lnTo>
                  <a:lnTo>
                    <a:pt x="4388" y="2614"/>
                  </a:lnTo>
                  <a:lnTo>
                    <a:pt x="4390" y="2544"/>
                  </a:lnTo>
                  <a:lnTo>
                    <a:pt x="4364" y="2438"/>
                  </a:lnTo>
                  <a:lnTo>
                    <a:pt x="4354" y="2444"/>
                  </a:lnTo>
                  <a:lnTo>
                    <a:pt x="4350" y="2486"/>
                  </a:lnTo>
                  <a:lnTo>
                    <a:pt x="4332" y="2508"/>
                  </a:lnTo>
                  <a:close/>
                  <a:moveTo>
                    <a:pt x="4198" y="278"/>
                  </a:moveTo>
                  <a:lnTo>
                    <a:pt x="4168" y="294"/>
                  </a:lnTo>
                  <a:lnTo>
                    <a:pt x="4168" y="316"/>
                  </a:lnTo>
                  <a:lnTo>
                    <a:pt x="4140" y="346"/>
                  </a:lnTo>
                  <a:lnTo>
                    <a:pt x="4144" y="362"/>
                  </a:lnTo>
                  <a:lnTo>
                    <a:pt x="4132" y="364"/>
                  </a:lnTo>
                  <a:lnTo>
                    <a:pt x="4136" y="406"/>
                  </a:lnTo>
                  <a:lnTo>
                    <a:pt x="4168" y="460"/>
                  </a:lnTo>
                  <a:lnTo>
                    <a:pt x="4172" y="478"/>
                  </a:lnTo>
                  <a:lnTo>
                    <a:pt x="4236" y="504"/>
                  </a:lnTo>
                  <a:lnTo>
                    <a:pt x="4250" y="474"/>
                  </a:lnTo>
                  <a:lnTo>
                    <a:pt x="4264" y="490"/>
                  </a:lnTo>
                  <a:lnTo>
                    <a:pt x="4330" y="460"/>
                  </a:lnTo>
                  <a:lnTo>
                    <a:pt x="4330" y="474"/>
                  </a:lnTo>
                  <a:lnTo>
                    <a:pt x="4392" y="448"/>
                  </a:lnTo>
                  <a:lnTo>
                    <a:pt x="4430" y="406"/>
                  </a:lnTo>
                  <a:lnTo>
                    <a:pt x="4422" y="380"/>
                  </a:lnTo>
                  <a:lnTo>
                    <a:pt x="4442" y="356"/>
                  </a:lnTo>
                  <a:lnTo>
                    <a:pt x="4388" y="312"/>
                  </a:lnTo>
                  <a:lnTo>
                    <a:pt x="4362" y="310"/>
                  </a:lnTo>
                  <a:lnTo>
                    <a:pt x="4328" y="266"/>
                  </a:lnTo>
                  <a:lnTo>
                    <a:pt x="4300" y="272"/>
                  </a:lnTo>
                  <a:lnTo>
                    <a:pt x="4290" y="336"/>
                  </a:lnTo>
                  <a:lnTo>
                    <a:pt x="4272" y="332"/>
                  </a:lnTo>
                  <a:lnTo>
                    <a:pt x="4252" y="300"/>
                  </a:lnTo>
                  <a:lnTo>
                    <a:pt x="4232" y="256"/>
                  </a:lnTo>
                  <a:lnTo>
                    <a:pt x="4198" y="278"/>
                  </a:lnTo>
                  <a:close/>
                  <a:moveTo>
                    <a:pt x="4494" y="382"/>
                  </a:moveTo>
                  <a:lnTo>
                    <a:pt x="4490" y="422"/>
                  </a:lnTo>
                  <a:lnTo>
                    <a:pt x="4498" y="434"/>
                  </a:lnTo>
                  <a:lnTo>
                    <a:pt x="4542" y="474"/>
                  </a:lnTo>
                  <a:lnTo>
                    <a:pt x="4596" y="502"/>
                  </a:lnTo>
                  <a:lnTo>
                    <a:pt x="4636" y="492"/>
                  </a:lnTo>
                  <a:lnTo>
                    <a:pt x="4650" y="478"/>
                  </a:lnTo>
                  <a:lnTo>
                    <a:pt x="4652" y="458"/>
                  </a:lnTo>
                  <a:lnTo>
                    <a:pt x="4664" y="436"/>
                  </a:lnTo>
                  <a:lnTo>
                    <a:pt x="4642" y="434"/>
                  </a:lnTo>
                  <a:lnTo>
                    <a:pt x="4622" y="410"/>
                  </a:lnTo>
                  <a:lnTo>
                    <a:pt x="4590" y="410"/>
                  </a:lnTo>
                  <a:lnTo>
                    <a:pt x="4574" y="394"/>
                  </a:lnTo>
                  <a:lnTo>
                    <a:pt x="4562" y="394"/>
                  </a:lnTo>
                  <a:lnTo>
                    <a:pt x="4562" y="394"/>
                  </a:lnTo>
                  <a:lnTo>
                    <a:pt x="4556" y="386"/>
                  </a:lnTo>
                  <a:lnTo>
                    <a:pt x="4548" y="380"/>
                  </a:lnTo>
                  <a:lnTo>
                    <a:pt x="4548" y="380"/>
                  </a:lnTo>
                  <a:lnTo>
                    <a:pt x="4542" y="378"/>
                  </a:lnTo>
                  <a:lnTo>
                    <a:pt x="4532" y="378"/>
                  </a:lnTo>
                  <a:lnTo>
                    <a:pt x="4520" y="380"/>
                  </a:lnTo>
                  <a:lnTo>
                    <a:pt x="4490" y="358"/>
                  </a:lnTo>
                  <a:lnTo>
                    <a:pt x="4494" y="382"/>
                  </a:lnTo>
                  <a:close/>
                  <a:moveTo>
                    <a:pt x="4260" y="680"/>
                  </a:moveTo>
                  <a:lnTo>
                    <a:pt x="4284" y="670"/>
                  </a:lnTo>
                  <a:lnTo>
                    <a:pt x="4338" y="684"/>
                  </a:lnTo>
                  <a:lnTo>
                    <a:pt x="4364" y="684"/>
                  </a:lnTo>
                  <a:lnTo>
                    <a:pt x="4394" y="690"/>
                  </a:lnTo>
                  <a:lnTo>
                    <a:pt x="4390" y="648"/>
                  </a:lnTo>
                  <a:lnTo>
                    <a:pt x="4332" y="608"/>
                  </a:lnTo>
                  <a:lnTo>
                    <a:pt x="4300" y="614"/>
                  </a:lnTo>
                  <a:lnTo>
                    <a:pt x="4284" y="648"/>
                  </a:lnTo>
                  <a:lnTo>
                    <a:pt x="4250" y="672"/>
                  </a:lnTo>
                  <a:lnTo>
                    <a:pt x="4260" y="680"/>
                  </a:lnTo>
                  <a:close/>
                  <a:moveTo>
                    <a:pt x="5728" y="966"/>
                  </a:moveTo>
                  <a:lnTo>
                    <a:pt x="5740" y="972"/>
                  </a:lnTo>
                  <a:lnTo>
                    <a:pt x="5730" y="978"/>
                  </a:lnTo>
                  <a:lnTo>
                    <a:pt x="5738" y="992"/>
                  </a:lnTo>
                  <a:lnTo>
                    <a:pt x="5768" y="984"/>
                  </a:lnTo>
                  <a:lnTo>
                    <a:pt x="5796" y="970"/>
                  </a:lnTo>
                  <a:lnTo>
                    <a:pt x="5840" y="978"/>
                  </a:lnTo>
                  <a:lnTo>
                    <a:pt x="5862" y="966"/>
                  </a:lnTo>
                  <a:lnTo>
                    <a:pt x="5886" y="958"/>
                  </a:lnTo>
                  <a:lnTo>
                    <a:pt x="5886" y="958"/>
                  </a:lnTo>
                  <a:lnTo>
                    <a:pt x="5888" y="950"/>
                  </a:lnTo>
                  <a:lnTo>
                    <a:pt x="5892" y="942"/>
                  </a:lnTo>
                  <a:lnTo>
                    <a:pt x="5892" y="942"/>
                  </a:lnTo>
                  <a:lnTo>
                    <a:pt x="5880" y="926"/>
                  </a:lnTo>
                  <a:lnTo>
                    <a:pt x="5868" y="914"/>
                  </a:lnTo>
                  <a:lnTo>
                    <a:pt x="5842" y="906"/>
                  </a:lnTo>
                  <a:lnTo>
                    <a:pt x="5784" y="904"/>
                  </a:lnTo>
                  <a:lnTo>
                    <a:pt x="5768" y="916"/>
                  </a:lnTo>
                  <a:lnTo>
                    <a:pt x="5726" y="958"/>
                  </a:lnTo>
                  <a:lnTo>
                    <a:pt x="5728" y="966"/>
                  </a:lnTo>
                  <a:close/>
                  <a:moveTo>
                    <a:pt x="800" y="1216"/>
                  </a:moveTo>
                  <a:lnTo>
                    <a:pt x="808" y="1228"/>
                  </a:lnTo>
                  <a:lnTo>
                    <a:pt x="826" y="1228"/>
                  </a:lnTo>
                  <a:lnTo>
                    <a:pt x="840" y="1214"/>
                  </a:lnTo>
                  <a:lnTo>
                    <a:pt x="858" y="1180"/>
                  </a:lnTo>
                  <a:lnTo>
                    <a:pt x="832" y="1166"/>
                  </a:lnTo>
                  <a:lnTo>
                    <a:pt x="810" y="1170"/>
                  </a:lnTo>
                  <a:lnTo>
                    <a:pt x="800" y="1216"/>
                  </a:lnTo>
                  <a:close/>
                  <a:moveTo>
                    <a:pt x="1168" y="1090"/>
                  </a:moveTo>
                  <a:lnTo>
                    <a:pt x="1198" y="1124"/>
                  </a:lnTo>
                  <a:lnTo>
                    <a:pt x="1198" y="1110"/>
                  </a:lnTo>
                  <a:lnTo>
                    <a:pt x="1218" y="1114"/>
                  </a:lnTo>
                  <a:lnTo>
                    <a:pt x="1218" y="1140"/>
                  </a:lnTo>
                  <a:lnTo>
                    <a:pt x="1234" y="1140"/>
                  </a:lnTo>
                  <a:lnTo>
                    <a:pt x="1250" y="1124"/>
                  </a:lnTo>
                  <a:lnTo>
                    <a:pt x="1236" y="1088"/>
                  </a:lnTo>
                  <a:lnTo>
                    <a:pt x="1224" y="1078"/>
                  </a:lnTo>
                  <a:lnTo>
                    <a:pt x="1190" y="1026"/>
                  </a:lnTo>
                  <a:lnTo>
                    <a:pt x="1182" y="1042"/>
                  </a:lnTo>
                  <a:lnTo>
                    <a:pt x="1164" y="1044"/>
                  </a:lnTo>
                  <a:lnTo>
                    <a:pt x="1168" y="1090"/>
                  </a:lnTo>
                  <a:close/>
                  <a:moveTo>
                    <a:pt x="1422" y="188"/>
                  </a:moveTo>
                  <a:lnTo>
                    <a:pt x="1362" y="236"/>
                  </a:lnTo>
                  <a:lnTo>
                    <a:pt x="1344" y="234"/>
                  </a:lnTo>
                  <a:lnTo>
                    <a:pt x="1324" y="242"/>
                  </a:lnTo>
                  <a:lnTo>
                    <a:pt x="1312" y="262"/>
                  </a:lnTo>
                  <a:lnTo>
                    <a:pt x="1290" y="264"/>
                  </a:lnTo>
                  <a:lnTo>
                    <a:pt x="1252" y="268"/>
                  </a:lnTo>
                  <a:lnTo>
                    <a:pt x="1252" y="290"/>
                  </a:lnTo>
                  <a:lnTo>
                    <a:pt x="1224" y="304"/>
                  </a:lnTo>
                  <a:lnTo>
                    <a:pt x="1150" y="370"/>
                  </a:lnTo>
                  <a:lnTo>
                    <a:pt x="1124" y="414"/>
                  </a:lnTo>
                  <a:lnTo>
                    <a:pt x="1094" y="428"/>
                  </a:lnTo>
                  <a:lnTo>
                    <a:pt x="1074" y="446"/>
                  </a:lnTo>
                  <a:lnTo>
                    <a:pt x="1052" y="436"/>
                  </a:lnTo>
                  <a:lnTo>
                    <a:pt x="1036" y="476"/>
                  </a:lnTo>
                  <a:lnTo>
                    <a:pt x="1070" y="476"/>
                  </a:lnTo>
                  <a:lnTo>
                    <a:pt x="1052" y="510"/>
                  </a:lnTo>
                  <a:lnTo>
                    <a:pt x="1044" y="552"/>
                  </a:lnTo>
                  <a:lnTo>
                    <a:pt x="1010" y="584"/>
                  </a:lnTo>
                  <a:lnTo>
                    <a:pt x="1014" y="598"/>
                  </a:lnTo>
                  <a:lnTo>
                    <a:pt x="970" y="624"/>
                  </a:lnTo>
                  <a:lnTo>
                    <a:pt x="1000" y="648"/>
                  </a:lnTo>
                  <a:lnTo>
                    <a:pt x="1028" y="642"/>
                  </a:lnTo>
                  <a:lnTo>
                    <a:pt x="1004" y="676"/>
                  </a:lnTo>
                  <a:lnTo>
                    <a:pt x="1046" y="676"/>
                  </a:lnTo>
                  <a:lnTo>
                    <a:pt x="1086" y="692"/>
                  </a:lnTo>
                  <a:lnTo>
                    <a:pt x="1110" y="650"/>
                  </a:lnTo>
                  <a:lnTo>
                    <a:pt x="1082" y="630"/>
                  </a:lnTo>
                  <a:lnTo>
                    <a:pt x="1120" y="632"/>
                  </a:lnTo>
                  <a:lnTo>
                    <a:pt x="1128" y="612"/>
                  </a:lnTo>
                  <a:lnTo>
                    <a:pt x="1162" y="566"/>
                  </a:lnTo>
                  <a:lnTo>
                    <a:pt x="1160" y="540"/>
                  </a:lnTo>
                  <a:lnTo>
                    <a:pt x="1174" y="526"/>
                  </a:lnTo>
                  <a:lnTo>
                    <a:pt x="1170" y="504"/>
                  </a:lnTo>
                  <a:lnTo>
                    <a:pt x="1204" y="512"/>
                  </a:lnTo>
                  <a:lnTo>
                    <a:pt x="1230" y="482"/>
                  </a:lnTo>
                  <a:lnTo>
                    <a:pt x="1226" y="466"/>
                  </a:lnTo>
                  <a:lnTo>
                    <a:pt x="1510" y="254"/>
                  </a:lnTo>
                  <a:lnTo>
                    <a:pt x="1528" y="254"/>
                  </a:lnTo>
                  <a:lnTo>
                    <a:pt x="1530" y="240"/>
                  </a:lnTo>
                  <a:lnTo>
                    <a:pt x="1550" y="208"/>
                  </a:lnTo>
                  <a:lnTo>
                    <a:pt x="1536" y="198"/>
                  </a:lnTo>
                  <a:lnTo>
                    <a:pt x="1550" y="182"/>
                  </a:lnTo>
                  <a:lnTo>
                    <a:pt x="1534" y="152"/>
                  </a:lnTo>
                  <a:lnTo>
                    <a:pt x="1534" y="134"/>
                  </a:lnTo>
                  <a:lnTo>
                    <a:pt x="1498" y="142"/>
                  </a:lnTo>
                  <a:lnTo>
                    <a:pt x="1438" y="158"/>
                  </a:lnTo>
                  <a:lnTo>
                    <a:pt x="1422" y="188"/>
                  </a:lnTo>
                  <a:close/>
                  <a:moveTo>
                    <a:pt x="952" y="720"/>
                  </a:moveTo>
                  <a:lnTo>
                    <a:pt x="962" y="734"/>
                  </a:lnTo>
                  <a:lnTo>
                    <a:pt x="936" y="742"/>
                  </a:lnTo>
                  <a:lnTo>
                    <a:pt x="920" y="766"/>
                  </a:lnTo>
                  <a:lnTo>
                    <a:pt x="924" y="794"/>
                  </a:lnTo>
                  <a:lnTo>
                    <a:pt x="914" y="830"/>
                  </a:lnTo>
                  <a:lnTo>
                    <a:pt x="908" y="884"/>
                  </a:lnTo>
                  <a:lnTo>
                    <a:pt x="938" y="916"/>
                  </a:lnTo>
                  <a:lnTo>
                    <a:pt x="950" y="906"/>
                  </a:lnTo>
                  <a:lnTo>
                    <a:pt x="968" y="922"/>
                  </a:lnTo>
                  <a:lnTo>
                    <a:pt x="982" y="914"/>
                  </a:lnTo>
                  <a:lnTo>
                    <a:pt x="992" y="960"/>
                  </a:lnTo>
                  <a:lnTo>
                    <a:pt x="1016" y="980"/>
                  </a:lnTo>
                  <a:lnTo>
                    <a:pt x="996" y="992"/>
                  </a:lnTo>
                  <a:lnTo>
                    <a:pt x="990" y="1010"/>
                  </a:lnTo>
                  <a:lnTo>
                    <a:pt x="1062" y="1044"/>
                  </a:lnTo>
                  <a:lnTo>
                    <a:pt x="1062" y="1026"/>
                  </a:lnTo>
                  <a:lnTo>
                    <a:pt x="1100" y="1034"/>
                  </a:lnTo>
                  <a:lnTo>
                    <a:pt x="1090" y="1002"/>
                  </a:lnTo>
                  <a:lnTo>
                    <a:pt x="1124" y="1022"/>
                  </a:lnTo>
                  <a:lnTo>
                    <a:pt x="1138" y="1000"/>
                  </a:lnTo>
                  <a:lnTo>
                    <a:pt x="1110" y="982"/>
                  </a:lnTo>
                  <a:lnTo>
                    <a:pt x="1074" y="912"/>
                  </a:lnTo>
                  <a:lnTo>
                    <a:pt x="1064" y="856"/>
                  </a:lnTo>
                  <a:lnTo>
                    <a:pt x="1046" y="852"/>
                  </a:lnTo>
                  <a:lnTo>
                    <a:pt x="1054" y="778"/>
                  </a:lnTo>
                  <a:lnTo>
                    <a:pt x="1054" y="778"/>
                  </a:lnTo>
                  <a:lnTo>
                    <a:pt x="1066" y="746"/>
                  </a:lnTo>
                  <a:lnTo>
                    <a:pt x="1078" y="712"/>
                  </a:lnTo>
                  <a:lnTo>
                    <a:pt x="1078" y="712"/>
                  </a:lnTo>
                  <a:lnTo>
                    <a:pt x="1076" y="710"/>
                  </a:lnTo>
                  <a:lnTo>
                    <a:pt x="1072" y="706"/>
                  </a:lnTo>
                  <a:lnTo>
                    <a:pt x="1056" y="698"/>
                  </a:lnTo>
                  <a:lnTo>
                    <a:pt x="1032" y="688"/>
                  </a:lnTo>
                  <a:lnTo>
                    <a:pt x="998" y="706"/>
                  </a:lnTo>
                  <a:lnTo>
                    <a:pt x="962" y="706"/>
                  </a:lnTo>
                  <a:lnTo>
                    <a:pt x="952" y="720"/>
                  </a:lnTo>
                  <a:close/>
                  <a:moveTo>
                    <a:pt x="1610" y="716"/>
                  </a:moveTo>
                  <a:lnTo>
                    <a:pt x="1630" y="708"/>
                  </a:lnTo>
                  <a:lnTo>
                    <a:pt x="1648" y="706"/>
                  </a:lnTo>
                  <a:lnTo>
                    <a:pt x="1662" y="690"/>
                  </a:lnTo>
                  <a:lnTo>
                    <a:pt x="1642" y="668"/>
                  </a:lnTo>
                  <a:lnTo>
                    <a:pt x="1620" y="664"/>
                  </a:lnTo>
                  <a:lnTo>
                    <a:pt x="1600" y="666"/>
                  </a:lnTo>
                  <a:lnTo>
                    <a:pt x="1594" y="716"/>
                  </a:lnTo>
                  <a:lnTo>
                    <a:pt x="1610" y="716"/>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5" name="Morocco"/>
            <p:cNvSpPr>
              <a:spLocks noChangeAspect="1"/>
            </p:cNvSpPr>
            <p:nvPr/>
          </p:nvSpPr>
          <p:spPr bwMode="gray">
            <a:xfrm>
              <a:off x="4073782" y="3299618"/>
              <a:ext cx="290696" cy="223947"/>
            </a:xfrm>
            <a:custGeom>
              <a:avLst/>
              <a:gdLst/>
              <a:ahLst/>
              <a:cxnLst>
                <a:cxn ang="0">
                  <a:pos x="55" y="339"/>
                </a:cxn>
                <a:cxn ang="0">
                  <a:pos x="131" y="276"/>
                </a:cxn>
                <a:cxn ang="0">
                  <a:pos x="133" y="256"/>
                </a:cxn>
                <a:cxn ang="0">
                  <a:pos x="125" y="204"/>
                </a:cxn>
                <a:cxn ang="0">
                  <a:pos x="147" y="170"/>
                </a:cxn>
                <a:cxn ang="0">
                  <a:pos x="171" y="124"/>
                </a:cxn>
                <a:cxn ang="0">
                  <a:pos x="229" y="92"/>
                </a:cxn>
                <a:cxn ang="0">
                  <a:pos x="251" y="56"/>
                </a:cxn>
                <a:cxn ang="0">
                  <a:pos x="269" y="8"/>
                </a:cxn>
                <a:cxn ang="0">
                  <a:pos x="287" y="0"/>
                </a:cxn>
                <a:cxn ang="0">
                  <a:pos x="299" y="2"/>
                </a:cxn>
                <a:cxn ang="0">
                  <a:pos x="295" y="16"/>
                </a:cxn>
                <a:cxn ang="0">
                  <a:pos x="333" y="32"/>
                </a:cxn>
                <a:cxn ang="0">
                  <a:pos x="385" y="26"/>
                </a:cxn>
                <a:cxn ang="0">
                  <a:pos x="413" y="34"/>
                </a:cxn>
                <a:cxn ang="0">
                  <a:pos x="423" y="68"/>
                </a:cxn>
                <a:cxn ang="0">
                  <a:pos x="423" y="104"/>
                </a:cxn>
                <a:cxn ang="0">
                  <a:pos x="433" y="134"/>
                </a:cxn>
                <a:cxn ang="0">
                  <a:pos x="451" y="150"/>
                </a:cxn>
                <a:cxn ang="0">
                  <a:pos x="443" y="176"/>
                </a:cxn>
                <a:cxn ang="0">
                  <a:pos x="399" y="170"/>
                </a:cxn>
                <a:cxn ang="0">
                  <a:pos x="383" y="186"/>
                </a:cxn>
                <a:cxn ang="0">
                  <a:pos x="383" y="206"/>
                </a:cxn>
                <a:cxn ang="0">
                  <a:pos x="275" y="286"/>
                </a:cxn>
                <a:cxn ang="0">
                  <a:pos x="263" y="303"/>
                </a:cxn>
                <a:cxn ang="0">
                  <a:pos x="233" y="307"/>
                </a:cxn>
                <a:cxn ang="0">
                  <a:pos x="189" y="327"/>
                </a:cxn>
                <a:cxn ang="0">
                  <a:pos x="169" y="351"/>
                </a:cxn>
                <a:cxn ang="0">
                  <a:pos x="169" y="369"/>
                </a:cxn>
                <a:cxn ang="0">
                  <a:pos x="0" y="371"/>
                </a:cxn>
                <a:cxn ang="0">
                  <a:pos x="10" y="359"/>
                </a:cxn>
                <a:cxn ang="0">
                  <a:pos x="55" y="339"/>
                </a:cxn>
              </a:cxnLst>
              <a:rect l="0" t="0" r="r" b="b"/>
              <a:pathLst>
                <a:path w="451" h="371">
                  <a:moveTo>
                    <a:pt x="55" y="339"/>
                  </a:moveTo>
                  <a:lnTo>
                    <a:pt x="131" y="276"/>
                  </a:lnTo>
                  <a:lnTo>
                    <a:pt x="133" y="256"/>
                  </a:lnTo>
                  <a:lnTo>
                    <a:pt x="125" y="204"/>
                  </a:lnTo>
                  <a:lnTo>
                    <a:pt x="147" y="170"/>
                  </a:lnTo>
                  <a:lnTo>
                    <a:pt x="171" y="124"/>
                  </a:lnTo>
                  <a:lnTo>
                    <a:pt x="229" y="92"/>
                  </a:lnTo>
                  <a:lnTo>
                    <a:pt x="251" y="56"/>
                  </a:lnTo>
                  <a:lnTo>
                    <a:pt x="269" y="8"/>
                  </a:lnTo>
                  <a:lnTo>
                    <a:pt x="287" y="0"/>
                  </a:lnTo>
                  <a:lnTo>
                    <a:pt x="299" y="2"/>
                  </a:lnTo>
                  <a:lnTo>
                    <a:pt x="295" y="16"/>
                  </a:lnTo>
                  <a:lnTo>
                    <a:pt x="333" y="32"/>
                  </a:lnTo>
                  <a:lnTo>
                    <a:pt x="385" y="26"/>
                  </a:lnTo>
                  <a:lnTo>
                    <a:pt x="413" y="34"/>
                  </a:lnTo>
                  <a:lnTo>
                    <a:pt x="423" y="68"/>
                  </a:lnTo>
                  <a:lnTo>
                    <a:pt x="423" y="104"/>
                  </a:lnTo>
                  <a:lnTo>
                    <a:pt x="433" y="134"/>
                  </a:lnTo>
                  <a:lnTo>
                    <a:pt x="451" y="150"/>
                  </a:lnTo>
                  <a:lnTo>
                    <a:pt x="443" y="176"/>
                  </a:lnTo>
                  <a:lnTo>
                    <a:pt x="399" y="170"/>
                  </a:lnTo>
                  <a:lnTo>
                    <a:pt x="383" y="186"/>
                  </a:lnTo>
                  <a:lnTo>
                    <a:pt x="383" y="206"/>
                  </a:lnTo>
                  <a:lnTo>
                    <a:pt x="275" y="286"/>
                  </a:lnTo>
                  <a:lnTo>
                    <a:pt x="263" y="303"/>
                  </a:lnTo>
                  <a:lnTo>
                    <a:pt x="233" y="307"/>
                  </a:lnTo>
                  <a:lnTo>
                    <a:pt x="189" y="327"/>
                  </a:lnTo>
                  <a:lnTo>
                    <a:pt x="169" y="351"/>
                  </a:lnTo>
                  <a:lnTo>
                    <a:pt x="169" y="369"/>
                  </a:lnTo>
                  <a:lnTo>
                    <a:pt x="0" y="371"/>
                  </a:lnTo>
                  <a:lnTo>
                    <a:pt x="10" y="359"/>
                  </a:lnTo>
                  <a:lnTo>
                    <a:pt x="55" y="339"/>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6" name="Western Sahara"/>
            <p:cNvSpPr>
              <a:spLocks noChangeAspect="1"/>
            </p:cNvSpPr>
            <p:nvPr/>
          </p:nvSpPr>
          <p:spPr bwMode="gray">
            <a:xfrm>
              <a:off x="3978422" y="3522120"/>
              <a:ext cx="204564" cy="167599"/>
            </a:xfrm>
            <a:custGeom>
              <a:avLst/>
              <a:gdLst/>
              <a:ahLst/>
              <a:cxnLst>
                <a:cxn ang="0">
                  <a:pos x="126" y="46"/>
                </a:cxn>
                <a:cxn ang="0">
                  <a:pos x="150" y="2"/>
                </a:cxn>
                <a:cxn ang="0">
                  <a:pos x="319" y="0"/>
                </a:cxn>
                <a:cxn ang="0">
                  <a:pos x="319" y="26"/>
                </a:cxn>
                <a:cxn ang="0">
                  <a:pos x="319" y="76"/>
                </a:cxn>
                <a:cxn ang="0">
                  <a:pos x="185" y="78"/>
                </a:cxn>
                <a:cxn ang="0">
                  <a:pos x="185" y="194"/>
                </a:cxn>
                <a:cxn ang="0">
                  <a:pos x="156" y="190"/>
                </a:cxn>
                <a:cxn ang="0">
                  <a:pos x="144" y="208"/>
                </a:cxn>
                <a:cxn ang="0">
                  <a:pos x="142" y="276"/>
                </a:cxn>
                <a:cxn ang="0">
                  <a:pos x="0" y="274"/>
                </a:cxn>
                <a:cxn ang="0">
                  <a:pos x="4" y="244"/>
                </a:cxn>
                <a:cxn ang="0">
                  <a:pos x="30" y="214"/>
                </a:cxn>
                <a:cxn ang="0">
                  <a:pos x="38" y="164"/>
                </a:cxn>
                <a:cxn ang="0">
                  <a:pos x="70" y="136"/>
                </a:cxn>
                <a:cxn ang="0">
                  <a:pos x="92" y="100"/>
                </a:cxn>
                <a:cxn ang="0">
                  <a:pos x="98" y="70"/>
                </a:cxn>
                <a:cxn ang="0">
                  <a:pos x="108" y="66"/>
                </a:cxn>
                <a:cxn ang="0">
                  <a:pos x="126" y="46"/>
                </a:cxn>
              </a:cxnLst>
              <a:rect l="0" t="0" r="r" b="b"/>
              <a:pathLst>
                <a:path w="319" h="276">
                  <a:moveTo>
                    <a:pt x="126" y="46"/>
                  </a:moveTo>
                  <a:lnTo>
                    <a:pt x="150" y="2"/>
                  </a:lnTo>
                  <a:lnTo>
                    <a:pt x="319" y="0"/>
                  </a:lnTo>
                  <a:lnTo>
                    <a:pt x="319" y="26"/>
                  </a:lnTo>
                  <a:lnTo>
                    <a:pt x="319" y="76"/>
                  </a:lnTo>
                  <a:lnTo>
                    <a:pt x="185" y="78"/>
                  </a:lnTo>
                  <a:lnTo>
                    <a:pt x="185" y="194"/>
                  </a:lnTo>
                  <a:lnTo>
                    <a:pt x="156" y="190"/>
                  </a:lnTo>
                  <a:lnTo>
                    <a:pt x="144" y="208"/>
                  </a:lnTo>
                  <a:lnTo>
                    <a:pt x="142" y="276"/>
                  </a:lnTo>
                  <a:lnTo>
                    <a:pt x="0" y="274"/>
                  </a:lnTo>
                  <a:lnTo>
                    <a:pt x="4" y="244"/>
                  </a:lnTo>
                  <a:lnTo>
                    <a:pt x="30" y="214"/>
                  </a:lnTo>
                  <a:lnTo>
                    <a:pt x="38" y="164"/>
                  </a:lnTo>
                  <a:lnTo>
                    <a:pt x="70" y="136"/>
                  </a:lnTo>
                  <a:lnTo>
                    <a:pt x="92" y="100"/>
                  </a:lnTo>
                  <a:lnTo>
                    <a:pt x="98" y="70"/>
                  </a:lnTo>
                  <a:lnTo>
                    <a:pt x="108" y="66"/>
                  </a:lnTo>
                  <a:lnTo>
                    <a:pt x="126" y="46"/>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7" name="Mauritania"/>
            <p:cNvSpPr>
              <a:spLocks noChangeAspect="1"/>
            </p:cNvSpPr>
            <p:nvPr/>
          </p:nvSpPr>
          <p:spPr bwMode="gray">
            <a:xfrm>
              <a:off x="3978422" y="3538013"/>
              <a:ext cx="290696" cy="314971"/>
            </a:xfrm>
            <a:custGeom>
              <a:avLst/>
              <a:gdLst/>
              <a:ahLst/>
              <a:cxnLst>
                <a:cxn ang="0">
                  <a:pos x="0" y="248"/>
                </a:cxn>
                <a:cxn ang="0">
                  <a:pos x="142" y="250"/>
                </a:cxn>
                <a:cxn ang="0">
                  <a:pos x="144" y="182"/>
                </a:cxn>
                <a:cxn ang="0">
                  <a:pos x="156" y="164"/>
                </a:cxn>
                <a:cxn ang="0">
                  <a:pos x="185" y="168"/>
                </a:cxn>
                <a:cxn ang="0">
                  <a:pos x="185" y="52"/>
                </a:cxn>
                <a:cxn ang="0">
                  <a:pos x="319" y="50"/>
                </a:cxn>
                <a:cxn ang="0">
                  <a:pos x="319" y="0"/>
                </a:cxn>
                <a:cxn ang="0">
                  <a:pos x="453" y="94"/>
                </a:cxn>
                <a:cxn ang="0">
                  <a:pos x="411" y="98"/>
                </a:cxn>
                <a:cxn ang="0">
                  <a:pos x="437" y="444"/>
                </a:cxn>
                <a:cxn ang="0">
                  <a:pos x="445" y="452"/>
                </a:cxn>
                <a:cxn ang="0">
                  <a:pos x="435" y="480"/>
                </a:cxn>
                <a:cxn ang="0">
                  <a:pos x="309" y="474"/>
                </a:cxn>
                <a:cxn ang="0">
                  <a:pos x="287" y="482"/>
                </a:cxn>
                <a:cxn ang="0">
                  <a:pos x="271" y="476"/>
                </a:cxn>
                <a:cxn ang="0">
                  <a:pos x="251" y="478"/>
                </a:cxn>
                <a:cxn ang="0">
                  <a:pos x="237" y="496"/>
                </a:cxn>
                <a:cxn ang="0">
                  <a:pos x="215" y="478"/>
                </a:cxn>
                <a:cxn ang="0">
                  <a:pos x="191" y="520"/>
                </a:cxn>
                <a:cxn ang="0">
                  <a:pos x="168" y="504"/>
                </a:cxn>
                <a:cxn ang="0">
                  <a:pos x="146" y="476"/>
                </a:cxn>
                <a:cxn ang="0">
                  <a:pos x="120" y="466"/>
                </a:cxn>
                <a:cxn ang="0">
                  <a:pos x="104" y="448"/>
                </a:cxn>
                <a:cxn ang="0">
                  <a:pos x="50" y="460"/>
                </a:cxn>
                <a:cxn ang="0">
                  <a:pos x="36" y="452"/>
                </a:cxn>
                <a:cxn ang="0">
                  <a:pos x="18" y="462"/>
                </a:cxn>
                <a:cxn ang="0">
                  <a:pos x="20" y="438"/>
                </a:cxn>
                <a:cxn ang="0">
                  <a:pos x="32" y="408"/>
                </a:cxn>
                <a:cxn ang="0">
                  <a:pos x="32" y="344"/>
                </a:cxn>
                <a:cxn ang="0">
                  <a:pos x="26" y="330"/>
                </a:cxn>
                <a:cxn ang="0">
                  <a:pos x="28" y="296"/>
                </a:cxn>
                <a:cxn ang="0">
                  <a:pos x="20" y="274"/>
                </a:cxn>
                <a:cxn ang="0">
                  <a:pos x="6" y="262"/>
                </a:cxn>
                <a:cxn ang="0">
                  <a:pos x="0" y="248"/>
                </a:cxn>
              </a:cxnLst>
              <a:rect l="0" t="0" r="r" b="b"/>
              <a:pathLst>
                <a:path w="453" h="520">
                  <a:moveTo>
                    <a:pt x="0" y="248"/>
                  </a:moveTo>
                  <a:lnTo>
                    <a:pt x="142" y="250"/>
                  </a:lnTo>
                  <a:lnTo>
                    <a:pt x="144" y="182"/>
                  </a:lnTo>
                  <a:lnTo>
                    <a:pt x="156" y="164"/>
                  </a:lnTo>
                  <a:lnTo>
                    <a:pt x="185" y="168"/>
                  </a:lnTo>
                  <a:lnTo>
                    <a:pt x="185" y="52"/>
                  </a:lnTo>
                  <a:lnTo>
                    <a:pt x="319" y="50"/>
                  </a:lnTo>
                  <a:lnTo>
                    <a:pt x="319" y="0"/>
                  </a:lnTo>
                  <a:lnTo>
                    <a:pt x="453" y="94"/>
                  </a:lnTo>
                  <a:lnTo>
                    <a:pt x="411" y="98"/>
                  </a:lnTo>
                  <a:lnTo>
                    <a:pt x="437" y="444"/>
                  </a:lnTo>
                  <a:lnTo>
                    <a:pt x="445" y="452"/>
                  </a:lnTo>
                  <a:lnTo>
                    <a:pt x="435" y="480"/>
                  </a:lnTo>
                  <a:lnTo>
                    <a:pt x="309" y="474"/>
                  </a:lnTo>
                  <a:lnTo>
                    <a:pt x="287" y="482"/>
                  </a:lnTo>
                  <a:lnTo>
                    <a:pt x="271" y="476"/>
                  </a:lnTo>
                  <a:lnTo>
                    <a:pt x="251" y="478"/>
                  </a:lnTo>
                  <a:lnTo>
                    <a:pt x="237" y="496"/>
                  </a:lnTo>
                  <a:lnTo>
                    <a:pt x="215" y="478"/>
                  </a:lnTo>
                  <a:lnTo>
                    <a:pt x="191" y="520"/>
                  </a:lnTo>
                  <a:lnTo>
                    <a:pt x="168" y="504"/>
                  </a:lnTo>
                  <a:lnTo>
                    <a:pt x="146" y="476"/>
                  </a:lnTo>
                  <a:lnTo>
                    <a:pt x="120" y="466"/>
                  </a:lnTo>
                  <a:lnTo>
                    <a:pt x="104" y="448"/>
                  </a:lnTo>
                  <a:lnTo>
                    <a:pt x="50" y="460"/>
                  </a:lnTo>
                  <a:lnTo>
                    <a:pt x="36" y="452"/>
                  </a:lnTo>
                  <a:lnTo>
                    <a:pt x="18" y="462"/>
                  </a:lnTo>
                  <a:lnTo>
                    <a:pt x="20" y="438"/>
                  </a:lnTo>
                  <a:lnTo>
                    <a:pt x="32" y="408"/>
                  </a:lnTo>
                  <a:lnTo>
                    <a:pt x="32" y="344"/>
                  </a:lnTo>
                  <a:lnTo>
                    <a:pt x="26" y="330"/>
                  </a:lnTo>
                  <a:lnTo>
                    <a:pt x="28" y="296"/>
                  </a:lnTo>
                  <a:lnTo>
                    <a:pt x="20" y="274"/>
                  </a:lnTo>
                  <a:lnTo>
                    <a:pt x="6" y="262"/>
                  </a:lnTo>
                  <a:lnTo>
                    <a:pt x="0" y="248"/>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8" name="Algeria"/>
            <p:cNvSpPr>
              <a:spLocks noChangeAspect="1"/>
            </p:cNvSpPr>
            <p:nvPr/>
          </p:nvSpPr>
          <p:spPr bwMode="gray">
            <a:xfrm>
              <a:off x="4182986" y="3256273"/>
              <a:ext cx="515254" cy="489794"/>
            </a:xfrm>
            <a:custGeom>
              <a:avLst/>
              <a:gdLst/>
              <a:ahLst/>
              <a:cxnLst>
                <a:cxn ang="0">
                  <a:pos x="362" y="723"/>
                </a:cxn>
                <a:cxn ang="0">
                  <a:pos x="374" y="743"/>
                </a:cxn>
                <a:cxn ang="0">
                  <a:pos x="388" y="743"/>
                </a:cxn>
                <a:cxn ang="0">
                  <a:pos x="412" y="763"/>
                </a:cxn>
                <a:cxn ang="0">
                  <a:pos x="426" y="755"/>
                </a:cxn>
                <a:cxn ang="0">
                  <a:pos x="452" y="769"/>
                </a:cxn>
                <a:cxn ang="0">
                  <a:pos x="454" y="803"/>
                </a:cxn>
                <a:cxn ang="0">
                  <a:pos x="466" y="809"/>
                </a:cxn>
                <a:cxn ang="0">
                  <a:pos x="492" y="803"/>
                </a:cxn>
                <a:cxn ang="0">
                  <a:pos x="580" y="769"/>
                </a:cxn>
                <a:cxn ang="0">
                  <a:pos x="800" y="627"/>
                </a:cxn>
                <a:cxn ang="0">
                  <a:pos x="772" y="587"/>
                </a:cxn>
                <a:cxn ang="0">
                  <a:pos x="748" y="569"/>
                </a:cxn>
                <a:cxn ang="0">
                  <a:pos x="728" y="569"/>
                </a:cxn>
                <a:cxn ang="0">
                  <a:pos x="712" y="555"/>
                </a:cxn>
                <a:cxn ang="0">
                  <a:pos x="718" y="547"/>
                </a:cxn>
                <a:cxn ang="0">
                  <a:pos x="696" y="509"/>
                </a:cxn>
                <a:cxn ang="0">
                  <a:pos x="714" y="487"/>
                </a:cxn>
                <a:cxn ang="0">
                  <a:pos x="706" y="467"/>
                </a:cxn>
                <a:cxn ang="0">
                  <a:pos x="712" y="439"/>
                </a:cxn>
                <a:cxn ang="0">
                  <a:pos x="704" y="346"/>
                </a:cxn>
                <a:cxn ang="0">
                  <a:pos x="684" y="252"/>
                </a:cxn>
                <a:cxn ang="0">
                  <a:pos x="656" y="234"/>
                </a:cxn>
                <a:cxn ang="0">
                  <a:pos x="654" y="218"/>
                </a:cxn>
                <a:cxn ang="0">
                  <a:pos x="628" y="198"/>
                </a:cxn>
                <a:cxn ang="0">
                  <a:pos x="614" y="158"/>
                </a:cxn>
                <a:cxn ang="0">
                  <a:pos x="620" y="144"/>
                </a:cxn>
                <a:cxn ang="0">
                  <a:pos x="648" y="106"/>
                </a:cxn>
                <a:cxn ang="0">
                  <a:pos x="648" y="30"/>
                </a:cxn>
                <a:cxn ang="0">
                  <a:pos x="654" y="10"/>
                </a:cxn>
                <a:cxn ang="0">
                  <a:pos x="624" y="12"/>
                </a:cxn>
                <a:cxn ang="0">
                  <a:pos x="606" y="0"/>
                </a:cxn>
                <a:cxn ang="0">
                  <a:pos x="598" y="10"/>
                </a:cxn>
                <a:cxn ang="0">
                  <a:pos x="572" y="10"/>
                </a:cxn>
                <a:cxn ang="0">
                  <a:pos x="560" y="18"/>
                </a:cxn>
                <a:cxn ang="0">
                  <a:pos x="544" y="20"/>
                </a:cxn>
                <a:cxn ang="0">
                  <a:pos x="534" y="28"/>
                </a:cxn>
                <a:cxn ang="0">
                  <a:pos x="516" y="18"/>
                </a:cxn>
                <a:cxn ang="0">
                  <a:pos x="492" y="14"/>
                </a:cxn>
                <a:cxn ang="0">
                  <a:pos x="438" y="32"/>
                </a:cxn>
                <a:cxn ang="0">
                  <a:pos x="368" y="42"/>
                </a:cxn>
                <a:cxn ang="0">
                  <a:pos x="320" y="78"/>
                </a:cxn>
                <a:cxn ang="0">
                  <a:pos x="288" y="86"/>
                </a:cxn>
                <a:cxn ang="0">
                  <a:pos x="260" y="102"/>
                </a:cxn>
                <a:cxn ang="0">
                  <a:pos x="244" y="104"/>
                </a:cxn>
                <a:cxn ang="0">
                  <a:pos x="254" y="138"/>
                </a:cxn>
                <a:cxn ang="0">
                  <a:pos x="254" y="174"/>
                </a:cxn>
                <a:cxn ang="0">
                  <a:pos x="264" y="204"/>
                </a:cxn>
                <a:cxn ang="0">
                  <a:pos x="282" y="220"/>
                </a:cxn>
                <a:cxn ang="0">
                  <a:pos x="274" y="246"/>
                </a:cxn>
                <a:cxn ang="0">
                  <a:pos x="230" y="240"/>
                </a:cxn>
                <a:cxn ang="0">
                  <a:pos x="214" y="256"/>
                </a:cxn>
                <a:cxn ang="0">
                  <a:pos x="214" y="276"/>
                </a:cxn>
                <a:cxn ang="0">
                  <a:pos x="106" y="356"/>
                </a:cxn>
                <a:cxn ang="0">
                  <a:pos x="94" y="373"/>
                </a:cxn>
                <a:cxn ang="0">
                  <a:pos x="64" y="377"/>
                </a:cxn>
                <a:cxn ang="0">
                  <a:pos x="20" y="397"/>
                </a:cxn>
                <a:cxn ang="0">
                  <a:pos x="0" y="421"/>
                </a:cxn>
                <a:cxn ang="0">
                  <a:pos x="0" y="439"/>
                </a:cxn>
                <a:cxn ang="0">
                  <a:pos x="0" y="465"/>
                </a:cxn>
                <a:cxn ang="0">
                  <a:pos x="134" y="559"/>
                </a:cxn>
                <a:cxn ang="0">
                  <a:pos x="362" y="723"/>
                </a:cxn>
              </a:cxnLst>
              <a:rect l="0" t="0" r="r" b="b"/>
              <a:pathLst>
                <a:path w="800" h="809">
                  <a:moveTo>
                    <a:pt x="362" y="723"/>
                  </a:moveTo>
                  <a:lnTo>
                    <a:pt x="374" y="743"/>
                  </a:lnTo>
                  <a:lnTo>
                    <a:pt x="388" y="743"/>
                  </a:lnTo>
                  <a:lnTo>
                    <a:pt x="412" y="763"/>
                  </a:lnTo>
                  <a:lnTo>
                    <a:pt x="426" y="755"/>
                  </a:lnTo>
                  <a:lnTo>
                    <a:pt x="452" y="769"/>
                  </a:lnTo>
                  <a:lnTo>
                    <a:pt x="454" y="803"/>
                  </a:lnTo>
                  <a:lnTo>
                    <a:pt x="466" y="809"/>
                  </a:lnTo>
                  <a:lnTo>
                    <a:pt x="492" y="803"/>
                  </a:lnTo>
                  <a:lnTo>
                    <a:pt x="580" y="769"/>
                  </a:lnTo>
                  <a:lnTo>
                    <a:pt x="800" y="627"/>
                  </a:lnTo>
                  <a:lnTo>
                    <a:pt x="772" y="587"/>
                  </a:lnTo>
                  <a:lnTo>
                    <a:pt x="748" y="569"/>
                  </a:lnTo>
                  <a:lnTo>
                    <a:pt x="728" y="569"/>
                  </a:lnTo>
                  <a:lnTo>
                    <a:pt x="712" y="555"/>
                  </a:lnTo>
                  <a:lnTo>
                    <a:pt x="718" y="547"/>
                  </a:lnTo>
                  <a:lnTo>
                    <a:pt x="696" y="509"/>
                  </a:lnTo>
                  <a:lnTo>
                    <a:pt x="714" y="487"/>
                  </a:lnTo>
                  <a:lnTo>
                    <a:pt x="706" y="467"/>
                  </a:lnTo>
                  <a:lnTo>
                    <a:pt x="712" y="439"/>
                  </a:lnTo>
                  <a:lnTo>
                    <a:pt x="704" y="346"/>
                  </a:lnTo>
                  <a:lnTo>
                    <a:pt x="684" y="252"/>
                  </a:lnTo>
                  <a:lnTo>
                    <a:pt x="656" y="234"/>
                  </a:lnTo>
                  <a:lnTo>
                    <a:pt x="654" y="218"/>
                  </a:lnTo>
                  <a:lnTo>
                    <a:pt x="628" y="198"/>
                  </a:lnTo>
                  <a:lnTo>
                    <a:pt x="614" y="158"/>
                  </a:lnTo>
                  <a:lnTo>
                    <a:pt x="620" y="144"/>
                  </a:lnTo>
                  <a:lnTo>
                    <a:pt x="648" y="106"/>
                  </a:lnTo>
                  <a:lnTo>
                    <a:pt x="648" y="30"/>
                  </a:lnTo>
                  <a:lnTo>
                    <a:pt x="654" y="10"/>
                  </a:lnTo>
                  <a:lnTo>
                    <a:pt x="624" y="12"/>
                  </a:lnTo>
                  <a:lnTo>
                    <a:pt x="606" y="0"/>
                  </a:lnTo>
                  <a:lnTo>
                    <a:pt x="598" y="10"/>
                  </a:lnTo>
                  <a:lnTo>
                    <a:pt x="572" y="10"/>
                  </a:lnTo>
                  <a:lnTo>
                    <a:pt x="560" y="18"/>
                  </a:lnTo>
                  <a:lnTo>
                    <a:pt x="544" y="20"/>
                  </a:lnTo>
                  <a:lnTo>
                    <a:pt x="534" y="28"/>
                  </a:lnTo>
                  <a:lnTo>
                    <a:pt x="516" y="18"/>
                  </a:lnTo>
                  <a:lnTo>
                    <a:pt x="492" y="14"/>
                  </a:lnTo>
                  <a:lnTo>
                    <a:pt x="438" y="32"/>
                  </a:lnTo>
                  <a:lnTo>
                    <a:pt x="368" y="42"/>
                  </a:lnTo>
                  <a:lnTo>
                    <a:pt x="320" y="78"/>
                  </a:lnTo>
                  <a:lnTo>
                    <a:pt x="288" y="86"/>
                  </a:lnTo>
                  <a:lnTo>
                    <a:pt x="260" y="102"/>
                  </a:lnTo>
                  <a:lnTo>
                    <a:pt x="244" y="104"/>
                  </a:lnTo>
                  <a:lnTo>
                    <a:pt x="254" y="138"/>
                  </a:lnTo>
                  <a:lnTo>
                    <a:pt x="254" y="174"/>
                  </a:lnTo>
                  <a:lnTo>
                    <a:pt x="264" y="204"/>
                  </a:lnTo>
                  <a:lnTo>
                    <a:pt x="282" y="220"/>
                  </a:lnTo>
                  <a:lnTo>
                    <a:pt x="274" y="246"/>
                  </a:lnTo>
                  <a:lnTo>
                    <a:pt x="230" y="240"/>
                  </a:lnTo>
                  <a:lnTo>
                    <a:pt x="214" y="256"/>
                  </a:lnTo>
                  <a:lnTo>
                    <a:pt x="214" y="276"/>
                  </a:lnTo>
                  <a:lnTo>
                    <a:pt x="106" y="356"/>
                  </a:lnTo>
                  <a:lnTo>
                    <a:pt x="94" y="373"/>
                  </a:lnTo>
                  <a:lnTo>
                    <a:pt x="64" y="377"/>
                  </a:lnTo>
                  <a:lnTo>
                    <a:pt x="20" y="397"/>
                  </a:lnTo>
                  <a:lnTo>
                    <a:pt x="0" y="421"/>
                  </a:lnTo>
                  <a:lnTo>
                    <a:pt x="0" y="439"/>
                  </a:lnTo>
                  <a:lnTo>
                    <a:pt x="0" y="465"/>
                  </a:lnTo>
                  <a:lnTo>
                    <a:pt x="134" y="559"/>
                  </a:lnTo>
                  <a:lnTo>
                    <a:pt x="362" y="723"/>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9" name="Tunisia"/>
            <p:cNvSpPr>
              <a:spLocks noChangeAspect="1"/>
            </p:cNvSpPr>
            <p:nvPr/>
          </p:nvSpPr>
          <p:spPr bwMode="gray">
            <a:xfrm>
              <a:off x="4579808" y="3250494"/>
              <a:ext cx="106127" cy="215278"/>
            </a:xfrm>
            <a:custGeom>
              <a:avLst/>
              <a:gdLst/>
              <a:ahLst/>
              <a:cxnLst>
                <a:cxn ang="0">
                  <a:pos x="114" y="322"/>
                </a:cxn>
                <a:cxn ang="0">
                  <a:pos x="90" y="356"/>
                </a:cxn>
                <a:cxn ang="0">
                  <a:pos x="70" y="262"/>
                </a:cxn>
                <a:cxn ang="0">
                  <a:pos x="42" y="244"/>
                </a:cxn>
                <a:cxn ang="0">
                  <a:pos x="40" y="228"/>
                </a:cxn>
                <a:cxn ang="0">
                  <a:pos x="14" y="208"/>
                </a:cxn>
                <a:cxn ang="0">
                  <a:pos x="0" y="168"/>
                </a:cxn>
                <a:cxn ang="0">
                  <a:pos x="6" y="154"/>
                </a:cxn>
                <a:cxn ang="0">
                  <a:pos x="34" y="116"/>
                </a:cxn>
                <a:cxn ang="0">
                  <a:pos x="34" y="40"/>
                </a:cxn>
                <a:cxn ang="0">
                  <a:pos x="40" y="20"/>
                </a:cxn>
                <a:cxn ang="0">
                  <a:pos x="48" y="20"/>
                </a:cxn>
                <a:cxn ang="0">
                  <a:pos x="56" y="12"/>
                </a:cxn>
                <a:cxn ang="0">
                  <a:pos x="94" y="0"/>
                </a:cxn>
                <a:cxn ang="0">
                  <a:pos x="108" y="10"/>
                </a:cxn>
                <a:cxn ang="0">
                  <a:pos x="112" y="18"/>
                </a:cxn>
                <a:cxn ang="0">
                  <a:pos x="122" y="26"/>
                </a:cxn>
                <a:cxn ang="0">
                  <a:pos x="136" y="18"/>
                </a:cxn>
                <a:cxn ang="0">
                  <a:pos x="138" y="30"/>
                </a:cxn>
                <a:cxn ang="0">
                  <a:pos x="118" y="58"/>
                </a:cxn>
                <a:cxn ang="0">
                  <a:pos x="120" y="66"/>
                </a:cxn>
                <a:cxn ang="0">
                  <a:pos x="140" y="94"/>
                </a:cxn>
                <a:cxn ang="0">
                  <a:pos x="142" y="106"/>
                </a:cxn>
                <a:cxn ang="0">
                  <a:pos x="124" y="134"/>
                </a:cxn>
                <a:cxn ang="0">
                  <a:pos x="108" y="146"/>
                </a:cxn>
                <a:cxn ang="0">
                  <a:pos x="108" y="158"/>
                </a:cxn>
                <a:cxn ang="0">
                  <a:pos x="114" y="168"/>
                </a:cxn>
                <a:cxn ang="0">
                  <a:pos x="130" y="172"/>
                </a:cxn>
                <a:cxn ang="0">
                  <a:pos x="142" y="178"/>
                </a:cxn>
                <a:cxn ang="0">
                  <a:pos x="152" y="196"/>
                </a:cxn>
                <a:cxn ang="0">
                  <a:pos x="162" y="198"/>
                </a:cxn>
                <a:cxn ang="0">
                  <a:pos x="166" y="238"/>
                </a:cxn>
                <a:cxn ang="0">
                  <a:pos x="158" y="246"/>
                </a:cxn>
                <a:cxn ang="0">
                  <a:pos x="142" y="252"/>
                </a:cxn>
                <a:cxn ang="0">
                  <a:pos x="132" y="262"/>
                </a:cxn>
                <a:cxn ang="0">
                  <a:pos x="120" y="264"/>
                </a:cxn>
                <a:cxn ang="0">
                  <a:pos x="108" y="276"/>
                </a:cxn>
                <a:cxn ang="0">
                  <a:pos x="108" y="294"/>
                </a:cxn>
                <a:cxn ang="0">
                  <a:pos x="114" y="322"/>
                </a:cxn>
              </a:cxnLst>
              <a:rect l="0" t="0" r="r" b="b"/>
              <a:pathLst>
                <a:path w="166" h="356">
                  <a:moveTo>
                    <a:pt x="114" y="322"/>
                  </a:moveTo>
                  <a:lnTo>
                    <a:pt x="90" y="356"/>
                  </a:lnTo>
                  <a:lnTo>
                    <a:pt x="70" y="262"/>
                  </a:lnTo>
                  <a:lnTo>
                    <a:pt x="42" y="244"/>
                  </a:lnTo>
                  <a:lnTo>
                    <a:pt x="40" y="228"/>
                  </a:lnTo>
                  <a:lnTo>
                    <a:pt x="14" y="208"/>
                  </a:lnTo>
                  <a:lnTo>
                    <a:pt x="0" y="168"/>
                  </a:lnTo>
                  <a:lnTo>
                    <a:pt x="6" y="154"/>
                  </a:lnTo>
                  <a:lnTo>
                    <a:pt x="34" y="116"/>
                  </a:lnTo>
                  <a:lnTo>
                    <a:pt x="34" y="40"/>
                  </a:lnTo>
                  <a:lnTo>
                    <a:pt x="40" y="20"/>
                  </a:lnTo>
                  <a:lnTo>
                    <a:pt x="48" y="20"/>
                  </a:lnTo>
                  <a:lnTo>
                    <a:pt x="56" y="12"/>
                  </a:lnTo>
                  <a:lnTo>
                    <a:pt x="94" y="0"/>
                  </a:lnTo>
                  <a:lnTo>
                    <a:pt x="108" y="10"/>
                  </a:lnTo>
                  <a:lnTo>
                    <a:pt x="112" y="18"/>
                  </a:lnTo>
                  <a:lnTo>
                    <a:pt x="122" y="26"/>
                  </a:lnTo>
                  <a:lnTo>
                    <a:pt x="136" y="18"/>
                  </a:lnTo>
                  <a:lnTo>
                    <a:pt x="138" y="30"/>
                  </a:lnTo>
                  <a:lnTo>
                    <a:pt x="118" y="58"/>
                  </a:lnTo>
                  <a:lnTo>
                    <a:pt x="120" y="66"/>
                  </a:lnTo>
                  <a:lnTo>
                    <a:pt x="140" y="94"/>
                  </a:lnTo>
                  <a:lnTo>
                    <a:pt x="142" y="106"/>
                  </a:lnTo>
                  <a:lnTo>
                    <a:pt x="124" y="134"/>
                  </a:lnTo>
                  <a:lnTo>
                    <a:pt x="108" y="146"/>
                  </a:lnTo>
                  <a:lnTo>
                    <a:pt x="108" y="158"/>
                  </a:lnTo>
                  <a:lnTo>
                    <a:pt x="114" y="168"/>
                  </a:lnTo>
                  <a:lnTo>
                    <a:pt x="130" y="172"/>
                  </a:lnTo>
                  <a:lnTo>
                    <a:pt x="142" y="178"/>
                  </a:lnTo>
                  <a:lnTo>
                    <a:pt x="152" y="196"/>
                  </a:lnTo>
                  <a:lnTo>
                    <a:pt x="162" y="198"/>
                  </a:lnTo>
                  <a:lnTo>
                    <a:pt x="166" y="238"/>
                  </a:lnTo>
                  <a:lnTo>
                    <a:pt x="158" y="246"/>
                  </a:lnTo>
                  <a:lnTo>
                    <a:pt x="142" y="252"/>
                  </a:lnTo>
                  <a:lnTo>
                    <a:pt x="132" y="262"/>
                  </a:lnTo>
                  <a:lnTo>
                    <a:pt x="120" y="264"/>
                  </a:lnTo>
                  <a:lnTo>
                    <a:pt x="108" y="276"/>
                  </a:lnTo>
                  <a:lnTo>
                    <a:pt x="108" y="294"/>
                  </a:lnTo>
                  <a:lnTo>
                    <a:pt x="114" y="322"/>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0" name="Libya"/>
            <p:cNvSpPr>
              <a:spLocks noChangeAspect="1"/>
            </p:cNvSpPr>
            <p:nvPr/>
          </p:nvSpPr>
          <p:spPr bwMode="gray">
            <a:xfrm>
              <a:off x="4632103" y="3370414"/>
              <a:ext cx="381442" cy="369874"/>
            </a:xfrm>
            <a:custGeom>
              <a:avLst/>
              <a:gdLst/>
              <a:ahLst/>
              <a:cxnLst>
                <a:cxn ang="0">
                  <a:pos x="112" y="16"/>
                </a:cxn>
                <a:cxn ang="0">
                  <a:pos x="80" y="0"/>
                </a:cxn>
                <a:cxn ang="0">
                  <a:pos x="84" y="40"/>
                </a:cxn>
                <a:cxn ang="0">
                  <a:pos x="76" y="48"/>
                </a:cxn>
                <a:cxn ang="0">
                  <a:pos x="60" y="54"/>
                </a:cxn>
                <a:cxn ang="0">
                  <a:pos x="50" y="64"/>
                </a:cxn>
                <a:cxn ang="0">
                  <a:pos x="38" y="66"/>
                </a:cxn>
                <a:cxn ang="0">
                  <a:pos x="26" y="78"/>
                </a:cxn>
                <a:cxn ang="0">
                  <a:pos x="26" y="96"/>
                </a:cxn>
                <a:cxn ang="0">
                  <a:pos x="32" y="124"/>
                </a:cxn>
                <a:cxn ang="0">
                  <a:pos x="8" y="158"/>
                </a:cxn>
                <a:cxn ang="0">
                  <a:pos x="16" y="251"/>
                </a:cxn>
                <a:cxn ang="0">
                  <a:pos x="10" y="279"/>
                </a:cxn>
                <a:cxn ang="0">
                  <a:pos x="18" y="299"/>
                </a:cxn>
                <a:cxn ang="0">
                  <a:pos x="0" y="321"/>
                </a:cxn>
                <a:cxn ang="0">
                  <a:pos x="22" y="359"/>
                </a:cxn>
                <a:cxn ang="0">
                  <a:pos x="16" y="367"/>
                </a:cxn>
                <a:cxn ang="0">
                  <a:pos x="32" y="381"/>
                </a:cxn>
                <a:cxn ang="0">
                  <a:pos x="52" y="381"/>
                </a:cxn>
                <a:cxn ang="0">
                  <a:pos x="76" y="399"/>
                </a:cxn>
                <a:cxn ang="0">
                  <a:pos x="104" y="439"/>
                </a:cxn>
                <a:cxn ang="0">
                  <a:pos x="154" y="449"/>
                </a:cxn>
                <a:cxn ang="0">
                  <a:pos x="174" y="465"/>
                </a:cxn>
                <a:cxn ang="0">
                  <a:pos x="206" y="455"/>
                </a:cxn>
                <a:cxn ang="0">
                  <a:pos x="250" y="441"/>
                </a:cxn>
                <a:cxn ang="0">
                  <a:pos x="539" y="611"/>
                </a:cxn>
                <a:cxn ang="0">
                  <a:pos x="541" y="587"/>
                </a:cxn>
                <a:cxn ang="0">
                  <a:pos x="547" y="577"/>
                </a:cxn>
                <a:cxn ang="0">
                  <a:pos x="589" y="577"/>
                </a:cxn>
                <a:cxn ang="0">
                  <a:pos x="589" y="507"/>
                </a:cxn>
                <a:cxn ang="0">
                  <a:pos x="585" y="176"/>
                </a:cxn>
                <a:cxn ang="0">
                  <a:pos x="575" y="160"/>
                </a:cxn>
                <a:cxn ang="0">
                  <a:pos x="585" y="132"/>
                </a:cxn>
                <a:cxn ang="0">
                  <a:pos x="575" y="108"/>
                </a:cxn>
                <a:cxn ang="0">
                  <a:pos x="579" y="98"/>
                </a:cxn>
                <a:cxn ang="0">
                  <a:pos x="593" y="78"/>
                </a:cxn>
                <a:cxn ang="0">
                  <a:pos x="579" y="64"/>
                </a:cxn>
                <a:cxn ang="0">
                  <a:pos x="549" y="62"/>
                </a:cxn>
                <a:cxn ang="0">
                  <a:pos x="525" y="48"/>
                </a:cxn>
                <a:cxn ang="0">
                  <a:pos x="497" y="46"/>
                </a:cxn>
                <a:cxn ang="0">
                  <a:pos x="495" y="32"/>
                </a:cxn>
                <a:cxn ang="0">
                  <a:pos x="457" y="16"/>
                </a:cxn>
                <a:cxn ang="0">
                  <a:pos x="435" y="16"/>
                </a:cxn>
                <a:cxn ang="0">
                  <a:pos x="407" y="38"/>
                </a:cxn>
                <a:cxn ang="0">
                  <a:pos x="394" y="68"/>
                </a:cxn>
                <a:cxn ang="0">
                  <a:pos x="400" y="102"/>
                </a:cxn>
                <a:cxn ang="0">
                  <a:pos x="374" y="130"/>
                </a:cxn>
                <a:cxn ang="0">
                  <a:pos x="344" y="132"/>
                </a:cxn>
                <a:cxn ang="0">
                  <a:pos x="310" y="108"/>
                </a:cxn>
                <a:cxn ang="0">
                  <a:pos x="284" y="104"/>
                </a:cxn>
                <a:cxn ang="0">
                  <a:pos x="258" y="94"/>
                </a:cxn>
                <a:cxn ang="0">
                  <a:pos x="224" y="90"/>
                </a:cxn>
                <a:cxn ang="0">
                  <a:pos x="208" y="74"/>
                </a:cxn>
                <a:cxn ang="0">
                  <a:pos x="204" y="42"/>
                </a:cxn>
                <a:cxn ang="0">
                  <a:pos x="164" y="24"/>
                </a:cxn>
                <a:cxn ang="0">
                  <a:pos x="138" y="14"/>
                </a:cxn>
                <a:cxn ang="0">
                  <a:pos x="112" y="16"/>
                </a:cxn>
              </a:cxnLst>
              <a:rect l="0" t="0" r="r" b="b"/>
              <a:pathLst>
                <a:path w="593" h="611">
                  <a:moveTo>
                    <a:pt x="112" y="16"/>
                  </a:moveTo>
                  <a:lnTo>
                    <a:pt x="80" y="0"/>
                  </a:lnTo>
                  <a:lnTo>
                    <a:pt x="84" y="40"/>
                  </a:lnTo>
                  <a:lnTo>
                    <a:pt x="76" y="48"/>
                  </a:lnTo>
                  <a:lnTo>
                    <a:pt x="60" y="54"/>
                  </a:lnTo>
                  <a:lnTo>
                    <a:pt x="50" y="64"/>
                  </a:lnTo>
                  <a:lnTo>
                    <a:pt x="38" y="66"/>
                  </a:lnTo>
                  <a:lnTo>
                    <a:pt x="26" y="78"/>
                  </a:lnTo>
                  <a:lnTo>
                    <a:pt x="26" y="96"/>
                  </a:lnTo>
                  <a:lnTo>
                    <a:pt x="32" y="124"/>
                  </a:lnTo>
                  <a:lnTo>
                    <a:pt x="8" y="158"/>
                  </a:lnTo>
                  <a:lnTo>
                    <a:pt x="16" y="251"/>
                  </a:lnTo>
                  <a:lnTo>
                    <a:pt x="10" y="279"/>
                  </a:lnTo>
                  <a:lnTo>
                    <a:pt x="18" y="299"/>
                  </a:lnTo>
                  <a:lnTo>
                    <a:pt x="0" y="321"/>
                  </a:lnTo>
                  <a:lnTo>
                    <a:pt x="22" y="359"/>
                  </a:lnTo>
                  <a:lnTo>
                    <a:pt x="16" y="367"/>
                  </a:lnTo>
                  <a:lnTo>
                    <a:pt x="32" y="381"/>
                  </a:lnTo>
                  <a:lnTo>
                    <a:pt x="52" y="381"/>
                  </a:lnTo>
                  <a:lnTo>
                    <a:pt x="76" y="399"/>
                  </a:lnTo>
                  <a:lnTo>
                    <a:pt x="104" y="439"/>
                  </a:lnTo>
                  <a:lnTo>
                    <a:pt x="154" y="449"/>
                  </a:lnTo>
                  <a:lnTo>
                    <a:pt x="174" y="465"/>
                  </a:lnTo>
                  <a:lnTo>
                    <a:pt x="206" y="455"/>
                  </a:lnTo>
                  <a:lnTo>
                    <a:pt x="250" y="441"/>
                  </a:lnTo>
                  <a:lnTo>
                    <a:pt x="539" y="611"/>
                  </a:lnTo>
                  <a:lnTo>
                    <a:pt x="541" y="587"/>
                  </a:lnTo>
                  <a:lnTo>
                    <a:pt x="547" y="577"/>
                  </a:lnTo>
                  <a:lnTo>
                    <a:pt x="589" y="577"/>
                  </a:lnTo>
                  <a:lnTo>
                    <a:pt x="589" y="507"/>
                  </a:lnTo>
                  <a:lnTo>
                    <a:pt x="585" y="176"/>
                  </a:lnTo>
                  <a:lnTo>
                    <a:pt x="575" y="160"/>
                  </a:lnTo>
                  <a:lnTo>
                    <a:pt x="585" y="132"/>
                  </a:lnTo>
                  <a:lnTo>
                    <a:pt x="575" y="108"/>
                  </a:lnTo>
                  <a:lnTo>
                    <a:pt x="579" y="98"/>
                  </a:lnTo>
                  <a:lnTo>
                    <a:pt x="593" y="78"/>
                  </a:lnTo>
                  <a:lnTo>
                    <a:pt x="579" y="64"/>
                  </a:lnTo>
                  <a:lnTo>
                    <a:pt x="549" y="62"/>
                  </a:lnTo>
                  <a:lnTo>
                    <a:pt x="525" y="48"/>
                  </a:lnTo>
                  <a:lnTo>
                    <a:pt x="497" y="46"/>
                  </a:lnTo>
                  <a:lnTo>
                    <a:pt x="495" y="32"/>
                  </a:lnTo>
                  <a:lnTo>
                    <a:pt x="457" y="16"/>
                  </a:lnTo>
                  <a:lnTo>
                    <a:pt x="435" y="16"/>
                  </a:lnTo>
                  <a:lnTo>
                    <a:pt x="407" y="38"/>
                  </a:lnTo>
                  <a:lnTo>
                    <a:pt x="394" y="68"/>
                  </a:lnTo>
                  <a:lnTo>
                    <a:pt x="400" y="102"/>
                  </a:lnTo>
                  <a:lnTo>
                    <a:pt x="374" y="130"/>
                  </a:lnTo>
                  <a:lnTo>
                    <a:pt x="344" y="132"/>
                  </a:lnTo>
                  <a:lnTo>
                    <a:pt x="310" y="108"/>
                  </a:lnTo>
                  <a:lnTo>
                    <a:pt x="284" y="104"/>
                  </a:lnTo>
                  <a:lnTo>
                    <a:pt x="258" y="94"/>
                  </a:lnTo>
                  <a:lnTo>
                    <a:pt x="224" y="90"/>
                  </a:lnTo>
                  <a:lnTo>
                    <a:pt x="208" y="74"/>
                  </a:lnTo>
                  <a:lnTo>
                    <a:pt x="204" y="42"/>
                  </a:lnTo>
                  <a:lnTo>
                    <a:pt x="164" y="24"/>
                  </a:lnTo>
                  <a:lnTo>
                    <a:pt x="138" y="14"/>
                  </a:lnTo>
                  <a:lnTo>
                    <a:pt x="112" y="16"/>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1" name="Senegal"/>
            <p:cNvSpPr>
              <a:spLocks noChangeAspect="1"/>
            </p:cNvSpPr>
            <p:nvPr/>
          </p:nvSpPr>
          <p:spPr bwMode="gray">
            <a:xfrm>
              <a:off x="3975346" y="3809639"/>
              <a:ext cx="136888" cy="102582"/>
            </a:xfrm>
            <a:custGeom>
              <a:avLst/>
              <a:gdLst/>
              <a:ahLst/>
              <a:cxnLst>
                <a:cxn ang="0">
                  <a:pos x="201" y="106"/>
                </a:cxn>
                <a:cxn ang="0">
                  <a:pos x="195" y="72"/>
                </a:cxn>
                <a:cxn ang="0">
                  <a:pos x="172" y="56"/>
                </a:cxn>
                <a:cxn ang="0">
                  <a:pos x="150" y="28"/>
                </a:cxn>
                <a:cxn ang="0">
                  <a:pos x="124" y="18"/>
                </a:cxn>
                <a:cxn ang="0">
                  <a:pos x="108" y="0"/>
                </a:cxn>
                <a:cxn ang="0">
                  <a:pos x="54" y="12"/>
                </a:cxn>
                <a:cxn ang="0">
                  <a:pos x="40" y="4"/>
                </a:cxn>
                <a:cxn ang="0">
                  <a:pos x="22" y="14"/>
                </a:cxn>
                <a:cxn ang="0">
                  <a:pos x="24" y="28"/>
                </a:cxn>
                <a:cxn ang="0">
                  <a:pos x="0" y="60"/>
                </a:cxn>
                <a:cxn ang="0">
                  <a:pos x="22" y="108"/>
                </a:cxn>
                <a:cxn ang="0">
                  <a:pos x="56" y="110"/>
                </a:cxn>
                <a:cxn ang="0">
                  <a:pos x="72" y="110"/>
                </a:cxn>
                <a:cxn ang="0">
                  <a:pos x="80" y="104"/>
                </a:cxn>
                <a:cxn ang="0">
                  <a:pos x="88" y="108"/>
                </a:cxn>
                <a:cxn ang="0">
                  <a:pos x="104" y="118"/>
                </a:cxn>
                <a:cxn ang="0">
                  <a:pos x="116" y="118"/>
                </a:cxn>
                <a:cxn ang="0">
                  <a:pos x="122" y="126"/>
                </a:cxn>
                <a:cxn ang="0">
                  <a:pos x="112" y="134"/>
                </a:cxn>
                <a:cxn ang="0">
                  <a:pos x="88" y="126"/>
                </a:cxn>
                <a:cxn ang="0">
                  <a:pos x="72" y="126"/>
                </a:cxn>
                <a:cxn ang="0">
                  <a:pos x="60" y="132"/>
                </a:cxn>
                <a:cxn ang="0">
                  <a:pos x="10" y="138"/>
                </a:cxn>
                <a:cxn ang="0">
                  <a:pos x="14" y="160"/>
                </a:cxn>
                <a:cxn ang="0">
                  <a:pos x="26" y="160"/>
                </a:cxn>
                <a:cxn ang="0">
                  <a:pos x="18" y="170"/>
                </a:cxn>
                <a:cxn ang="0">
                  <a:pos x="48" y="168"/>
                </a:cxn>
                <a:cxn ang="0">
                  <a:pos x="58" y="158"/>
                </a:cxn>
                <a:cxn ang="0">
                  <a:pos x="72" y="154"/>
                </a:cxn>
                <a:cxn ang="0">
                  <a:pos x="86" y="162"/>
                </a:cxn>
                <a:cxn ang="0">
                  <a:pos x="134" y="164"/>
                </a:cxn>
                <a:cxn ang="0">
                  <a:pos x="148" y="162"/>
                </a:cxn>
                <a:cxn ang="0">
                  <a:pos x="162" y="170"/>
                </a:cxn>
                <a:cxn ang="0">
                  <a:pos x="195" y="170"/>
                </a:cxn>
                <a:cxn ang="0">
                  <a:pos x="211" y="166"/>
                </a:cxn>
                <a:cxn ang="0">
                  <a:pos x="213" y="148"/>
                </a:cxn>
                <a:cxn ang="0">
                  <a:pos x="197" y="118"/>
                </a:cxn>
                <a:cxn ang="0">
                  <a:pos x="201" y="106"/>
                </a:cxn>
              </a:cxnLst>
              <a:rect l="0" t="0" r="r" b="b"/>
              <a:pathLst>
                <a:path w="213" h="170">
                  <a:moveTo>
                    <a:pt x="201" y="106"/>
                  </a:moveTo>
                  <a:lnTo>
                    <a:pt x="195" y="72"/>
                  </a:lnTo>
                  <a:lnTo>
                    <a:pt x="172" y="56"/>
                  </a:lnTo>
                  <a:lnTo>
                    <a:pt x="150" y="28"/>
                  </a:lnTo>
                  <a:lnTo>
                    <a:pt x="124" y="18"/>
                  </a:lnTo>
                  <a:lnTo>
                    <a:pt x="108" y="0"/>
                  </a:lnTo>
                  <a:lnTo>
                    <a:pt x="54" y="12"/>
                  </a:lnTo>
                  <a:lnTo>
                    <a:pt x="40" y="4"/>
                  </a:lnTo>
                  <a:lnTo>
                    <a:pt x="22" y="14"/>
                  </a:lnTo>
                  <a:lnTo>
                    <a:pt x="24" y="28"/>
                  </a:lnTo>
                  <a:lnTo>
                    <a:pt x="0" y="60"/>
                  </a:lnTo>
                  <a:lnTo>
                    <a:pt x="22" y="108"/>
                  </a:lnTo>
                  <a:lnTo>
                    <a:pt x="56" y="110"/>
                  </a:lnTo>
                  <a:lnTo>
                    <a:pt x="72" y="110"/>
                  </a:lnTo>
                  <a:lnTo>
                    <a:pt x="80" y="104"/>
                  </a:lnTo>
                  <a:lnTo>
                    <a:pt x="88" y="108"/>
                  </a:lnTo>
                  <a:lnTo>
                    <a:pt x="104" y="118"/>
                  </a:lnTo>
                  <a:lnTo>
                    <a:pt x="116" y="118"/>
                  </a:lnTo>
                  <a:lnTo>
                    <a:pt x="122" y="126"/>
                  </a:lnTo>
                  <a:lnTo>
                    <a:pt x="112" y="134"/>
                  </a:lnTo>
                  <a:lnTo>
                    <a:pt x="88" y="126"/>
                  </a:lnTo>
                  <a:lnTo>
                    <a:pt x="72" y="126"/>
                  </a:lnTo>
                  <a:lnTo>
                    <a:pt x="60" y="132"/>
                  </a:lnTo>
                  <a:lnTo>
                    <a:pt x="10" y="138"/>
                  </a:lnTo>
                  <a:lnTo>
                    <a:pt x="14" y="160"/>
                  </a:lnTo>
                  <a:lnTo>
                    <a:pt x="26" y="160"/>
                  </a:lnTo>
                  <a:lnTo>
                    <a:pt x="18" y="170"/>
                  </a:lnTo>
                  <a:lnTo>
                    <a:pt x="48" y="168"/>
                  </a:lnTo>
                  <a:lnTo>
                    <a:pt x="58" y="158"/>
                  </a:lnTo>
                  <a:lnTo>
                    <a:pt x="72" y="154"/>
                  </a:lnTo>
                  <a:lnTo>
                    <a:pt x="86" y="162"/>
                  </a:lnTo>
                  <a:lnTo>
                    <a:pt x="134" y="164"/>
                  </a:lnTo>
                  <a:lnTo>
                    <a:pt x="148" y="162"/>
                  </a:lnTo>
                  <a:lnTo>
                    <a:pt x="162" y="170"/>
                  </a:lnTo>
                  <a:lnTo>
                    <a:pt x="195" y="170"/>
                  </a:lnTo>
                  <a:lnTo>
                    <a:pt x="211" y="166"/>
                  </a:lnTo>
                  <a:lnTo>
                    <a:pt x="213" y="148"/>
                  </a:lnTo>
                  <a:lnTo>
                    <a:pt x="197" y="118"/>
                  </a:lnTo>
                  <a:lnTo>
                    <a:pt x="201" y="106"/>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2" name="Gambia"/>
            <p:cNvSpPr>
              <a:spLocks noChangeAspect="1"/>
            </p:cNvSpPr>
            <p:nvPr/>
          </p:nvSpPr>
          <p:spPr bwMode="gray">
            <a:xfrm>
              <a:off x="3981498" y="3871766"/>
              <a:ext cx="72289" cy="20227"/>
            </a:xfrm>
            <a:custGeom>
              <a:avLst/>
              <a:gdLst/>
              <a:ahLst/>
              <a:cxnLst>
                <a:cxn ang="0">
                  <a:pos x="0" y="34"/>
                </a:cxn>
                <a:cxn ang="0">
                  <a:pos x="50" y="28"/>
                </a:cxn>
                <a:cxn ang="0">
                  <a:pos x="62" y="22"/>
                </a:cxn>
                <a:cxn ang="0">
                  <a:pos x="78" y="22"/>
                </a:cxn>
                <a:cxn ang="0">
                  <a:pos x="102" y="30"/>
                </a:cxn>
                <a:cxn ang="0">
                  <a:pos x="112" y="22"/>
                </a:cxn>
                <a:cxn ang="0">
                  <a:pos x="106" y="14"/>
                </a:cxn>
                <a:cxn ang="0">
                  <a:pos x="94" y="14"/>
                </a:cxn>
                <a:cxn ang="0">
                  <a:pos x="78" y="4"/>
                </a:cxn>
                <a:cxn ang="0">
                  <a:pos x="70" y="0"/>
                </a:cxn>
                <a:cxn ang="0">
                  <a:pos x="62" y="6"/>
                </a:cxn>
                <a:cxn ang="0">
                  <a:pos x="46" y="6"/>
                </a:cxn>
                <a:cxn ang="0">
                  <a:pos x="12" y="4"/>
                </a:cxn>
                <a:cxn ang="0">
                  <a:pos x="12" y="14"/>
                </a:cxn>
                <a:cxn ang="0">
                  <a:pos x="0" y="34"/>
                </a:cxn>
              </a:cxnLst>
              <a:rect l="0" t="0" r="r" b="b"/>
              <a:pathLst>
                <a:path w="112" h="34">
                  <a:moveTo>
                    <a:pt x="0" y="34"/>
                  </a:moveTo>
                  <a:lnTo>
                    <a:pt x="50" y="28"/>
                  </a:lnTo>
                  <a:lnTo>
                    <a:pt x="62" y="22"/>
                  </a:lnTo>
                  <a:lnTo>
                    <a:pt x="78" y="22"/>
                  </a:lnTo>
                  <a:lnTo>
                    <a:pt x="102" y="30"/>
                  </a:lnTo>
                  <a:lnTo>
                    <a:pt x="112" y="22"/>
                  </a:lnTo>
                  <a:lnTo>
                    <a:pt x="106" y="14"/>
                  </a:lnTo>
                  <a:lnTo>
                    <a:pt x="94" y="14"/>
                  </a:lnTo>
                  <a:lnTo>
                    <a:pt x="78" y="4"/>
                  </a:lnTo>
                  <a:lnTo>
                    <a:pt x="70" y="0"/>
                  </a:lnTo>
                  <a:lnTo>
                    <a:pt x="62" y="6"/>
                  </a:lnTo>
                  <a:lnTo>
                    <a:pt x="46" y="6"/>
                  </a:lnTo>
                  <a:lnTo>
                    <a:pt x="12" y="4"/>
                  </a:lnTo>
                  <a:lnTo>
                    <a:pt x="12" y="14"/>
                  </a:lnTo>
                  <a:lnTo>
                    <a:pt x="0" y="3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3" name="Guinea Bissau"/>
            <p:cNvSpPr>
              <a:spLocks noChangeAspect="1"/>
            </p:cNvSpPr>
            <p:nvPr/>
          </p:nvSpPr>
          <p:spPr bwMode="gray">
            <a:xfrm>
              <a:off x="3986112" y="3902107"/>
              <a:ext cx="75366" cy="49124"/>
            </a:xfrm>
            <a:custGeom>
              <a:avLst/>
              <a:gdLst/>
              <a:ahLst/>
              <a:cxnLst>
                <a:cxn ang="0">
                  <a:pos x="10" y="32"/>
                </a:cxn>
                <a:cxn ang="0">
                  <a:pos x="0" y="16"/>
                </a:cxn>
                <a:cxn ang="0">
                  <a:pos x="30" y="14"/>
                </a:cxn>
                <a:cxn ang="0">
                  <a:pos x="40" y="4"/>
                </a:cxn>
                <a:cxn ang="0">
                  <a:pos x="54" y="0"/>
                </a:cxn>
                <a:cxn ang="0">
                  <a:pos x="68" y="8"/>
                </a:cxn>
                <a:cxn ang="0">
                  <a:pos x="116" y="10"/>
                </a:cxn>
                <a:cxn ang="0">
                  <a:pos x="116" y="20"/>
                </a:cxn>
                <a:cxn ang="0">
                  <a:pos x="110" y="24"/>
                </a:cxn>
                <a:cxn ang="0">
                  <a:pos x="116" y="28"/>
                </a:cxn>
                <a:cxn ang="0">
                  <a:pos x="114" y="38"/>
                </a:cxn>
                <a:cxn ang="0">
                  <a:pos x="102" y="44"/>
                </a:cxn>
                <a:cxn ang="0">
                  <a:pos x="88" y="54"/>
                </a:cxn>
                <a:cxn ang="0">
                  <a:pos x="78" y="62"/>
                </a:cxn>
                <a:cxn ang="0">
                  <a:pos x="68" y="80"/>
                </a:cxn>
                <a:cxn ang="0">
                  <a:pos x="56" y="78"/>
                </a:cxn>
                <a:cxn ang="0">
                  <a:pos x="56" y="60"/>
                </a:cxn>
                <a:cxn ang="0">
                  <a:pos x="74" y="44"/>
                </a:cxn>
                <a:cxn ang="0">
                  <a:pos x="72" y="30"/>
                </a:cxn>
                <a:cxn ang="0">
                  <a:pos x="48" y="32"/>
                </a:cxn>
                <a:cxn ang="0">
                  <a:pos x="28" y="38"/>
                </a:cxn>
                <a:cxn ang="0">
                  <a:pos x="10" y="32"/>
                </a:cxn>
              </a:cxnLst>
              <a:rect l="0" t="0" r="r" b="b"/>
              <a:pathLst>
                <a:path w="116" h="80">
                  <a:moveTo>
                    <a:pt x="10" y="32"/>
                  </a:moveTo>
                  <a:lnTo>
                    <a:pt x="0" y="16"/>
                  </a:lnTo>
                  <a:lnTo>
                    <a:pt x="30" y="14"/>
                  </a:lnTo>
                  <a:lnTo>
                    <a:pt x="40" y="4"/>
                  </a:lnTo>
                  <a:lnTo>
                    <a:pt x="54" y="0"/>
                  </a:lnTo>
                  <a:lnTo>
                    <a:pt x="68" y="8"/>
                  </a:lnTo>
                  <a:lnTo>
                    <a:pt x="116" y="10"/>
                  </a:lnTo>
                  <a:lnTo>
                    <a:pt x="116" y="20"/>
                  </a:lnTo>
                  <a:lnTo>
                    <a:pt x="110" y="24"/>
                  </a:lnTo>
                  <a:lnTo>
                    <a:pt x="116" y="28"/>
                  </a:lnTo>
                  <a:lnTo>
                    <a:pt x="114" y="38"/>
                  </a:lnTo>
                  <a:lnTo>
                    <a:pt x="102" y="44"/>
                  </a:lnTo>
                  <a:lnTo>
                    <a:pt x="88" y="54"/>
                  </a:lnTo>
                  <a:lnTo>
                    <a:pt x="78" y="62"/>
                  </a:lnTo>
                  <a:lnTo>
                    <a:pt x="68" y="80"/>
                  </a:lnTo>
                  <a:lnTo>
                    <a:pt x="56" y="78"/>
                  </a:lnTo>
                  <a:lnTo>
                    <a:pt x="56" y="60"/>
                  </a:lnTo>
                  <a:lnTo>
                    <a:pt x="74" y="44"/>
                  </a:lnTo>
                  <a:lnTo>
                    <a:pt x="72" y="30"/>
                  </a:lnTo>
                  <a:lnTo>
                    <a:pt x="48" y="32"/>
                  </a:lnTo>
                  <a:lnTo>
                    <a:pt x="28" y="38"/>
                  </a:lnTo>
                  <a:lnTo>
                    <a:pt x="10" y="32"/>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4" name="Guinea"/>
            <p:cNvSpPr>
              <a:spLocks noChangeAspect="1"/>
            </p:cNvSpPr>
            <p:nvPr/>
          </p:nvSpPr>
          <p:spPr bwMode="gray">
            <a:xfrm>
              <a:off x="4030716" y="3907887"/>
              <a:ext cx="175340" cy="111251"/>
            </a:xfrm>
            <a:custGeom>
              <a:avLst/>
              <a:gdLst/>
              <a:ahLst/>
              <a:cxnLst>
                <a:cxn ang="0">
                  <a:pos x="14" y="84"/>
                </a:cxn>
                <a:cxn ang="0">
                  <a:pos x="0" y="72"/>
                </a:cxn>
                <a:cxn ang="0">
                  <a:pos x="10" y="54"/>
                </a:cxn>
                <a:cxn ang="0">
                  <a:pos x="20" y="46"/>
                </a:cxn>
                <a:cxn ang="0">
                  <a:pos x="34" y="36"/>
                </a:cxn>
                <a:cxn ang="0">
                  <a:pos x="46" y="30"/>
                </a:cxn>
                <a:cxn ang="0">
                  <a:pos x="48" y="20"/>
                </a:cxn>
                <a:cxn ang="0">
                  <a:pos x="42" y="16"/>
                </a:cxn>
                <a:cxn ang="0">
                  <a:pos x="48" y="12"/>
                </a:cxn>
                <a:cxn ang="0">
                  <a:pos x="48" y="2"/>
                </a:cxn>
                <a:cxn ang="0">
                  <a:pos x="62" y="0"/>
                </a:cxn>
                <a:cxn ang="0">
                  <a:pos x="76" y="8"/>
                </a:cxn>
                <a:cxn ang="0">
                  <a:pos x="109" y="8"/>
                </a:cxn>
                <a:cxn ang="0">
                  <a:pos x="125" y="4"/>
                </a:cxn>
                <a:cxn ang="0">
                  <a:pos x="137" y="16"/>
                </a:cxn>
                <a:cxn ang="0">
                  <a:pos x="153" y="12"/>
                </a:cxn>
                <a:cxn ang="0">
                  <a:pos x="161" y="28"/>
                </a:cxn>
                <a:cxn ang="0">
                  <a:pos x="219" y="0"/>
                </a:cxn>
                <a:cxn ang="0">
                  <a:pos x="229" y="8"/>
                </a:cxn>
                <a:cxn ang="0">
                  <a:pos x="235" y="38"/>
                </a:cxn>
                <a:cxn ang="0">
                  <a:pos x="251" y="42"/>
                </a:cxn>
                <a:cxn ang="0">
                  <a:pos x="251" y="54"/>
                </a:cxn>
                <a:cxn ang="0">
                  <a:pos x="241" y="70"/>
                </a:cxn>
                <a:cxn ang="0">
                  <a:pos x="261" y="70"/>
                </a:cxn>
                <a:cxn ang="0">
                  <a:pos x="267" y="94"/>
                </a:cxn>
                <a:cxn ang="0">
                  <a:pos x="265" y="110"/>
                </a:cxn>
                <a:cxn ang="0">
                  <a:pos x="273" y="122"/>
                </a:cxn>
                <a:cxn ang="0">
                  <a:pos x="273" y="151"/>
                </a:cxn>
                <a:cxn ang="0">
                  <a:pos x="263" y="155"/>
                </a:cxn>
                <a:cxn ang="0">
                  <a:pos x="259" y="173"/>
                </a:cxn>
                <a:cxn ang="0">
                  <a:pos x="245" y="177"/>
                </a:cxn>
                <a:cxn ang="0">
                  <a:pos x="223" y="185"/>
                </a:cxn>
                <a:cxn ang="0">
                  <a:pos x="207" y="183"/>
                </a:cxn>
                <a:cxn ang="0">
                  <a:pos x="205" y="157"/>
                </a:cxn>
                <a:cxn ang="0">
                  <a:pos x="181" y="161"/>
                </a:cxn>
                <a:cxn ang="0">
                  <a:pos x="167" y="169"/>
                </a:cxn>
                <a:cxn ang="0">
                  <a:pos x="155" y="124"/>
                </a:cxn>
                <a:cxn ang="0">
                  <a:pos x="141" y="112"/>
                </a:cxn>
                <a:cxn ang="0">
                  <a:pos x="133" y="108"/>
                </a:cxn>
                <a:cxn ang="0">
                  <a:pos x="117" y="112"/>
                </a:cxn>
                <a:cxn ang="0">
                  <a:pos x="103" y="110"/>
                </a:cxn>
                <a:cxn ang="0">
                  <a:pos x="58" y="132"/>
                </a:cxn>
                <a:cxn ang="0">
                  <a:pos x="54" y="114"/>
                </a:cxn>
                <a:cxn ang="0">
                  <a:pos x="40" y="110"/>
                </a:cxn>
                <a:cxn ang="0">
                  <a:pos x="22" y="96"/>
                </a:cxn>
                <a:cxn ang="0">
                  <a:pos x="22" y="84"/>
                </a:cxn>
                <a:cxn ang="0">
                  <a:pos x="14" y="84"/>
                </a:cxn>
              </a:cxnLst>
              <a:rect l="0" t="0" r="r" b="b"/>
              <a:pathLst>
                <a:path w="273" h="185">
                  <a:moveTo>
                    <a:pt x="14" y="84"/>
                  </a:moveTo>
                  <a:lnTo>
                    <a:pt x="0" y="72"/>
                  </a:lnTo>
                  <a:lnTo>
                    <a:pt x="10" y="54"/>
                  </a:lnTo>
                  <a:lnTo>
                    <a:pt x="20" y="46"/>
                  </a:lnTo>
                  <a:lnTo>
                    <a:pt x="34" y="36"/>
                  </a:lnTo>
                  <a:lnTo>
                    <a:pt x="46" y="30"/>
                  </a:lnTo>
                  <a:lnTo>
                    <a:pt x="48" y="20"/>
                  </a:lnTo>
                  <a:lnTo>
                    <a:pt x="42" y="16"/>
                  </a:lnTo>
                  <a:lnTo>
                    <a:pt x="48" y="12"/>
                  </a:lnTo>
                  <a:lnTo>
                    <a:pt x="48" y="2"/>
                  </a:lnTo>
                  <a:lnTo>
                    <a:pt x="62" y="0"/>
                  </a:lnTo>
                  <a:lnTo>
                    <a:pt x="76" y="8"/>
                  </a:lnTo>
                  <a:lnTo>
                    <a:pt x="109" y="8"/>
                  </a:lnTo>
                  <a:lnTo>
                    <a:pt x="125" y="4"/>
                  </a:lnTo>
                  <a:lnTo>
                    <a:pt x="137" y="16"/>
                  </a:lnTo>
                  <a:lnTo>
                    <a:pt x="153" y="12"/>
                  </a:lnTo>
                  <a:lnTo>
                    <a:pt x="161" y="28"/>
                  </a:lnTo>
                  <a:lnTo>
                    <a:pt x="219" y="0"/>
                  </a:lnTo>
                  <a:lnTo>
                    <a:pt x="229" y="8"/>
                  </a:lnTo>
                  <a:lnTo>
                    <a:pt x="235" y="38"/>
                  </a:lnTo>
                  <a:lnTo>
                    <a:pt x="251" y="42"/>
                  </a:lnTo>
                  <a:lnTo>
                    <a:pt x="251" y="54"/>
                  </a:lnTo>
                  <a:lnTo>
                    <a:pt x="241" y="70"/>
                  </a:lnTo>
                  <a:lnTo>
                    <a:pt x="261" y="70"/>
                  </a:lnTo>
                  <a:lnTo>
                    <a:pt x="267" y="94"/>
                  </a:lnTo>
                  <a:lnTo>
                    <a:pt x="265" y="110"/>
                  </a:lnTo>
                  <a:lnTo>
                    <a:pt x="273" y="122"/>
                  </a:lnTo>
                  <a:lnTo>
                    <a:pt x="273" y="151"/>
                  </a:lnTo>
                  <a:lnTo>
                    <a:pt x="263" y="155"/>
                  </a:lnTo>
                  <a:lnTo>
                    <a:pt x="259" y="173"/>
                  </a:lnTo>
                  <a:lnTo>
                    <a:pt x="245" y="177"/>
                  </a:lnTo>
                  <a:lnTo>
                    <a:pt x="223" y="185"/>
                  </a:lnTo>
                  <a:lnTo>
                    <a:pt x="207" y="183"/>
                  </a:lnTo>
                  <a:lnTo>
                    <a:pt x="205" y="157"/>
                  </a:lnTo>
                  <a:lnTo>
                    <a:pt x="181" y="161"/>
                  </a:lnTo>
                  <a:lnTo>
                    <a:pt x="167" y="169"/>
                  </a:lnTo>
                  <a:lnTo>
                    <a:pt x="155" y="124"/>
                  </a:lnTo>
                  <a:lnTo>
                    <a:pt x="141" y="112"/>
                  </a:lnTo>
                  <a:lnTo>
                    <a:pt x="133" y="108"/>
                  </a:lnTo>
                  <a:lnTo>
                    <a:pt x="117" y="112"/>
                  </a:lnTo>
                  <a:lnTo>
                    <a:pt x="103" y="110"/>
                  </a:lnTo>
                  <a:lnTo>
                    <a:pt x="58" y="132"/>
                  </a:lnTo>
                  <a:lnTo>
                    <a:pt x="54" y="114"/>
                  </a:lnTo>
                  <a:lnTo>
                    <a:pt x="40" y="110"/>
                  </a:lnTo>
                  <a:lnTo>
                    <a:pt x="22" y="96"/>
                  </a:lnTo>
                  <a:lnTo>
                    <a:pt x="22" y="84"/>
                  </a:lnTo>
                  <a:lnTo>
                    <a:pt x="14" y="8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5" name="Sierra Leone"/>
            <p:cNvSpPr>
              <a:spLocks noChangeAspect="1"/>
            </p:cNvSpPr>
            <p:nvPr/>
          </p:nvSpPr>
          <p:spPr bwMode="gray">
            <a:xfrm>
              <a:off x="4067630" y="3972904"/>
              <a:ext cx="83056" cy="67907"/>
            </a:xfrm>
            <a:custGeom>
              <a:avLst/>
              <a:gdLst/>
              <a:ahLst/>
              <a:cxnLst>
                <a:cxn ang="0">
                  <a:pos x="129" y="67"/>
                </a:cxn>
                <a:cxn ang="0">
                  <a:pos x="123" y="53"/>
                </a:cxn>
                <a:cxn ang="0">
                  <a:pos x="109" y="61"/>
                </a:cxn>
                <a:cxn ang="0">
                  <a:pos x="97" y="16"/>
                </a:cxn>
                <a:cxn ang="0">
                  <a:pos x="83" y="4"/>
                </a:cxn>
                <a:cxn ang="0">
                  <a:pos x="75" y="0"/>
                </a:cxn>
                <a:cxn ang="0">
                  <a:pos x="59" y="4"/>
                </a:cxn>
                <a:cxn ang="0">
                  <a:pos x="45" y="2"/>
                </a:cxn>
                <a:cxn ang="0">
                  <a:pos x="0" y="24"/>
                </a:cxn>
                <a:cxn ang="0">
                  <a:pos x="6" y="38"/>
                </a:cxn>
                <a:cxn ang="0">
                  <a:pos x="4" y="57"/>
                </a:cxn>
                <a:cxn ang="0">
                  <a:pos x="12" y="71"/>
                </a:cxn>
                <a:cxn ang="0">
                  <a:pos x="20" y="85"/>
                </a:cxn>
                <a:cxn ang="0">
                  <a:pos x="40" y="97"/>
                </a:cxn>
                <a:cxn ang="0">
                  <a:pos x="63" y="113"/>
                </a:cxn>
                <a:cxn ang="0">
                  <a:pos x="83" y="97"/>
                </a:cxn>
                <a:cxn ang="0">
                  <a:pos x="95" y="95"/>
                </a:cxn>
                <a:cxn ang="0">
                  <a:pos x="129" y="67"/>
                </a:cxn>
              </a:cxnLst>
              <a:rect l="0" t="0" r="r" b="b"/>
              <a:pathLst>
                <a:path w="129" h="113">
                  <a:moveTo>
                    <a:pt x="129" y="67"/>
                  </a:moveTo>
                  <a:lnTo>
                    <a:pt x="123" y="53"/>
                  </a:lnTo>
                  <a:lnTo>
                    <a:pt x="109" y="61"/>
                  </a:lnTo>
                  <a:lnTo>
                    <a:pt x="97" y="16"/>
                  </a:lnTo>
                  <a:lnTo>
                    <a:pt x="83" y="4"/>
                  </a:lnTo>
                  <a:lnTo>
                    <a:pt x="75" y="0"/>
                  </a:lnTo>
                  <a:lnTo>
                    <a:pt x="59" y="4"/>
                  </a:lnTo>
                  <a:lnTo>
                    <a:pt x="45" y="2"/>
                  </a:lnTo>
                  <a:lnTo>
                    <a:pt x="0" y="24"/>
                  </a:lnTo>
                  <a:lnTo>
                    <a:pt x="6" y="38"/>
                  </a:lnTo>
                  <a:lnTo>
                    <a:pt x="4" y="57"/>
                  </a:lnTo>
                  <a:lnTo>
                    <a:pt x="12" y="71"/>
                  </a:lnTo>
                  <a:lnTo>
                    <a:pt x="20" y="85"/>
                  </a:lnTo>
                  <a:lnTo>
                    <a:pt x="40" y="97"/>
                  </a:lnTo>
                  <a:lnTo>
                    <a:pt x="63" y="113"/>
                  </a:lnTo>
                  <a:lnTo>
                    <a:pt x="83" y="97"/>
                  </a:lnTo>
                  <a:lnTo>
                    <a:pt x="95" y="95"/>
                  </a:lnTo>
                  <a:lnTo>
                    <a:pt x="129" y="67"/>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6" name="Liberia"/>
            <p:cNvSpPr>
              <a:spLocks noChangeAspect="1"/>
            </p:cNvSpPr>
            <p:nvPr/>
          </p:nvSpPr>
          <p:spPr bwMode="gray">
            <a:xfrm>
              <a:off x="4109158" y="4001800"/>
              <a:ext cx="103051" cy="98248"/>
            </a:xfrm>
            <a:custGeom>
              <a:avLst/>
              <a:gdLst/>
              <a:ahLst/>
              <a:cxnLst>
                <a:cxn ang="0">
                  <a:pos x="28" y="70"/>
                </a:cxn>
                <a:cxn ang="0">
                  <a:pos x="0" y="64"/>
                </a:cxn>
                <a:cxn ang="0">
                  <a:pos x="20" y="48"/>
                </a:cxn>
                <a:cxn ang="0">
                  <a:pos x="32" y="46"/>
                </a:cxn>
                <a:cxn ang="0">
                  <a:pos x="66" y="18"/>
                </a:cxn>
                <a:cxn ang="0">
                  <a:pos x="60" y="4"/>
                </a:cxn>
                <a:cxn ang="0">
                  <a:pos x="84" y="0"/>
                </a:cxn>
                <a:cxn ang="0">
                  <a:pos x="86" y="26"/>
                </a:cxn>
                <a:cxn ang="0">
                  <a:pos x="102" y="28"/>
                </a:cxn>
                <a:cxn ang="0">
                  <a:pos x="124" y="20"/>
                </a:cxn>
                <a:cxn ang="0">
                  <a:pos x="122" y="34"/>
                </a:cxn>
                <a:cxn ang="0">
                  <a:pos x="128" y="42"/>
                </a:cxn>
                <a:cxn ang="0">
                  <a:pos x="124" y="66"/>
                </a:cxn>
                <a:cxn ang="0">
                  <a:pos x="160" y="104"/>
                </a:cxn>
                <a:cxn ang="0">
                  <a:pos x="154" y="162"/>
                </a:cxn>
                <a:cxn ang="0">
                  <a:pos x="134" y="162"/>
                </a:cxn>
                <a:cxn ang="0">
                  <a:pos x="116" y="140"/>
                </a:cxn>
                <a:cxn ang="0">
                  <a:pos x="102" y="128"/>
                </a:cxn>
                <a:cxn ang="0">
                  <a:pos x="92" y="126"/>
                </a:cxn>
                <a:cxn ang="0">
                  <a:pos x="48" y="80"/>
                </a:cxn>
                <a:cxn ang="0">
                  <a:pos x="28" y="70"/>
                </a:cxn>
              </a:cxnLst>
              <a:rect l="0" t="0" r="r" b="b"/>
              <a:pathLst>
                <a:path w="160" h="162">
                  <a:moveTo>
                    <a:pt x="28" y="70"/>
                  </a:moveTo>
                  <a:lnTo>
                    <a:pt x="0" y="64"/>
                  </a:lnTo>
                  <a:lnTo>
                    <a:pt x="20" y="48"/>
                  </a:lnTo>
                  <a:lnTo>
                    <a:pt x="32" y="46"/>
                  </a:lnTo>
                  <a:lnTo>
                    <a:pt x="66" y="18"/>
                  </a:lnTo>
                  <a:lnTo>
                    <a:pt x="60" y="4"/>
                  </a:lnTo>
                  <a:lnTo>
                    <a:pt x="84" y="0"/>
                  </a:lnTo>
                  <a:lnTo>
                    <a:pt x="86" y="26"/>
                  </a:lnTo>
                  <a:lnTo>
                    <a:pt x="102" y="28"/>
                  </a:lnTo>
                  <a:lnTo>
                    <a:pt x="124" y="20"/>
                  </a:lnTo>
                  <a:lnTo>
                    <a:pt x="122" y="34"/>
                  </a:lnTo>
                  <a:lnTo>
                    <a:pt x="128" y="42"/>
                  </a:lnTo>
                  <a:lnTo>
                    <a:pt x="124" y="66"/>
                  </a:lnTo>
                  <a:lnTo>
                    <a:pt x="160" y="104"/>
                  </a:lnTo>
                  <a:lnTo>
                    <a:pt x="154" y="162"/>
                  </a:lnTo>
                  <a:lnTo>
                    <a:pt x="134" y="162"/>
                  </a:lnTo>
                  <a:lnTo>
                    <a:pt x="116" y="140"/>
                  </a:lnTo>
                  <a:lnTo>
                    <a:pt x="102" y="128"/>
                  </a:lnTo>
                  <a:lnTo>
                    <a:pt x="92" y="126"/>
                  </a:lnTo>
                  <a:lnTo>
                    <a:pt x="48" y="80"/>
                  </a:lnTo>
                  <a:lnTo>
                    <a:pt x="28" y="70"/>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7" name="Burkina Faso"/>
            <p:cNvSpPr>
              <a:spLocks noChangeAspect="1"/>
            </p:cNvSpPr>
            <p:nvPr/>
          </p:nvSpPr>
          <p:spPr bwMode="gray">
            <a:xfrm>
              <a:off x="4262965" y="3838535"/>
              <a:ext cx="189183" cy="140148"/>
            </a:xfrm>
            <a:custGeom>
              <a:avLst/>
              <a:gdLst/>
              <a:ahLst/>
              <a:cxnLst>
                <a:cxn ang="0">
                  <a:pos x="98" y="232"/>
                </a:cxn>
                <a:cxn ang="0">
                  <a:pos x="68" y="216"/>
                </a:cxn>
                <a:cxn ang="0">
                  <a:pos x="52" y="222"/>
                </a:cxn>
                <a:cxn ang="0">
                  <a:pos x="32" y="224"/>
                </a:cxn>
                <a:cxn ang="0">
                  <a:pos x="16" y="208"/>
                </a:cxn>
                <a:cxn ang="0">
                  <a:pos x="0" y="200"/>
                </a:cxn>
                <a:cxn ang="0">
                  <a:pos x="0" y="186"/>
                </a:cxn>
                <a:cxn ang="0">
                  <a:pos x="14" y="160"/>
                </a:cxn>
                <a:cxn ang="0">
                  <a:pos x="14" y="136"/>
                </a:cxn>
                <a:cxn ang="0">
                  <a:pos x="34" y="134"/>
                </a:cxn>
                <a:cxn ang="0">
                  <a:pos x="52" y="104"/>
                </a:cxn>
                <a:cxn ang="0">
                  <a:pos x="50" y="86"/>
                </a:cxn>
                <a:cxn ang="0">
                  <a:pos x="64" y="74"/>
                </a:cxn>
                <a:cxn ang="0">
                  <a:pos x="82" y="88"/>
                </a:cxn>
                <a:cxn ang="0">
                  <a:pos x="116" y="42"/>
                </a:cxn>
                <a:cxn ang="0">
                  <a:pos x="124" y="48"/>
                </a:cxn>
                <a:cxn ang="0">
                  <a:pos x="130" y="42"/>
                </a:cxn>
                <a:cxn ang="0">
                  <a:pos x="134" y="22"/>
                </a:cxn>
                <a:cxn ang="0">
                  <a:pos x="164" y="18"/>
                </a:cxn>
                <a:cxn ang="0">
                  <a:pos x="192" y="0"/>
                </a:cxn>
                <a:cxn ang="0">
                  <a:pos x="220" y="8"/>
                </a:cxn>
                <a:cxn ang="0">
                  <a:pos x="220" y="50"/>
                </a:cxn>
                <a:cxn ang="0">
                  <a:pos x="244" y="76"/>
                </a:cxn>
                <a:cxn ang="0">
                  <a:pos x="244" y="90"/>
                </a:cxn>
                <a:cxn ang="0">
                  <a:pos x="270" y="100"/>
                </a:cxn>
                <a:cxn ang="0">
                  <a:pos x="274" y="94"/>
                </a:cxn>
                <a:cxn ang="0">
                  <a:pos x="286" y="102"/>
                </a:cxn>
                <a:cxn ang="0">
                  <a:pos x="282" y="114"/>
                </a:cxn>
                <a:cxn ang="0">
                  <a:pos x="280" y="124"/>
                </a:cxn>
                <a:cxn ang="0">
                  <a:pos x="292" y="140"/>
                </a:cxn>
                <a:cxn ang="0">
                  <a:pos x="282" y="158"/>
                </a:cxn>
                <a:cxn ang="0">
                  <a:pos x="262" y="156"/>
                </a:cxn>
                <a:cxn ang="0">
                  <a:pos x="238" y="180"/>
                </a:cxn>
                <a:cxn ang="0">
                  <a:pos x="228" y="174"/>
                </a:cxn>
                <a:cxn ang="0">
                  <a:pos x="212" y="174"/>
                </a:cxn>
                <a:cxn ang="0">
                  <a:pos x="214" y="166"/>
                </a:cxn>
                <a:cxn ang="0">
                  <a:pos x="196" y="166"/>
                </a:cxn>
                <a:cxn ang="0">
                  <a:pos x="188" y="174"/>
                </a:cxn>
                <a:cxn ang="0">
                  <a:pos x="94" y="174"/>
                </a:cxn>
                <a:cxn ang="0">
                  <a:pos x="98" y="232"/>
                </a:cxn>
              </a:cxnLst>
              <a:rect l="0" t="0" r="r" b="b"/>
              <a:pathLst>
                <a:path w="292" h="232">
                  <a:moveTo>
                    <a:pt x="98" y="232"/>
                  </a:moveTo>
                  <a:lnTo>
                    <a:pt x="68" y="216"/>
                  </a:lnTo>
                  <a:lnTo>
                    <a:pt x="52" y="222"/>
                  </a:lnTo>
                  <a:lnTo>
                    <a:pt x="32" y="224"/>
                  </a:lnTo>
                  <a:lnTo>
                    <a:pt x="16" y="208"/>
                  </a:lnTo>
                  <a:lnTo>
                    <a:pt x="0" y="200"/>
                  </a:lnTo>
                  <a:lnTo>
                    <a:pt x="0" y="186"/>
                  </a:lnTo>
                  <a:lnTo>
                    <a:pt x="14" y="160"/>
                  </a:lnTo>
                  <a:lnTo>
                    <a:pt x="14" y="136"/>
                  </a:lnTo>
                  <a:lnTo>
                    <a:pt x="34" y="134"/>
                  </a:lnTo>
                  <a:lnTo>
                    <a:pt x="52" y="104"/>
                  </a:lnTo>
                  <a:lnTo>
                    <a:pt x="50" y="86"/>
                  </a:lnTo>
                  <a:lnTo>
                    <a:pt x="64" y="74"/>
                  </a:lnTo>
                  <a:lnTo>
                    <a:pt x="82" y="88"/>
                  </a:lnTo>
                  <a:lnTo>
                    <a:pt x="116" y="42"/>
                  </a:lnTo>
                  <a:lnTo>
                    <a:pt x="124" y="48"/>
                  </a:lnTo>
                  <a:lnTo>
                    <a:pt x="130" y="42"/>
                  </a:lnTo>
                  <a:lnTo>
                    <a:pt x="134" y="22"/>
                  </a:lnTo>
                  <a:lnTo>
                    <a:pt x="164" y="18"/>
                  </a:lnTo>
                  <a:lnTo>
                    <a:pt x="192" y="0"/>
                  </a:lnTo>
                  <a:lnTo>
                    <a:pt x="220" y="8"/>
                  </a:lnTo>
                  <a:lnTo>
                    <a:pt x="220" y="50"/>
                  </a:lnTo>
                  <a:lnTo>
                    <a:pt x="244" y="76"/>
                  </a:lnTo>
                  <a:lnTo>
                    <a:pt x="244" y="90"/>
                  </a:lnTo>
                  <a:lnTo>
                    <a:pt x="270" y="100"/>
                  </a:lnTo>
                  <a:lnTo>
                    <a:pt x="274" y="94"/>
                  </a:lnTo>
                  <a:lnTo>
                    <a:pt x="286" y="102"/>
                  </a:lnTo>
                  <a:lnTo>
                    <a:pt x="282" y="114"/>
                  </a:lnTo>
                  <a:lnTo>
                    <a:pt x="280" y="124"/>
                  </a:lnTo>
                  <a:lnTo>
                    <a:pt x="292" y="140"/>
                  </a:lnTo>
                  <a:lnTo>
                    <a:pt x="282" y="158"/>
                  </a:lnTo>
                  <a:lnTo>
                    <a:pt x="262" y="156"/>
                  </a:lnTo>
                  <a:lnTo>
                    <a:pt x="238" y="180"/>
                  </a:lnTo>
                  <a:lnTo>
                    <a:pt x="228" y="174"/>
                  </a:lnTo>
                  <a:lnTo>
                    <a:pt x="212" y="174"/>
                  </a:lnTo>
                  <a:lnTo>
                    <a:pt x="214" y="166"/>
                  </a:lnTo>
                  <a:lnTo>
                    <a:pt x="196" y="166"/>
                  </a:lnTo>
                  <a:lnTo>
                    <a:pt x="188" y="174"/>
                  </a:lnTo>
                  <a:lnTo>
                    <a:pt x="94" y="174"/>
                  </a:lnTo>
                  <a:lnTo>
                    <a:pt x="98" y="232"/>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8" name="Ghana"/>
            <p:cNvSpPr>
              <a:spLocks noChangeAspect="1"/>
            </p:cNvSpPr>
            <p:nvPr/>
          </p:nvSpPr>
          <p:spPr bwMode="gray">
            <a:xfrm>
              <a:off x="4316798" y="3938228"/>
              <a:ext cx="110741" cy="151706"/>
            </a:xfrm>
            <a:custGeom>
              <a:avLst/>
              <a:gdLst/>
              <a:ahLst/>
              <a:cxnLst>
                <a:cxn ang="0">
                  <a:pos x="0" y="233"/>
                </a:cxn>
                <a:cxn ang="0">
                  <a:pos x="18" y="225"/>
                </a:cxn>
                <a:cxn ang="0">
                  <a:pos x="0" y="181"/>
                </a:cxn>
                <a:cxn ang="0">
                  <a:pos x="0" y="155"/>
                </a:cxn>
                <a:cxn ang="0">
                  <a:pos x="22" y="105"/>
                </a:cxn>
                <a:cxn ang="0">
                  <a:pos x="16" y="66"/>
                </a:cxn>
                <a:cxn ang="0">
                  <a:pos x="12" y="8"/>
                </a:cxn>
                <a:cxn ang="0">
                  <a:pos x="106" y="8"/>
                </a:cxn>
                <a:cxn ang="0">
                  <a:pos x="114" y="0"/>
                </a:cxn>
                <a:cxn ang="0">
                  <a:pos x="132" y="0"/>
                </a:cxn>
                <a:cxn ang="0">
                  <a:pos x="130" y="8"/>
                </a:cxn>
                <a:cxn ang="0">
                  <a:pos x="128" y="14"/>
                </a:cxn>
                <a:cxn ang="0">
                  <a:pos x="136" y="22"/>
                </a:cxn>
                <a:cxn ang="0">
                  <a:pos x="140" y="50"/>
                </a:cxn>
                <a:cxn ang="0">
                  <a:pos x="144" y="80"/>
                </a:cxn>
                <a:cxn ang="0">
                  <a:pos x="134" y="96"/>
                </a:cxn>
                <a:cxn ang="0">
                  <a:pos x="146" y="117"/>
                </a:cxn>
                <a:cxn ang="0">
                  <a:pos x="150" y="161"/>
                </a:cxn>
                <a:cxn ang="0">
                  <a:pos x="172" y="191"/>
                </a:cxn>
                <a:cxn ang="0">
                  <a:pos x="154" y="205"/>
                </a:cxn>
                <a:cxn ang="0">
                  <a:pos x="118" y="207"/>
                </a:cxn>
                <a:cxn ang="0">
                  <a:pos x="78" y="233"/>
                </a:cxn>
                <a:cxn ang="0">
                  <a:pos x="48" y="237"/>
                </a:cxn>
                <a:cxn ang="0">
                  <a:pos x="36" y="251"/>
                </a:cxn>
                <a:cxn ang="0">
                  <a:pos x="24" y="239"/>
                </a:cxn>
                <a:cxn ang="0">
                  <a:pos x="0" y="233"/>
                </a:cxn>
              </a:cxnLst>
              <a:rect l="0" t="0" r="r" b="b"/>
              <a:pathLst>
                <a:path w="172" h="251">
                  <a:moveTo>
                    <a:pt x="0" y="233"/>
                  </a:moveTo>
                  <a:lnTo>
                    <a:pt x="18" y="225"/>
                  </a:lnTo>
                  <a:lnTo>
                    <a:pt x="0" y="181"/>
                  </a:lnTo>
                  <a:lnTo>
                    <a:pt x="0" y="155"/>
                  </a:lnTo>
                  <a:lnTo>
                    <a:pt x="22" y="105"/>
                  </a:lnTo>
                  <a:lnTo>
                    <a:pt x="16" y="66"/>
                  </a:lnTo>
                  <a:lnTo>
                    <a:pt x="12" y="8"/>
                  </a:lnTo>
                  <a:lnTo>
                    <a:pt x="106" y="8"/>
                  </a:lnTo>
                  <a:lnTo>
                    <a:pt x="114" y="0"/>
                  </a:lnTo>
                  <a:lnTo>
                    <a:pt x="132" y="0"/>
                  </a:lnTo>
                  <a:lnTo>
                    <a:pt x="130" y="8"/>
                  </a:lnTo>
                  <a:lnTo>
                    <a:pt x="128" y="14"/>
                  </a:lnTo>
                  <a:lnTo>
                    <a:pt x="136" y="22"/>
                  </a:lnTo>
                  <a:lnTo>
                    <a:pt x="140" y="50"/>
                  </a:lnTo>
                  <a:lnTo>
                    <a:pt x="144" y="80"/>
                  </a:lnTo>
                  <a:lnTo>
                    <a:pt x="134" y="96"/>
                  </a:lnTo>
                  <a:lnTo>
                    <a:pt x="146" y="117"/>
                  </a:lnTo>
                  <a:lnTo>
                    <a:pt x="150" y="161"/>
                  </a:lnTo>
                  <a:lnTo>
                    <a:pt x="172" y="191"/>
                  </a:lnTo>
                  <a:lnTo>
                    <a:pt x="154" y="205"/>
                  </a:lnTo>
                  <a:lnTo>
                    <a:pt x="118" y="207"/>
                  </a:lnTo>
                  <a:lnTo>
                    <a:pt x="78" y="233"/>
                  </a:lnTo>
                  <a:lnTo>
                    <a:pt x="48" y="237"/>
                  </a:lnTo>
                  <a:lnTo>
                    <a:pt x="36" y="251"/>
                  </a:lnTo>
                  <a:lnTo>
                    <a:pt x="24" y="239"/>
                  </a:lnTo>
                  <a:lnTo>
                    <a:pt x="0" y="233"/>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9" name="Togo"/>
            <p:cNvSpPr>
              <a:spLocks noChangeAspect="1"/>
            </p:cNvSpPr>
            <p:nvPr/>
          </p:nvSpPr>
          <p:spPr bwMode="gray">
            <a:xfrm>
              <a:off x="4398316" y="3944007"/>
              <a:ext cx="46142" cy="111251"/>
            </a:xfrm>
            <a:custGeom>
              <a:avLst/>
              <a:gdLst/>
              <a:ahLst/>
              <a:cxnLst>
                <a:cxn ang="0">
                  <a:pos x="44" y="183"/>
                </a:cxn>
                <a:cxn ang="0">
                  <a:pos x="22" y="153"/>
                </a:cxn>
                <a:cxn ang="0">
                  <a:pos x="18" y="109"/>
                </a:cxn>
                <a:cxn ang="0">
                  <a:pos x="6" y="88"/>
                </a:cxn>
                <a:cxn ang="0">
                  <a:pos x="16" y="72"/>
                </a:cxn>
                <a:cxn ang="0">
                  <a:pos x="12" y="42"/>
                </a:cxn>
                <a:cxn ang="0">
                  <a:pos x="8" y="14"/>
                </a:cxn>
                <a:cxn ang="0">
                  <a:pos x="0" y="6"/>
                </a:cxn>
                <a:cxn ang="0">
                  <a:pos x="2" y="0"/>
                </a:cxn>
                <a:cxn ang="0">
                  <a:pos x="18" y="0"/>
                </a:cxn>
                <a:cxn ang="0">
                  <a:pos x="28" y="6"/>
                </a:cxn>
                <a:cxn ang="0">
                  <a:pos x="50" y="38"/>
                </a:cxn>
                <a:cxn ang="0">
                  <a:pos x="50" y="66"/>
                </a:cxn>
                <a:cxn ang="0">
                  <a:pos x="64" y="80"/>
                </a:cxn>
                <a:cxn ang="0">
                  <a:pos x="68" y="173"/>
                </a:cxn>
                <a:cxn ang="0">
                  <a:pos x="72" y="185"/>
                </a:cxn>
                <a:cxn ang="0">
                  <a:pos x="50" y="185"/>
                </a:cxn>
                <a:cxn ang="0">
                  <a:pos x="44" y="183"/>
                </a:cxn>
              </a:cxnLst>
              <a:rect l="0" t="0" r="r" b="b"/>
              <a:pathLst>
                <a:path w="72" h="185">
                  <a:moveTo>
                    <a:pt x="44" y="183"/>
                  </a:moveTo>
                  <a:lnTo>
                    <a:pt x="22" y="153"/>
                  </a:lnTo>
                  <a:lnTo>
                    <a:pt x="18" y="109"/>
                  </a:lnTo>
                  <a:lnTo>
                    <a:pt x="6" y="88"/>
                  </a:lnTo>
                  <a:lnTo>
                    <a:pt x="16" y="72"/>
                  </a:lnTo>
                  <a:lnTo>
                    <a:pt x="12" y="42"/>
                  </a:lnTo>
                  <a:lnTo>
                    <a:pt x="8" y="14"/>
                  </a:lnTo>
                  <a:lnTo>
                    <a:pt x="0" y="6"/>
                  </a:lnTo>
                  <a:lnTo>
                    <a:pt x="2" y="0"/>
                  </a:lnTo>
                  <a:lnTo>
                    <a:pt x="18" y="0"/>
                  </a:lnTo>
                  <a:lnTo>
                    <a:pt x="28" y="6"/>
                  </a:lnTo>
                  <a:lnTo>
                    <a:pt x="50" y="38"/>
                  </a:lnTo>
                  <a:lnTo>
                    <a:pt x="50" y="66"/>
                  </a:lnTo>
                  <a:lnTo>
                    <a:pt x="64" y="80"/>
                  </a:lnTo>
                  <a:lnTo>
                    <a:pt x="68" y="173"/>
                  </a:lnTo>
                  <a:lnTo>
                    <a:pt x="72" y="185"/>
                  </a:lnTo>
                  <a:lnTo>
                    <a:pt x="50" y="185"/>
                  </a:lnTo>
                  <a:lnTo>
                    <a:pt x="44" y="183"/>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0" name="Benin"/>
            <p:cNvSpPr>
              <a:spLocks noChangeAspect="1"/>
            </p:cNvSpPr>
            <p:nvPr/>
          </p:nvSpPr>
          <p:spPr bwMode="gray">
            <a:xfrm>
              <a:off x="4416773" y="3907887"/>
              <a:ext cx="75366" cy="148816"/>
            </a:xfrm>
            <a:custGeom>
              <a:avLst/>
              <a:gdLst/>
              <a:ahLst/>
              <a:cxnLst>
                <a:cxn ang="0">
                  <a:pos x="70" y="247"/>
                </a:cxn>
                <a:cxn ang="0">
                  <a:pos x="44" y="245"/>
                </a:cxn>
                <a:cxn ang="0">
                  <a:pos x="40" y="233"/>
                </a:cxn>
                <a:cxn ang="0">
                  <a:pos x="36" y="140"/>
                </a:cxn>
                <a:cxn ang="0">
                  <a:pos x="22" y="126"/>
                </a:cxn>
                <a:cxn ang="0">
                  <a:pos x="22" y="98"/>
                </a:cxn>
                <a:cxn ang="0">
                  <a:pos x="0" y="66"/>
                </a:cxn>
                <a:cxn ang="0">
                  <a:pos x="24" y="42"/>
                </a:cxn>
                <a:cxn ang="0">
                  <a:pos x="44" y="44"/>
                </a:cxn>
                <a:cxn ang="0">
                  <a:pos x="54" y="26"/>
                </a:cxn>
                <a:cxn ang="0">
                  <a:pos x="62" y="2"/>
                </a:cxn>
                <a:cxn ang="0">
                  <a:pos x="72" y="0"/>
                </a:cxn>
                <a:cxn ang="0">
                  <a:pos x="108" y="16"/>
                </a:cxn>
                <a:cxn ang="0">
                  <a:pos x="118" y="56"/>
                </a:cxn>
                <a:cxn ang="0">
                  <a:pos x="118" y="88"/>
                </a:cxn>
                <a:cxn ang="0">
                  <a:pos x="104" y="120"/>
                </a:cxn>
                <a:cxn ang="0">
                  <a:pos x="94" y="136"/>
                </a:cxn>
                <a:cxn ang="0">
                  <a:pos x="84" y="138"/>
                </a:cxn>
                <a:cxn ang="0">
                  <a:pos x="84" y="203"/>
                </a:cxn>
                <a:cxn ang="0">
                  <a:pos x="92" y="217"/>
                </a:cxn>
                <a:cxn ang="0">
                  <a:pos x="92" y="239"/>
                </a:cxn>
                <a:cxn ang="0">
                  <a:pos x="70" y="247"/>
                </a:cxn>
              </a:cxnLst>
              <a:rect l="0" t="0" r="r" b="b"/>
              <a:pathLst>
                <a:path w="118" h="247">
                  <a:moveTo>
                    <a:pt x="70" y="247"/>
                  </a:moveTo>
                  <a:lnTo>
                    <a:pt x="44" y="245"/>
                  </a:lnTo>
                  <a:lnTo>
                    <a:pt x="40" y="233"/>
                  </a:lnTo>
                  <a:lnTo>
                    <a:pt x="36" y="140"/>
                  </a:lnTo>
                  <a:lnTo>
                    <a:pt x="22" y="126"/>
                  </a:lnTo>
                  <a:lnTo>
                    <a:pt x="22" y="98"/>
                  </a:lnTo>
                  <a:lnTo>
                    <a:pt x="0" y="66"/>
                  </a:lnTo>
                  <a:lnTo>
                    <a:pt x="24" y="42"/>
                  </a:lnTo>
                  <a:lnTo>
                    <a:pt x="44" y="44"/>
                  </a:lnTo>
                  <a:lnTo>
                    <a:pt x="54" y="26"/>
                  </a:lnTo>
                  <a:lnTo>
                    <a:pt x="62" y="2"/>
                  </a:lnTo>
                  <a:lnTo>
                    <a:pt x="72" y="0"/>
                  </a:lnTo>
                  <a:lnTo>
                    <a:pt x="108" y="16"/>
                  </a:lnTo>
                  <a:lnTo>
                    <a:pt x="118" y="56"/>
                  </a:lnTo>
                  <a:lnTo>
                    <a:pt x="118" y="88"/>
                  </a:lnTo>
                  <a:lnTo>
                    <a:pt x="104" y="120"/>
                  </a:lnTo>
                  <a:lnTo>
                    <a:pt x="94" y="136"/>
                  </a:lnTo>
                  <a:lnTo>
                    <a:pt x="84" y="138"/>
                  </a:lnTo>
                  <a:lnTo>
                    <a:pt x="84" y="203"/>
                  </a:lnTo>
                  <a:lnTo>
                    <a:pt x="92" y="217"/>
                  </a:lnTo>
                  <a:lnTo>
                    <a:pt x="92" y="239"/>
                  </a:lnTo>
                  <a:lnTo>
                    <a:pt x="70" y="247"/>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1" name="Cote d'Ivoire"/>
            <p:cNvSpPr>
              <a:spLocks noChangeAspect="1"/>
            </p:cNvSpPr>
            <p:nvPr/>
          </p:nvSpPr>
          <p:spPr bwMode="gray">
            <a:xfrm>
              <a:off x="4187600" y="3952676"/>
              <a:ext cx="143041" cy="147372"/>
            </a:xfrm>
            <a:custGeom>
              <a:avLst/>
              <a:gdLst/>
              <a:ahLst/>
              <a:cxnLst>
                <a:cxn ang="0">
                  <a:pos x="46" y="243"/>
                </a:cxn>
                <a:cxn ang="0">
                  <a:pos x="32" y="243"/>
                </a:cxn>
                <a:cxn ang="0">
                  <a:pos x="38" y="185"/>
                </a:cxn>
                <a:cxn ang="0">
                  <a:pos x="2" y="147"/>
                </a:cxn>
                <a:cxn ang="0">
                  <a:pos x="6" y="123"/>
                </a:cxn>
                <a:cxn ang="0">
                  <a:pos x="0" y="115"/>
                </a:cxn>
                <a:cxn ang="0">
                  <a:pos x="2" y="101"/>
                </a:cxn>
                <a:cxn ang="0">
                  <a:pos x="16" y="97"/>
                </a:cxn>
                <a:cxn ang="0">
                  <a:pos x="20" y="79"/>
                </a:cxn>
                <a:cxn ang="0">
                  <a:pos x="30" y="75"/>
                </a:cxn>
                <a:cxn ang="0">
                  <a:pos x="30" y="46"/>
                </a:cxn>
                <a:cxn ang="0">
                  <a:pos x="22" y="34"/>
                </a:cxn>
                <a:cxn ang="0">
                  <a:pos x="24" y="18"/>
                </a:cxn>
                <a:cxn ang="0">
                  <a:pos x="44" y="12"/>
                </a:cxn>
                <a:cxn ang="0">
                  <a:pos x="60" y="22"/>
                </a:cxn>
                <a:cxn ang="0">
                  <a:pos x="78" y="0"/>
                </a:cxn>
                <a:cxn ang="0">
                  <a:pos x="88" y="6"/>
                </a:cxn>
                <a:cxn ang="0">
                  <a:pos x="94" y="20"/>
                </a:cxn>
                <a:cxn ang="0">
                  <a:pos x="108" y="10"/>
                </a:cxn>
                <a:cxn ang="0">
                  <a:pos x="118" y="10"/>
                </a:cxn>
                <a:cxn ang="0">
                  <a:pos x="134" y="18"/>
                </a:cxn>
                <a:cxn ang="0">
                  <a:pos x="150" y="34"/>
                </a:cxn>
                <a:cxn ang="0">
                  <a:pos x="170" y="32"/>
                </a:cxn>
                <a:cxn ang="0">
                  <a:pos x="186" y="26"/>
                </a:cxn>
                <a:cxn ang="0">
                  <a:pos x="216" y="42"/>
                </a:cxn>
                <a:cxn ang="0">
                  <a:pos x="222" y="81"/>
                </a:cxn>
                <a:cxn ang="0">
                  <a:pos x="200" y="131"/>
                </a:cxn>
                <a:cxn ang="0">
                  <a:pos x="200" y="157"/>
                </a:cxn>
                <a:cxn ang="0">
                  <a:pos x="218" y="201"/>
                </a:cxn>
                <a:cxn ang="0">
                  <a:pos x="200" y="209"/>
                </a:cxn>
                <a:cxn ang="0">
                  <a:pos x="160" y="197"/>
                </a:cxn>
                <a:cxn ang="0">
                  <a:pos x="134" y="199"/>
                </a:cxn>
                <a:cxn ang="0">
                  <a:pos x="94" y="213"/>
                </a:cxn>
                <a:cxn ang="0">
                  <a:pos x="72" y="229"/>
                </a:cxn>
                <a:cxn ang="0">
                  <a:pos x="46" y="243"/>
                </a:cxn>
              </a:cxnLst>
              <a:rect l="0" t="0" r="r" b="b"/>
              <a:pathLst>
                <a:path w="222" h="243">
                  <a:moveTo>
                    <a:pt x="46" y="243"/>
                  </a:moveTo>
                  <a:lnTo>
                    <a:pt x="32" y="243"/>
                  </a:lnTo>
                  <a:lnTo>
                    <a:pt x="38" y="185"/>
                  </a:lnTo>
                  <a:lnTo>
                    <a:pt x="2" y="147"/>
                  </a:lnTo>
                  <a:lnTo>
                    <a:pt x="6" y="123"/>
                  </a:lnTo>
                  <a:lnTo>
                    <a:pt x="0" y="115"/>
                  </a:lnTo>
                  <a:lnTo>
                    <a:pt x="2" y="101"/>
                  </a:lnTo>
                  <a:lnTo>
                    <a:pt x="16" y="97"/>
                  </a:lnTo>
                  <a:lnTo>
                    <a:pt x="20" y="79"/>
                  </a:lnTo>
                  <a:lnTo>
                    <a:pt x="30" y="75"/>
                  </a:lnTo>
                  <a:lnTo>
                    <a:pt x="30" y="46"/>
                  </a:lnTo>
                  <a:lnTo>
                    <a:pt x="22" y="34"/>
                  </a:lnTo>
                  <a:lnTo>
                    <a:pt x="24" y="18"/>
                  </a:lnTo>
                  <a:lnTo>
                    <a:pt x="44" y="12"/>
                  </a:lnTo>
                  <a:lnTo>
                    <a:pt x="60" y="22"/>
                  </a:lnTo>
                  <a:lnTo>
                    <a:pt x="78" y="0"/>
                  </a:lnTo>
                  <a:lnTo>
                    <a:pt x="88" y="6"/>
                  </a:lnTo>
                  <a:lnTo>
                    <a:pt x="94" y="20"/>
                  </a:lnTo>
                  <a:lnTo>
                    <a:pt x="108" y="10"/>
                  </a:lnTo>
                  <a:lnTo>
                    <a:pt x="118" y="10"/>
                  </a:lnTo>
                  <a:lnTo>
                    <a:pt x="134" y="18"/>
                  </a:lnTo>
                  <a:lnTo>
                    <a:pt x="150" y="34"/>
                  </a:lnTo>
                  <a:lnTo>
                    <a:pt x="170" y="32"/>
                  </a:lnTo>
                  <a:lnTo>
                    <a:pt x="186" y="26"/>
                  </a:lnTo>
                  <a:lnTo>
                    <a:pt x="216" y="42"/>
                  </a:lnTo>
                  <a:lnTo>
                    <a:pt x="222" y="81"/>
                  </a:lnTo>
                  <a:lnTo>
                    <a:pt x="200" y="131"/>
                  </a:lnTo>
                  <a:lnTo>
                    <a:pt x="200" y="157"/>
                  </a:lnTo>
                  <a:lnTo>
                    <a:pt x="218" y="201"/>
                  </a:lnTo>
                  <a:lnTo>
                    <a:pt x="200" y="209"/>
                  </a:lnTo>
                  <a:lnTo>
                    <a:pt x="160" y="197"/>
                  </a:lnTo>
                  <a:lnTo>
                    <a:pt x="134" y="199"/>
                  </a:lnTo>
                  <a:lnTo>
                    <a:pt x="94" y="213"/>
                  </a:lnTo>
                  <a:lnTo>
                    <a:pt x="72" y="229"/>
                  </a:lnTo>
                  <a:lnTo>
                    <a:pt x="46" y="243"/>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2" name="Mali"/>
            <p:cNvSpPr>
              <a:spLocks noChangeAspect="1"/>
            </p:cNvSpPr>
            <p:nvPr/>
          </p:nvSpPr>
          <p:spPr bwMode="gray">
            <a:xfrm>
              <a:off x="4101468" y="3594361"/>
              <a:ext cx="398361" cy="372764"/>
            </a:xfrm>
            <a:custGeom>
              <a:avLst/>
              <a:gdLst/>
              <a:ahLst/>
              <a:cxnLst>
                <a:cxn ang="0">
                  <a:pos x="444" y="402"/>
                </a:cxn>
                <a:cxn ang="0">
                  <a:pos x="386" y="424"/>
                </a:cxn>
                <a:cxn ang="0">
                  <a:pos x="376" y="450"/>
                </a:cxn>
                <a:cxn ang="0">
                  <a:pos x="334" y="490"/>
                </a:cxn>
                <a:cxn ang="0">
                  <a:pos x="302" y="488"/>
                </a:cxn>
                <a:cxn ang="0">
                  <a:pos x="286" y="536"/>
                </a:cxn>
                <a:cxn ang="0">
                  <a:pos x="266" y="562"/>
                </a:cxn>
                <a:cxn ang="0">
                  <a:pos x="252" y="602"/>
                </a:cxn>
                <a:cxn ang="0">
                  <a:pos x="228" y="612"/>
                </a:cxn>
                <a:cxn ang="0">
                  <a:pos x="212" y="592"/>
                </a:cxn>
                <a:cxn ang="0">
                  <a:pos x="178" y="604"/>
                </a:cxn>
                <a:cxn ang="0">
                  <a:pos x="152" y="586"/>
                </a:cxn>
                <a:cxn ang="0">
                  <a:pos x="142" y="570"/>
                </a:cxn>
                <a:cxn ang="0">
                  <a:pos x="126" y="554"/>
                </a:cxn>
                <a:cxn ang="0">
                  <a:pos x="110" y="516"/>
                </a:cxn>
                <a:cxn ang="0">
                  <a:pos x="44" y="528"/>
                </a:cxn>
                <a:cxn ang="0">
                  <a:pos x="16" y="520"/>
                </a:cxn>
                <a:cxn ang="0">
                  <a:pos x="2" y="472"/>
                </a:cxn>
                <a:cxn ang="0">
                  <a:pos x="0" y="426"/>
                </a:cxn>
                <a:cxn ang="0">
                  <a:pos x="46" y="402"/>
                </a:cxn>
                <a:cxn ang="0">
                  <a:pos x="80" y="382"/>
                </a:cxn>
                <a:cxn ang="0">
                  <a:pos x="118" y="380"/>
                </a:cxn>
                <a:cxn ang="0">
                  <a:pos x="254" y="358"/>
                </a:cxn>
                <a:cxn ang="0">
                  <a:pos x="220" y="4"/>
                </a:cxn>
                <a:cxn ang="0">
                  <a:pos x="490" y="164"/>
                </a:cxn>
                <a:cxn ang="0">
                  <a:pos x="516" y="184"/>
                </a:cxn>
                <a:cxn ang="0">
                  <a:pos x="554" y="196"/>
                </a:cxn>
                <a:cxn ang="0">
                  <a:pos x="582" y="244"/>
                </a:cxn>
                <a:cxn ang="0">
                  <a:pos x="620" y="244"/>
                </a:cxn>
                <a:cxn ang="0">
                  <a:pos x="600" y="390"/>
                </a:cxn>
                <a:cxn ang="0">
                  <a:pos x="552" y="392"/>
                </a:cxn>
                <a:cxn ang="0">
                  <a:pos x="504" y="400"/>
                </a:cxn>
                <a:cxn ang="0">
                  <a:pos x="472" y="410"/>
                </a:cxn>
              </a:cxnLst>
              <a:rect l="0" t="0" r="r" b="b"/>
              <a:pathLst>
                <a:path w="620" h="614">
                  <a:moveTo>
                    <a:pt x="472" y="410"/>
                  </a:moveTo>
                  <a:lnTo>
                    <a:pt x="444" y="402"/>
                  </a:lnTo>
                  <a:lnTo>
                    <a:pt x="416" y="420"/>
                  </a:lnTo>
                  <a:lnTo>
                    <a:pt x="386" y="424"/>
                  </a:lnTo>
                  <a:lnTo>
                    <a:pt x="382" y="444"/>
                  </a:lnTo>
                  <a:lnTo>
                    <a:pt x="376" y="450"/>
                  </a:lnTo>
                  <a:lnTo>
                    <a:pt x="368" y="444"/>
                  </a:lnTo>
                  <a:lnTo>
                    <a:pt x="334" y="490"/>
                  </a:lnTo>
                  <a:lnTo>
                    <a:pt x="316" y="476"/>
                  </a:lnTo>
                  <a:lnTo>
                    <a:pt x="302" y="488"/>
                  </a:lnTo>
                  <a:lnTo>
                    <a:pt x="304" y="506"/>
                  </a:lnTo>
                  <a:lnTo>
                    <a:pt x="286" y="536"/>
                  </a:lnTo>
                  <a:lnTo>
                    <a:pt x="266" y="538"/>
                  </a:lnTo>
                  <a:lnTo>
                    <a:pt x="266" y="562"/>
                  </a:lnTo>
                  <a:lnTo>
                    <a:pt x="252" y="588"/>
                  </a:lnTo>
                  <a:lnTo>
                    <a:pt x="252" y="602"/>
                  </a:lnTo>
                  <a:lnTo>
                    <a:pt x="242" y="602"/>
                  </a:lnTo>
                  <a:lnTo>
                    <a:pt x="228" y="612"/>
                  </a:lnTo>
                  <a:lnTo>
                    <a:pt x="222" y="598"/>
                  </a:lnTo>
                  <a:lnTo>
                    <a:pt x="212" y="592"/>
                  </a:lnTo>
                  <a:lnTo>
                    <a:pt x="194" y="614"/>
                  </a:lnTo>
                  <a:lnTo>
                    <a:pt x="178" y="604"/>
                  </a:lnTo>
                  <a:lnTo>
                    <a:pt x="158" y="610"/>
                  </a:lnTo>
                  <a:lnTo>
                    <a:pt x="152" y="586"/>
                  </a:lnTo>
                  <a:lnTo>
                    <a:pt x="132" y="586"/>
                  </a:lnTo>
                  <a:lnTo>
                    <a:pt x="142" y="570"/>
                  </a:lnTo>
                  <a:lnTo>
                    <a:pt x="142" y="558"/>
                  </a:lnTo>
                  <a:lnTo>
                    <a:pt x="126" y="554"/>
                  </a:lnTo>
                  <a:lnTo>
                    <a:pt x="120" y="524"/>
                  </a:lnTo>
                  <a:lnTo>
                    <a:pt x="110" y="516"/>
                  </a:lnTo>
                  <a:lnTo>
                    <a:pt x="52" y="544"/>
                  </a:lnTo>
                  <a:lnTo>
                    <a:pt x="44" y="528"/>
                  </a:lnTo>
                  <a:lnTo>
                    <a:pt x="28" y="532"/>
                  </a:lnTo>
                  <a:lnTo>
                    <a:pt x="16" y="520"/>
                  </a:lnTo>
                  <a:lnTo>
                    <a:pt x="18" y="502"/>
                  </a:lnTo>
                  <a:lnTo>
                    <a:pt x="2" y="472"/>
                  </a:lnTo>
                  <a:lnTo>
                    <a:pt x="6" y="460"/>
                  </a:lnTo>
                  <a:lnTo>
                    <a:pt x="0" y="426"/>
                  </a:lnTo>
                  <a:lnTo>
                    <a:pt x="24" y="384"/>
                  </a:lnTo>
                  <a:lnTo>
                    <a:pt x="46" y="402"/>
                  </a:lnTo>
                  <a:lnTo>
                    <a:pt x="60" y="384"/>
                  </a:lnTo>
                  <a:lnTo>
                    <a:pt x="80" y="382"/>
                  </a:lnTo>
                  <a:lnTo>
                    <a:pt x="96" y="388"/>
                  </a:lnTo>
                  <a:lnTo>
                    <a:pt x="118" y="380"/>
                  </a:lnTo>
                  <a:lnTo>
                    <a:pt x="244" y="386"/>
                  </a:lnTo>
                  <a:lnTo>
                    <a:pt x="254" y="358"/>
                  </a:lnTo>
                  <a:lnTo>
                    <a:pt x="246" y="350"/>
                  </a:lnTo>
                  <a:lnTo>
                    <a:pt x="220" y="4"/>
                  </a:lnTo>
                  <a:lnTo>
                    <a:pt x="262" y="0"/>
                  </a:lnTo>
                  <a:lnTo>
                    <a:pt x="490" y="164"/>
                  </a:lnTo>
                  <a:lnTo>
                    <a:pt x="502" y="184"/>
                  </a:lnTo>
                  <a:lnTo>
                    <a:pt x="516" y="184"/>
                  </a:lnTo>
                  <a:lnTo>
                    <a:pt x="540" y="204"/>
                  </a:lnTo>
                  <a:lnTo>
                    <a:pt x="554" y="196"/>
                  </a:lnTo>
                  <a:lnTo>
                    <a:pt x="580" y="210"/>
                  </a:lnTo>
                  <a:lnTo>
                    <a:pt x="582" y="244"/>
                  </a:lnTo>
                  <a:lnTo>
                    <a:pt x="594" y="250"/>
                  </a:lnTo>
                  <a:lnTo>
                    <a:pt x="620" y="244"/>
                  </a:lnTo>
                  <a:lnTo>
                    <a:pt x="620" y="358"/>
                  </a:lnTo>
                  <a:lnTo>
                    <a:pt x="600" y="390"/>
                  </a:lnTo>
                  <a:lnTo>
                    <a:pt x="576" y="386"/>
                  </a:lnTo>
                  <a:lnTo>
                    <a:pt x="552" y="392"/>
                  </a:lnTo>
                  <a:lnTo>
                    <a:pt x="536" y="400"/>
                  </a:lnTo>
                  <a:lnTo>
                    <a:pt x="504" y="400"/>
                  </a:lnTo>
                  <a:lnTo>
                    <a:pt x="490" y="412"/>
                  </a:lnTo>
                  <a:lnTo>
                    <a:pt x="472" y="410"/>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3" name="Niger"/>
            <p:cNvSpPr>
              <a:spLocks noChangeAspect="1"/>
            </p:cNvSpPr>
            <p:nvPr/>
          </p:nvSpPr>
          <p:spPr bwMode="gray">
            <a:xfrm>
              <a:off x="4404468" y="3636261"/>
              <a:ext cx="384518" cy="286074"/>
            </a:xfrm>
            <a:custGeom>
              <a:avLst/>
              <a:gdLst/>
              <a:ahLst/>
              <a:cxnLst>
                <a:cxn ang="0">
                  <a:pos x="126" y="464"/>
                </a:cxn>
                <a:cxn ang="0">
                  <a:pos x="90" y="448"/>
                </a:cxn>
                <a:cxn ang="0">
                  <a:pos x="80" y="450"/>
                </a:cxn>
                <a:cxn ang="0">
                  <a:pos x="72" y="474"/>
                </a:cxn>
                <a:cxn ang="0">
                  <a:pos x="60" y="458"/>
                </a:cxn>
                <a:cxn ang="0">
                  <a:pos x="62" y="448"/>
                </a:cxn>
                <a:cxn ang="0">
                  <a:pos x="66" y="436"/>
                </a:cxn>
                <a:cxn ang="0">
                  <a:pos x="54" y="428"/>
                </a:cxn>
                <a:cxn ang="0">
                  <a:pos x="50" y="434"/>
                </a:cxn>
                <a:cxn ang="0">
                  <a:pos x="24" y="424"/>
                </a:cxn>
                <a:cxn ang="0">
                  <a:pos x="24" y="410"/>
                </a:cxn>
                <a:cxn ang="0">
                  <a:pos x="0" y="384"/>
                </a:cxn>
                <a:cxn ang="0">
                  <a:pos x="0" y="342"/>
                </a:cxn>
                <a:cxn ang="0">
                  <a:pos x="18" y="344"/>
                </a:cxn>
                <a:cxn ang="0">
                  <a:pos x="32" y="332"/>
                </a:cxn>
                <a:cxn ang="0">
                  <a:pos x="64" y="332"/>
                </a:cxn>
                <a:cxn ang="0">
                  <a:pos x="80" y="324"/>
                </a:cxn>
                <a:cxn ang="0">
                  <a:pos x="104" y="318"/>
                </a:cxn>
                <a:cxn ang="0">
                  <a:pos x="128" y="322"/>
                </a:cxn>
                <a:cxn ang="0">
                  <a:pos x="148" y="290"/>
                </a:cxn>
                <a:cxn ang="0">
                  <a:pos x="148" y="176"/>
                </a:cxn>
                <a:cxn ang="0">
                  <a:pos x="236" y="142"/>
                </a:cxn>
                <a:cxn ang="0">
                  <a:pos x="456" y="0"/>
                </a:cxn>
                <a:cxn ang="0">
                  <a:pos x="506" y="10"/>
                </a:cxn>
                <a:cxn ang="0">
                  <a:pos x="526" y="26"/>
                </a:cxn>
                <a:cxn ang="0">
                  <a:pos x="558" y="16"/>
                </a:cxn>
                <a:cxn ang="0">
                  <a:pos x="576" y="48"/>
                </a:cxn>
                <a:cxn ang="0">
                  <a:pos x="572" y="88"/>
                </a:cxn>
                <a:cxn ang="0">
                  <a:pos x="596" y="122"/>
                </a:cxn>
                <a:cxn ang="0">
                  <a:pos x="574" y="152"/>
                </a:cxn>
                <a:cxn ang="0">
                  <a:pos x="564" y="282"/>
                </a:cxn>
                <a:cxn ang="0">
                  <a:pos x="492" y="362"/>
                </a:cxn>
                <a:cxn ang="0">
                  <a:pos x="498" y="386"/>
                </a:cxn>
                <a:cxn ang="0">
                  <a:pos x="456" y="418"/>
                </a:cxn>
                <a:cxn ang="0">
                  <a:pos x="424" y="404"/>
                </a:cxn>
                <a:cxn ang="0">
                  <a:pos x="398" y="404"/>
                </a:cxn>
                <a:cxn ang="0">
                  <a:pos x="368" y="422"/>
                </a:cxn>
                <a:cxn ang="0">
                  <a:pos x="340" y="422"/>
                </a:cxn>
                <a:cxn ang="0">
                  <a:pos x="320" y="404"/>
                </a:cxn>
                <a:cxn ang="0">
                  <a:pos x="270" y="412"/>
                </a:cxn>
                <a:cxn ang="0">
                  <a:pos x="238" y="388"/>
                </a:cxn>
                <a:cxn ang="0">
                  <a:pos x="192" y="404"/>
                </a:cxn>
                <a:cxn ang="0">
                  <a:pos x="168" y="398"/>
                </a:cxn>
                <a:cxn ang="0">
                  <a:pos x="150" y="408"/>
                </a:cxn>
                <a:cxn ang="0">
                  <a:pos x="148" y="430"/>
                </a:cxn>
                <a:cxn ang="0">
                  <a:pos x="130" y="448"/>
                </a:cxn>
                <a:cxn ang="0">
                  <a:pos x="126" y="464"/>
                </a:cxn>
              </a:cxnLst>
              <a:rect l="0" t="0" r="r" b="b"/>
              <a:pathLst>
                <a:path w="596" h="474">
                  <a:moveTo>
                    <a:pt x="126" y="464"/>
                  </a:moveTo>
                  <a:lnTo>
                    <a:pt x="90" y="448"/>
                  </a:lnTo>
                  <a:lnTo>
                    <a:pt x="80" y="450"/>
                  </a:lnTo>
                  <a:lnTo>
                    <a:pt x="72" y="474"/>
                  </a:lnTo>
                  <a:lnTo>
                    <a:pt x="60" y="458"/>
                  </a:lnTo>
                  <a:lnTo>
                    <a:pt x="62" y="448"/>
                  </a:lnTo>
                  <a:lnTo>
                    <a:pt x="66" y="436"/>
                  </a:lnTo>
                  <a:lnTo>
                    <a:pt x="54" y="428"/>
                  </a:lnTo>
                  <a:lnTo>
                    <a:pt x="50" y="434"/>
                  </a:lnTo>
                  <a:lnTo>
                    <a:pt x="24" y="424"/>
                  </a:lnTo>
                  <a:lnTo>
                    <a:pt x="24" y="410"/>
                  </a:lnTo>
                  <a:lnTo>
                    <a:pt x="0" y="384"/>
                  </a:lnTo>
                  <a:lnTo>
                    <a:pt x="0" y="342"/>
                  </a:lnTo>
                  <a:lnTo>
                    <a:pt x="18" y="344"/>
                  </a:lnTo>
                  <a:lnTo>
                    <a:pt x="32" y="332"/>
                  </a:lnTo>
                  <a:lnTo>
                    <a:pt x="64" y="332"/>
                  </a:lnTo>
                  <a:lnTo>
                    <a:pt x="80" y="324"/>
                  </a:lnTo>
                  <a:lnTo>
                    <a:pt x="104" y="318"/>
                  </a:lnTo>
                  <a:lnTo>
                    <a:pt x="128" y="322"/>
                  </a:lnTo>
                  <a:lnTo>
                    <a:pt x="148" y="290"/>
                  </a:lnTo>
                  <a:lnTo>
                    <a:pt x="148" y="176"/>
                  </a:lnTo>
                  <a:lnTo>
                    <a:pt x="236" y="142"/>
                  </a:lnTo>
                  <a:lnTo>
                    <a:pt x="456" y="0"/>
                  </a:lnTo>
                  <a:lnTo>
                    <a:pt x="506" y="10"/>
                  </a:lnTo>
                  <a:lnTo>
                    <a:pt x="526" y="26"/>
                  </a:lnTo>
                  <a:lnTo>
                    <a:pt x="558" y="16"/>
                  </a:lnTo>
                  <a:lnTo>
                    <a:pt x="576" y="48"/>
                  </a:lnTo>
                  <a:lnTo>
                    <a:pt x="572" y="88"/>
                  </a:lnTo>
                  <a:lnTo>
                    <a:pt x="596" y="122"/>
                  </a:lnTo>
                  <a:lnTo>
                    <a:pt x="574" y="152"/>
                  </a:lnTo>
                  <a:lnTo>
                    <a:pt x="564" y="282"/>
                  </a:lnTo>
                  <a:lnTo>
                    <a:pt x="492" y="362"/>
                  </a:lnTo>
                  <a:lnTo>
                    <a:pt x="498" y="386"/>
                  </a:lnTo>
                  <a:lnTo>
                    <a:pt x="456" y="418"/>
                  </a:lnTo>
                  <a:lnTo>
                    <a:pt x="424" y="404"/>
                  </a:lnTo>
                  <a:lnTo>
                    <a:pt x="398" y="404"/>
                  </a:lnTo>
                  <a:lnTo>
                    <a:pt x="368" y="422"/>
                  </a:lnTo>
                  <a:lnTo>
                    <a:pt x="340" y="422"/>
                  </a:lnTo>
                  <a:lnTo>
                    <a:pt x="320" y="404"/>
                  </a:lnTo>
                  <a:lnTo>
                    <a:pt x="270" y="412"/>
                  </a:lnTo>
                  <a:lnTo>
                    <a:pt x="238" y="388"/>
                  </a:lnTo>
                  <a:lnTo>
                    <a:pt x="192" y="404"/>
                  </a:lnTo>
                  <a:lnTo>
                    <a:pt x="168" y="398"/>
                  </a:lnTo>
                  <a:lnTo>
                    <a:pt x="150" y="408"/>
                  </a:lnTo>
                  <a:lnTo>
                    <a:pt x="148" y="430"/>
                  </a:lnTo>
                  <a:lnTo>
                    <a:pt x="130" y="448"/>
                  </a:lnTo>
                  <a:lnTo>
                    <a:pt x="126" y="46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4" name="Chad"/>
            <p:cNvSpPr>
              <a:spLocks noChangeAspect="1"/>
            </p:cNvSpPr>
            <p:nvPr/>
          </p:nvSpPr>
          <p:spPr bwMode="gray">
            <a:xfrm>
              <a:off x="4722849" y="3637705"/>
              <a:ext cx="256858" cy="391546"/>
            </a:xfrm>
            <a:custGeom>
              <a:avLst/>
              <a:gdLst/>
              <a:ahLst/>
              <a:cxnLst>
                <a:cxn ang="0">
                  <a:pos x="34" y="432"/>
                </a:cxn>
                <a:cxn ang="0">
                  <a:pos x="6" y="384"/>
                </a:cxn>
                <a:cxn ang="0">
                  <a:pos x="0" y="360"/>
                </a:cxn>
                <a:cxn ang="0">
                  <a:pos x="72" y="280"/>
                </a:cxn>
                <a:cxn ang="0">
                  <a:pos x="82" y="150"/>
                </a:cxn>
                <a:cxn ang="0">
                  <a:pos x="104" y="120"/>
                </a:cxn>
                <a:cxn ang="0">
                  <a:pos x="80" y="86"/>
                </a:cxn>
                <a:cxn ang="0">
                  <a:pos x="84" y="46"/>
                </a:cxn>
                <a:cxn ang="0">
                  <a:pos x="66" y="14"/>
                </a:cxn>
                <a:cxn ang="0">
                  <a:pos x="110" y="0"/>
                </a:cxn>
                <a:cxn ang="0">
                  <a:pos x="399" y="170"/>
                </a:cxn>
                <a:cxn ang="0">
                  <a:pos x="397" y="322"/>
                </a:cxn>
                <a:cxn ang="0">
                  <a:pos x="359" y="330"/>
                </a:cxn>
                <a:cxn ang="0">
                  <a:pos x="359" y="354"/>
                </a:cxn>
                <a:cxn ang="0">
                  <a:pos x="343" y="364"/>
                </a:cxn>
                <a:cxn ang="0">
                  <a:pos x="355" y="384"/>
                </a:cxn>
                <a:cxn ang="0">
                  <a:pos x="323" y="400"/>
                </a:cxn>
                <a:cxn ang="0">
                  <a:pos x="333" y="414"/>
                </a:cxn>
                <a:cxn ang="0">
                  <a:pos x="329" y="428"/>
                </a:cxn>
                <a:cxn ang="0">
                  <a:pos x="345" y="438"/>
                </a:cxn>
                <a:cxn ang="0">
                  <a:pos x="365" y="490"/>
                </a:cxn>
                <a:cxn ang="0">
                  <a:pos x="375" y="496"/>
                </a:cxn>
                <a:cxn ang="0">
                  <a:pos x="371" y="506"/>
                </a:cxn>
                <a:cxn ang="0">
                  <a:pos x="309" y="520"/>
                </a:cxn>
                <a:cxn ang="0">
                  <a:pos x="301" y="554"/>
                </a:cxn>
                <a:cxn ang="0">
                  <a:pos x="275" y="586"/>
                </a:cxn>
                <a:cxn ang="0">
                  <a:pos x="248" y="590"/>
                </a:cxn>
                <a:cxn ang="0">
                  <a:pos x="220" y="590"/>
                </a:cxn>
                <a:cxn ang="0">
                  <a:pos x="224" y="607"/>
                </a:cxn>
                <a:cxn ang="0">
                  <a:pos x="200" y="631"/>
                </a:cxn>
                <a:cxn ang="0">
                  <a:pos x="172" y="633"/>
                </a:cxn>
                <a:cxn ang="0">
                  <a:pos x="138" y="647"/>
                </a:cxn>
                <a:cxn ang="0">
                  <a:pos x="124" y="635"/>
                </a:cxn>
                <a:cxn ang="0">
                  <a:pos x="110" y="647"/>
                </a:cxn>
                <a:cxn ang="0">
                  <a:pos x="88" y="645"/>
                </a:cxn>
                <a:cxn ang="0">
                  <a:pos x="82" y="605"/>
                </a:cxn>
                <a:cxn ang="0">
                  <a:pos x="64" y="603"/>
                </a:cxn>
                <a:cxn ang="0">
                  <a:pos x="34" y="566"/>
                </a:cxn>
                <a:cxn ang="0">
                  <a:pos x="44" y="554"/>
                </a:cxn>
                <a:cxn ang="0">
                  <a:pos x="58" y="556"/>
                </a:cxn>
                <a:cxn ang="0">
                  <a:pos x="84" y="550"/>
                </a:cxn>
                <a:cxn ang="0">
                  <a:pos x="66" y="518"/>
                </a:cxn>
                <a:cxn ang="0">
                  <a:pos x="68" y="480"/>
                </a:cxn>
                <a:cxn ang="0">
                  <a:pos x="52" y="434"/>
                </a:cxn>
                <a:cxn ang="0">
                  <a:pos x="34" y="432"/>
                </a:cxn>
              </a:cxnLst>
              <a:rect l="0" t="0" r="r" b="b"/>
              <a:pathLst>
                <a:path w="399" h="647">
                  <a:moveTo>
                    <a:pt x="34" y="432"/>
                  </a:moveTo>
                  <a:lnTo>
                    <a:pt x="6" y="384"/>
                  </a:lnTo>
                  <a:lnTo>
                    <a:pt x="0" y="360"/>
                  </a:lnTo>
                  <a:lnTo>
                    <a:pt x="72" y="280"/>
                  </a:lnTo>
                  <a:lnTo>
                    <a:pt x="82" y="150"/>
                  </a:lnTo>
                  <a:lnTo>
                    <a:pt x="104" y="120"/>
                  </a:lnTo>
                  <a:lnTo>
                    <a:pt x="80" y="86"/>
                  </a:lnTo>
                  <a:lnTo>
                    <a:pt x="84" y="46"/>
                  </a:lnTo>
                  <a:lnTo>
                    <a:pt x="66" y="14"/>
                  </a:lnTo>
                  <a:lnTo>
                    <a:pt x="110" y="0"/>
                  </a:lnTo>
                  <a:lnTo>
                    <a:pt x="399" y="170"/>
                  </a:lnTo>
                  <a:lnTo>
                    <a:pt x="397" y="322"/>
                  </a:lnTo>
                  <a:lnTo>
                    <a:pt x="359" y="330"/>
                  </a:lnTo>
                  <a:lnTo>
                    <a:pt x="359" y="354"/>
                  </a:lnTo>
                  <a:lnTo>
                    <a:pt x="343" y="364"/>
                  </a:lnTo>
                  <a:lnTo>
                    <a:pt x="355" y="384"/>
                  </a:lnTo>
                  <a:lnTo>
                    <a:pt x="323" y="400"/>
                  </a:lnTo>
                  <a:lnTo>
                    <a:pt x="333" y="414"/>
                  </a:lnTo>
                  <a:lnTo>
                    <a:pt x="329" y="428"/>
                  </a:lnTo>
                  <a:lnTo>
                    <a:pt x="345" y="438"/>
                  </a:lnTo>
                  <a:lnTo>
                    <a:pt x="365" y="490"/>
                  </a:lnTo>
                  <a:lnTo>
                    <a:pt x="375" y="496"/>
                  </a:lnTo>
                  <a:lnTo>
                    <a:pt x="371" y="506"/>
                  </a:lnTo>
                  <a:lnTo>
                    <a:pt x="309" y="520"/>
                  </a:lnTo>
                  <a:lnTo>
                    <a:pt x="301" y="554"/>
                  </a:lnTo>
                  <a:lnTo>
                    <a:pt x="275" y="586"/>
                  </a:lnTo>
                  <a:lnTo>
                    <a:pt x="248" y="590"/>
                  </a:lnTo>
                  <a:lnTo>
                    <a:pt x="220" y="590"/>
                  </a:lnTo>
                  <a:lnTo>
                    <a:pt x="224" y="607"/>
                  </a:lnTo>
                  <a:lnTo>
                    <a:pt x="200" y="631"/>
                  </a:lnTo>
                  <a:lnTo>
                    <a:pt x="172" y="633"/>
                  </a:lnTo>
                  <a:lnTo>
                    <a:pt x="138" y="647"/>
                  </a:lnTo>
                  <a:lnTo>
                    <a:pt x="124" y="635"/>
                  </a:lnTo>
                  <a:lnTo>
                    <a:pt x="110" y="647"/>
                  </a:lnTo>
                  <a:lnTo>
                    <a:pt x="88" y="645"/>
                  </a:lnTo>
                  <a:lnTo>
                    <a:pt x="82" y="605"/>
                  </a:lnTo>
                  <a:lnTo>
                    <a:pt x="64" y="603"/>
                  </a:lnTo>
                  <a:lnTo>
                    <a:pt x="34" y="566"/>
                  </a:lnTo>
                  <a:lnTo>
                    <a:pt x="44" y="554"/>
                  </a:lnTo>
                  <a:lnTo>
                    <a:pt x="58" y="556"/>
                  </a:lnTo>
                  <a:lnTo>
                    <a:pt x="84" y="550"/>
                  </a:lnTo>
                  <a:lnTo>
                    <a:pt x="66" y="518"/>
                  </a:lnTo>
                  <a:lnTo>
                    <a:pt x="68" y="480"/>
                  </a:lnTo>
                  <a:lnTo>
                    <a:pt x="52" y="434"/>
                  </a:lnTo>
                  <a:lnTo>
                    <a:pt x="34" y="432"/>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5" name="Nigeria"/>
            <p:cNvSpPr>
              <a:spLocks noChangeAspect="1"/>
            </p:cNvSpPr>
            <p:nvPr/>
          </p:nvSpPr>
          <p:spPr bwMode="gray">
            <a:xfrm>
              <a:off x="4470605" y="3870321"/>
              <a:ext cx="283005" cy="232616"/>
            </a:xfrm>
            <a:custGeom>
              <a:avLst/>
              <a:gdLst/>
              <a:ahLst/>
              <a:cxnLst>
                <a:cxn ang="0">
                  <a:pos x="8" y="301"/>
                </a:cxn>
                <a:cxn ang="0">
                  <a:pos x="8" y="279"/>
                </a:cxn>
                <a:cxn ang="0">
                  <a:pos x="0" y="265"/>
                </a:cxn>
                <a:cxn ang="0">
                  <a:pos x="0" y="200"/>
                </a:cxn>
                <a:cxn ang="0">
                  <a:pos x="10" y="198"/>
                </a:cxn>
                <a:cxn ang="0">
                  <a:pos x="20" y="182"/>
                </a:cxn>
                <a:cxn ang="0">
                  <a:pos x="34" y="150"/>
                </a:cxn>
                <a:cxn ang="0">
                  <a:pos x="34" y="118"/>
                </a:cxn>
                <a:cxn ang="0">
                  <a:pos x="24" y="78"/>
                </a:cxn>
                <a:cxn ang="0">
                  <a:pos x="28" y="62"/>
                </a:cxn>
                <a:cxn ang="0">
                  <a:pos x="46" y="44"/>
                </a:cxn>
                <a:cxn ang="0">
                  <a:pos x="48" y="22"/>
                </a:cxn>
                <a:cxn ang="0">
                  <a:pos x="66" y="12"/>
                </a:cxn>
                <a:cxn ang="0">
                  <a:pos x="90" y="18"/>
                </a:cxn>
                <a:cxn ang="0">
                  <a:pos x="136" y="2"/>
                </a:cxn>
                <a:cxn ang="0">
                  <a:pos x="168" y="26"/>
                </a:cxn>
                <a:cxn ang="0">
                  <a:pos x="218" y="18"/>
                </a:cxn>
                <a:cxn ang="0">
                  <a:pos x="238" y="36"/>
                </a:cxn>
                <a:cxn ang="0">
                  <a:pos x="266" y="36"/>
                </a:cxn>
                <a:cxn ang="0">
                  <a:pos x="296" y="18"/>
                </a:cxn>
                <a:cxn ang="0">
                  <a:pos x="322" y="18"/>
                </a:cxn>
                <a:cxn ang="0">
                  <a:pos x="354" y="32"/>
                </a:cxn>
                <a:cxn ang="0">
                  <a:pos x="396" y="0"/>
                </a:cxn>
                <a:cxn ang="0">
                  <a:pos x="424" y="48"/>
                </a:cxn>
                <a:cxn ang="0">
                  <a:pos x="424" y="62"/>
                </a:cxn>
                <a:cxn ang="0">
                  <a:pos x="438" y="86"/>
                </a:cxn>
                <a:cxn ang="0">
                  <a:pos x="438" y="104"/>
                </a:cxn>
                <a:cxn ang="0">
                  <a:pos x="424" y="110"/>
                </a:cxn>
                <a:cxn ang="0">
                  <a:pos x="408" y="138"/>
                </a:cxn>
                <a:cxn ang="0">
                  <a:pos x="406" y="158"/>
                </a:cxn>
                <a:cxn ang="0">
                  <a:pos x="380" y="184"/>
                </a:cxn>
                <a:cxn ang="0">
                  <a:pos x="376" y="217"/>
                </a:cxn>
                <a:cxn ang="0">
                  <a:pos x="356" y="237"/>
                </a:cxn>
                <a:cxn ang="0">
                  <a:pos x="356" y="253"/>
                </a:cxn>
                <a:cxn ang="0">
                  <a:pos x="324" y="297"/>
                </a:cxn>
                <a:cxn ang="0">
                  <a:pos x="290" y="287"/>
                </a:cxn>
                <a:cxn ang="0">
                  <a:pos x="274" y="289"/>
                </a:cxn>
                <a:cxn ang="0">
                  <a:pos x="236" y="325"/>
                </a:cxn>
                <a:cxn ang="0">
                  <a:pos x="236" y="345"/>
                </a:cxn>
                <a:cxn ang="0">
                  <a:pos x="228" y="355"/>
                </a:cxn>
                <a:cxn ang="0">
                  <a:pos x="216" y="359"/>
                </a:cxn>
                <a:cxn ang="0">
                  <a:pos x="212" y="373"/>
                </a:cxn>
                <a:cxn ang="0">
                  <a:pos x="194" y="371"/>
                </a:cxn>
                <a:cxn ang="0">
                  <a:pos x="164" y="367"/>
                </a:cxn>
                <a:cxn ang="0">
                  <a:pos x="160" y="377"/>
                </a:cxn>
                <a:cxn ang="0">
                  <a:pos x="150" y="383"/>
                </a:cxn>
                <a:cxn ang="0">
                  <a:pos x="126" y="385"/>
                </a:cxn>
                <a:cxn ang="0">
                  <a:pos x="110" y="375"/>
                </a:cxn>
                <a:cxn ang="0">
                  <a:pos x="94" y="347"/>
                </a:cxn>
                <a:cxn ang="0">
                  <a:pos x="52" y="305"/>
                </a:cxn>
                <a:cxn ang="0">
                  <a:pos x="44" y="299"/>
                </a:cxn>
                <a:cxn ang="0">
                  <a:pos x="36" y="295"/>
                </a:cxn>
                <a:cxn ang="0">
                  <a:pos x="24" y="301"/>
                </a:cxn>
                <a:cxn ang="0">
                  <a:pos x="8" y="301"/>
                </a:cxn>
              </a:cxnLst>
              <a:rect l="0" t="0" r="r" b="b"/>
              <a:pathLst>
                <a:path w="438" h="385">
                  <a:moveTo>
                    <a:pt x="8" y="301"/>
                  </a:moveTo>
                  <a:lnTo>
                    <a:pt x="8" y="279"/>
                  </a:lnTo>
                  <a:lnTo>
                    <a:pt x="0" y="265"/>
                  </a:lnTo>
                  <a:lnTo>
                    <a:pt x="0" y="200"/>
                  </a:lnTo>
                  <a:lnTo>
                    <a:pt x="10" y="198"/>
                  </a:lnTo>
                  <a:lnTo>
                    <a:pt x="20" y="182"/>
                  </a:lnTo>
                  <a:lnTo>
                    <a:pt x="34" y="150"/>
                  </a:lnTo>
                  <a:lnTo>
                    <a:pt x="34" y="118"/>
                  </a:lnTo>
                  <a:lnTo>
                    <a:pt x="24" y="78"/>
                  </a:lnTo>
                  <a:lnTo>
                    <a:pt x="28" y="62"/>
                  </a:lnTo>
                  <a:lnTo>
                    <a:pt x="46" y="44"/>
                  </a:lnTo>
                  <a:lnTo>
                    <a:pt x="48" y="22"/>
                  </a:lnTo>
                  <a:lnTo>
                    <a:pt x="66" y="12"/>
                  </a:lnTo>
                  <a:lnTo>
                    <a:pt x="90" y="18"/>
                  </a:lnTo>
                  <a:lnTo>
                    <a:pt x="136" y="2"/>
                  </a:lnTo>
                  <a:lnTo>
                    <a:pt x="168" y="26"/>
                  </a:lnTo>
                  <a:lnTo>
                    <a:pt x="218" y="18"/>
                  </a:lnTo>
                  <a:lnTo>
                    <a:pt x="238" y="36"/>
                  </a:lnTo>
                  <a:lnTo>
                    <a:pt x="266" y="36"/>
                  </a:lnTo>
                  <a:lnTo>
                    <a:pt x="296" y="18"/>
                  </a:lnTo>
                  <a:lnTo>
                    <a:pt x="322" y="18"/>
                  </a:lnTo>
                  <a:lnTo>
                    <a:pt x="354" y="32"/>
                  </a:lnTo>
                  <a:lnTo>
                    <a:pt x="396" y="0"/>
                  </a:lnTo>
                  <a:lnTo>
                    <a:pt x="424" y="48"/>
                  </a:lnTo>
                  <a:lnTo>
                    <a:pt x="424" y="62"/>
                  </a:lnTo>
                  <a:lnTo>
                    <a:pt x="438" y="86"/>
                  </a:lnTo>
                  <a:lnTo>
                    <a:pt x="438" y="104"/>
                  </a:lnTo>
                  <a:lnTo>
                    <a:pt x="424" y="110"/>
                  </a:lnTo>
                  <a:lnTo>
                    <a:pt x="408" y="138"/>
                  </a:lnTo>
                  <a:lnTo>
                    <a:pt x="406" y="158"/>
                  </a:lnTo>
                  <a:lnTo>
                    <a:pt x="380" y="184"/>
                  </a:lnTo>
                  <a:lnTo>
                    <a:pt x="376" y="217"/>
                  </a:lnTo>
                  <a:lnTo>
                    <a:pt x="356" y="237"/>
                  </a:lnTo>
                  <a:lnTo>
                    <a:pt x="356" y="253"/>
                  </a:lnTo>
                  <a:lnTo>
                    <a:pt x="324" y="297"/>
                  </a:lnTo>
                  <a:lnTo>
                    <a:pt x="290" y="287"/>
                  </a:lnTo>
                  <a:lnTo>
                    <a:pt x="274" y="289"/>
                  </a:lnTo>
                  <a:lnTo>
                    <a:pt x="236" y="325"/>
                  </a:lnTo>
                  <a:lnTo>
                    <a:pt x="236" y="345"/>
                  </a:lnTo>
                  <a:lnTo>
                    <a:pt x="228" y="355"/>
                  </a:lnTo>
                  <a:lnTo>
                    <a:pt x="216" y="359"/>
                  </a:lnTo>
                  <a:lnTo>
                    <a:pt x="212" y="373"/>
                  </a:lnTo>
                  <a:lnTo>
                    <a:pt x="194" y="371"/>
                  </a:lnTo>
                  <a:lnTo>
                    <a:pt x="164" y="367"/>
                  </a:lnTo>
                  <a:lnTo>
                    <a:pt x="160" y="377"/>
                  </a:lnTo>
                  <a:lnTo>
                    <a:pt x="150" y="383"/>
                  </a:lnTo>
                  <a:lnTo>
                    <a:pt x="126" y="385"/>
                  </a:lnTo>
                  <a:lnTo>
                    <a:pt x="110" y="375"/>
                  </a:lnTo>
                  <a:lnTo>
                    <a:pt x="94" y="347"/>
                  </a:lnTo>
                  <a:lnTo>
                    <a:pt x="52" y="305"/>
                  </a:lnTo>
                  <a:lnTo>
                    <a:pt x="44" y="299"/>
                  </a:lnTo>
                  <a:lnTo>
                    <a:pt x="36" y="295"/>
                  </a:lnTo>
                  <a:lnTo>
                    <a:pt x="24" y="301"/>
                  </a:lnTo>
                  <a:lnTo>
                    <a:pt x="8" y="301"/>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6" name="Cameroon"/>
            <p:cNvSpPr>
              <a:spLocks noChangeAspect="1"/>
            </p:cNvSpPr>
            <p:nvPr/>
          </p:nvSpPr>
          <p:spPr bwMode="gray">
            <a:xfrm>
              <a:off x="4618260" y="3899218"/>
              <a:ext cx="169188" cy="267292"/>
            </a:xfrm>
            <a:custGeom>
              <a:avLst/>
              <a:gdLst/>
              <a:ahLst/>
              <a:cxnLst>
                <a:cxn ang="0">
                  <a:pos x="0" y="307"/>
                </a:cxn>
                <a:cxn ang="0">
                  <a:pos x="8" y="297"/>
                </a:cxn>
                <a:cxn ang="0">
                  <a:pos x="8" y="277"/>
                </a:cxn>
                <a:cxn ang="0">
                  <a:pos x="46" y="241"/>
                </a:cxn>
                <a:cxn ang="0">
                  <a:pos x="62" y="239"/>
                </a:cxn>
                <a:cxn ang="0">
                  <a:pos x="96" y="249"/>
                </a:cxn>
                <a:cxn ang="0">
                  <a:pos x="128" y="205"/>
                </a:cxn>
                <a:cxn ang="0">
                  <a:pos x="128" y="189"/>
                </a:cxn>
                <a:cxn ang="0">
                  <a:pos x="148" y="169"/>
                </a:cxn>
                <a:cxn ang="0">
                  <a:pos x="152" y="136"/>
                </a:cxn>
                <a:cxn ang="0">
                  <a:pos x="178" y="110"/>
                </a:cxn>
                <a:cxn ang="0">
                  <a:pos x="180" y="90"/>
                </a:cxn>
                <a:cxn ang="0">
                  <a:pos x="196" y="62"/>
                </a:cxn>
                <a:cxn ang="0">
                  <a:pos x="210" y="56"/>
                </a:cxn>
                <a:cxn ang="0">
                  <a:pos x="210" y="38"/>
                </a:cxn>
                <a:cxn ang="0">
                  <a:pos x="196" y="14"/>
                </a:cxn>
                <a:cxn ang="0">
                  <a:pos x="196" y="0"/>
                </a:cxn>
                <a:cxn ang="0">
                  <a:pos x="214" y="2"/>
                </a:cxn>
                <a:cxn ang="0">
                  <a:pos x="230" y="48"/>
                </a:cxn>
                <a:cxn ang="0">
                  <a:pos x="228" y="86"/>
                </a:cxn>
                <a:cxn ang="0">
                  <a:pos x="246" y="118"/>
                </a:cxn>
                <a:cxn ang="0">
                  <a:pos x="220" y="124"/>
                </a:cxn>
                <a:cxn ang="0">
                  <a:pos x="206" y="122"/>
                </a:cxn>
                <a:cxn ang="0">
                  <a:pos x="196" y="134"/>
                </a:cxn>
                <a:cxn ang="0">
                  <a:pos x="226" y="171"/>
                </a:cxn>
                <a:cxn ang="0">
                  <a:pos x="244" y="173"/>
                </a:cxn>
                <a:cxn ang="0">
                  <a:pos x="250" y="213"/>
                </a:cxn>
                <a:cxn ang="0">
                  <a:pos x="202" y="255"/>
                </a:cxn>
                <a:cxn ang="0">
                  <a:pos x="202" y="315"/>
                </a:cxn>
                <a:cxn ang="0">
                  <a:pos x="226" y="335"/>
                </a:cxn>
                <a:cxn ang="0">
                  <a:pos x="236" y="365"/>
                </a:cxn>
                <a:cxn ang="0">
                  <a:pos x="260" y="381"/>
                </a:cxn>
                <a:cxn ang="0">
                  <a:pos x="264" y="409"/>
                </a:cxn>
                <a:cxn ang="0">
                  <a:pos x="262" y="443"/>
                </a:cxn>
                <a:cxn ang="0">
                  <a:pos x="244" y="437"/>
                </a:cxn>
                <a:cxn ang="0">
                  <a:pos x="162" y="433"/>
                </a:cxn>
                <a:cxn ang="0">
                  <a:pos x="162" y="423"/>
                </a:cxn>
                <a:cxn ang="0">
                  <a:pos x="94" y="427"/>
                </a:cxn>
                <a:cxn ang="0">
                  <a:pos x="22" y="427"/>
                </a:cxn>
                <a:cxn ang="0">
                  <a:pos x="28" y="355"/>
                </a:cxn>
                <a:cxn ang="0">
                  <a:pos x="22" y="343"/>
                </a:cxn>
                <a:cxn ang="0">
                  <a:pos x="2" y="333"/>
                </a:cxn>
                <a:cxn ang="0">
                  <a:pos x="0" y="307"/>
                </a:cxn>
              </a:cxnLst>
              <a:rect l="0" t="0" r="r" b="b"/>
              <a:pathLst>
                <a:path w="264" h="443">
                  <a:moveTo>
                    <a:pt x="0" y="307"/>
                  </a:moveTo>
                  <a:lnTo>
                    <a:pt x="8" y="297"/>
                  </a:lnTo>
                  <a:lnTo>
                    <a:pt x="8" y="277"/>
                  </a:lnTo>
                  <a:lnTo>
                    <a:pt x="46" y="241"/>
                  </a:lnTo>
                  <a:lnTo>
                    <a:pt x="62" y="239"/>
                  </a:lnTo>
                  <a:lnTo>
                    <a:pt x="96" y="249"/>
                  </a:lnTo>
                  <a:lnTo>
                    <a:pt x="128" y="205"/>
                  </a:lnTo>
                  <a:lnTo>
                    <a:pt x="128" y="189"/>
                  </a:lnTo>
                  <a:lnTo>
                    <a:pt x="148" y="169"/>
                  </a:lnTo>
                  <a:lnTo>
                    <a:pt x="152" y="136"/>
                  </a:lnTo>
                  <a:lnTo>
                    <a:pt x="178" y="110"/>
                  </a:lnTo>
                  <a:lnTo>
                    <a:pt x="180" y="90"/>
                  </a:lnTo>
                  <a:lnTo>
                    <a:pt x="196" y="62"/>
                  </a:lnTo>
                  <a:lnTo>
                    <a:pt x="210" y="56"/>
                  </a:lnTo>
                  <a:lnTo>
                    <a:pt x="210" y="38"/>
                  </a:lnTo>
                  <a:lnTo>
                    <a:pt x="196" y="14"/>
                  </a:lnTo>
                  <a:lnTo>
                    <a:pt x="196" y="0"/>
                  </a:lnTo>
                  <a:lnTo>
                    <a:pt x="214" y="2"/>
                  </a:lnTo>
                  <a:lnTo>
                    <a:pt x="230" y="48"/>
                  </a:lnTo>
                  <a:lnTo>
                    <a:pt x="228" y="86"/>
                  </a:lnTo>
                  <a:lnTo>
                    <a:pt x="246" y="118"/>
                  </a:lnTo>
                  <a:lnTo>
                    <a:pt x="220" y="124"/>
                  </a:lnTo>
                  <a:lnTo>
                    <a:pt x="206" y="122"/>
                  </a:lnTo>
                  <a:lnTo>
                    <a:pt x="196" y="134"/>
                  </a:lnTo>
                  <a:lnTo>
                    <a:pt x="226" y="171"/>
                  </a:lnTo>
                  <a:lnTo>
                    <a:pt x="244" y="173"/>
                  </a:lnTo>
                  <a:lnTo>
                    <a:pt x="250" y="213"/>
                  </a:lnTo>
                  <a:lnTo>
                    <a:pt x="202" y="255"/>
                  </a:lnTo>
                  <a:lnTo>
                    <a:pt x="202" y="315"/>
                  </a:lnTo>
                  <a:lnTo>
                    <a:pt x="226" y="335"/>
                  </a:lnTo>
                  <a:lnTo>
                    <a:pt x="236" y="365"/>
                  </a:lnTo>
                  <a:lnTo>
                    <a:pt x="260" y="381"/>
                  </a:lnTo>
                  <a:lnTo>
                    <a:pt x="264" y="409"/>
                  </a:lnTo>
                  <a:lnTo>
                    <a:pt x="262" y="443"/>
                  </a:lnTo>
                  <a:lnTo>
                    <a:pt x="244" y="437"/>
                  </a:lnTo>
                  <a:lnTo>
                    <a:pt x="162" y="433"/>
                  </a:lnTo>
                  <a:lnTo>
                    <a:pt x="162" y="423"/>
                  </a:lnTo>
                  <a:lnTo>
                    <a:pt x="94" y="427"/>
                  </a:lnTo>
                  <a:lnTo>
                    <a:pt x="22" y="427"/>
                  </a:lnTo>
                  <a:lnTo>
                    <a:pt x="28" y="355"/>
                  </a:lnTo>
                  <a:lnTo>
                    <a:pt x="22" y="343"/>
                  </a:lnTo>
                  <a:lnTo>
                    <a:pt x="2" y="333"/>
                  </a:lnTo>
                  <a:lnTo>
                    <a:pt x="0" y="307"/>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7" name="Central African Republic"/>
            <p:cNvSpPr>
              <a:spLocks noChangeAspect="1"/>
            </p:cNvSpPr>
            <p:nvPr/>
          </p:nvSpPr>
          <p:spPr bwMode="gray">
            <a:xfrm>
              <a:off x="4747458" y="3944007"/>
              <a:ext cx="326071" cy="202275"/>
            </a:xfrm>
            <a:custGeom>
              <a:avLst/>
              <a:gdLst/>
              <a:ahLst/>
              <a:cxnLst>
                <a:cxn ang="0">
                  <a:pos x="62" y="335"/>
                </a:cxn>
                <a:cxn ang="0">
                  <a:pos x="58" y="307"/>
                </a:cxn>
                <a:cxn ang="0">
                  <a:pos x="34" y="291"/>
                </a:cxn>
                <a:cxn ang="0">
                  <a:pos x="24" y="261"/>
                </a:cxn>
                <a:cxn ang="0">
                  <a:pos x="0" y="241"/>
                </a:cxn>
                <a:cxn ang="0">
                  <a:pos x="0" y="181"/>
                </a:cxn>
                <a:cxn ang="0">
                  <a:pos x="48" y="139"/>
                </a:cxn>
                <a:cxn ang="0">
                  <a:pos x="70" y="141"/>
                </a:cxn>
                <a:cxn ang="0">
                  <a:pos x="84" y="129"/>
                </a:cxn>
                <a:cxn ang="0">
                  <a:pos x="98" y="141"/>
                </a:cxn>
                <a:cxn ang="0">
                  <a:pos x="132" y="127"/>
                </a:cxn>
                <a:cxn ang="0">
                  <a:pos x="160" y="125"/>
                </a:cxn>
                <a:cxn ang="0">
                  <a:pos x="184" y="101"/>
                </a:cxn>
                <a:cxn ang="0">
                  <a:pos x="180" y="84"/>
                </a:cxn>
                <a:cxn ang="0">
                  <a:pos x="208" y="84"/>
                </a:cxn>
                <a:cxn ang="0">
                  <a:pos x="235" y="80"/>
                </a:cxn>
                <a:cxn ang="0">
                  <a:pos x="261" y="48"/>
                </a:cxn>
                <a:cxn ang="0">
                  <a:pos x="269" y="14"/>
                </a:cxn>
                <a:cxn ang="0">
                  <a:pos x="331" y="0"/>
                </a:cxn>
                <a:cxn ang="0">
                  <a:pos x="337" y="22"/>
                </a:cxn>
                <a:cxn ang="0">
                  <a:pos x="355" y="40"/>
                </a:cxn>
                <a:cxn ang="0">
                  <a:pos x="357" y="68"/>
                </a:cxn>
                <a:cxn ang="0">
                  <a:pos x="347" y="84"/>
                </a:cxn>
                <a:cxn ang="0">
                  <a:pos x="373" y="97"/>
                </a:cxn>
                <a:cxn ang="0">
                  <a:pos x="393" y="95"/>
                </a:cxn>
                <a:cxn ang="0">
                  <a:pos x="391" y="111"/>
                </a:cxn>
                <a:cxn ang="0">
                  <a:pos x="425" y="133"/>
                </a:cxn>
                <a:cxn ang="0">
                  <a:pos x="423" y="145"/>
                </a:cxn>
                <a:cxn ang="0">
                  <a:pos x="461" y="169"/>
                </a:cxn>
                <a:cxn ang="0">
                  <a:pos x="459" y="181"/>
                </a:cxn>
                <a:cxn ang="0">
                  <a:pos x="499" y="207"/>
                </a:cxn>
                <a:cxn ang="0">
                  <a:pos x="505" y="243"/>
                </a:cxn>
                <a:cxn ang="0">
                  <a:pos x="425" y="215"/>
                </a:cxn>
                <a:cxn ang="0">
                  <a:pos x="415" y="223"/>
                </a:cxn>
                <a:cxn ang="0">
                  <a:pos x="409" y="233"/>
                </a:cxn>
                <a:cxn ang="0">
                  <a:pos x="391" y="223"/>
                </a:cxn>
                <a:cxn ang="0">
                  <a:pos x="371" y="235"/>
                </a:cxn>
                <a:cxn ang="0">
                  <a:pos x="339" y="241"/>
                </a:cxn>
                <a:cxn ang="0">
                  <a:pos x="323" y="239"/>
                </a:cxn>
                <a:cxn ang="0">
                  <a:pos x="301" y="261"/>
                </a:cxn>
                <a:cxn ang="0">
                  <a:pos x="259" y="247"/>
                </a:cxn>
                <a:cxn ang="0">
                  <a:pos x="235" y="247"/>
                </a:cxn>
                <a:cxn ang="0">
                  <a:pos x="208" y="231"/>
                </a:cxn>
                <a:cxn ang="0">
                  <a:pos x="192" y="231"/>
                </a:cxn>
                <a:cxn ang="0">
                  <a:pos x="176" y="249"/>
                </a:cxn>
                <a:cxn ang="0">
                  <a:pos x="166" y="249"/>
                </a:cxn>
                <a:cxn ang="0">
                  <a:pos x="158" y="279"/>
                </a:cxn>
                <a:cxn ang="0">
                  <a:pos x="124" y="277"/>
                </a:cxn>
                <a:cxn ang="0">
                  <a:pos x="110" y="285"/>
                </a:cxn>
                <a:cxn ang="0">
                  <a:pos x="94" y="285"/>
                </a:cxn>
                <a:cxn ang="0">
                  <a:pos x="62" y="335"/>
                </a:cxn>
              </a:cxnLst>
              <a:rect l="0" t="0" r="r" b="b"/>
              <a:pathLst>
                <a:path w="505" h="335">
                  <a:moveTo>
                    <a:pt x="62" y="335"/>
                  </a:moveTo>
                  <a:lnTo>
                    <a:pt x="58" y="307"/>
                  </a:lnTo>
                  <a:lnTo>
                    <a:pt x="34" y="291"/>
                  </a:lnTo>
                  <a:lnTo>
                    <a:pt x="24" y="261"/>
                  </a:lnTo>
                  <a:lnTo>
                    <a:pt x="0" y="241"/>
                  </a:lnTo>
                  <a:lnTo>
                    <a:pt x="0" y="181"/>
                  </a:lnTo>
                  <a:lnTo>
                    <a:pt x="48" y="139"/>
                  </a:lnTo>
                  <a:lnTo>
                    <a:pt x="70" y="141"/>
                  </a:lnTo>
                  <a:lnTo>
                    <a:pt x="84" y="129"/>
                  </a:lnTo>
                  <a:lnTo>
                    <a:pt x="98" y="141"/>
                  </a:lnTo>
                  <a:lnTo>
                    <a:pt x="132" y="127"/>
                  </a:lnTo>
                  <a:lnTo>
                    <a:pt x="160" y="125"/>
                  </a:lnTo>
                  <a:lnTo>
                    <a:pt x="184" y="101"/>
                  </a:lnTo>
                  <a:lnTo>
                    <a:pt x="180" y="84"/>
                  </a:lnTo>
                  <a:lnTo>
                    <a:pt x="208" y="84"/>
                  </a:lnTo>
                  <a:lnTo>
                    <a:pt x="235" y="80"/>
                  </a:lnTo>
                  <a:lnTo>
                    <a:pt x="261" y="48"/>
                  </a:lnTo>
                  <a:lnTo>
                    <a:pt x="269" y="14"/>
                  </a:lnTo>
                  <a:lnTo>
                    <a:pt x="331" y="0"/>
                  </a:lnTo>
                  <a:lnTo>
                    <a:pt x="337" y="22"/>
                  </a:lnTo>
                  <a:lnTo>
                    <a:pt x="355" y="40"/>
                  </a:lnTo>
                  <a:lnTo>
                    <a:pt x="357" y="68"/>
                  </a:lnTo>
                  <a:lnTo>
                    <a:pt x="347" y="84"/>
                  </a:lnTo>
                  <a:lnTo>
                    <a:pt x="373" y="97"/>
                  </a:lnTo>
                  <a:lnTo>
                    <a:pt x="393" y="95"/>
                  </a:lnTo>
                  <a:lnTo>
                    <a:pt x="391" y="111"/>
                  </a:lnTo>
                  <a:lnTo>
                    <a:pt x="425" y="133"/>
                  </a:lnTo>
                  <a:lnTo>
                    <a:pt x="423" y="145"/>
                  </a:lnTo>
                  <a:lnTo>
                    <a:pt x="461" y="169"/>
                  </a:lnTo>
                  <a:lnTo>
                    <a:pt x="459" y="181"/>
                  </a:lnTo>
                  <a:lnTo>
                    <a:pt x="499" y="207"/>
                  </a:lnTo>
                  <a:lnTo>
                    <a:pt x="505" y="243"/>
                  </a:lnTo>
                  <a:lnTo>
                    <a:pt x="425" y="215"/>
                  </a:lnTo>
                  <a:lnTo>
                    <a:pt x="415" y="223"/>
                  </a:lnTo>
                  <a:lnTo>
                    <a:pt x="409" y="233"/>
                  </a:lnTo>
                  <a:lnTo>
                    <a:pt x="391" y="223"/>
                  </a:lnTo>
                  <a:lnTo>
                    <a:pt x="371" y="235"/>
                  </a:lnTo>
                  <a:lnTo>
                    <a:pt x="339" y="241"/>
                  </a:lnTo>
                  <a:lnTo>
                    <a:pt x="323" y="239"/>
                  </a:lnTo>
                  <a:lnTo>
                    <a:pt x="301" y="261"/>
                  </a:lnTo>
                  <a:lnTo>
                    <a:pt x="259" y="247"/>
                  </a:lnTo>
                  <a:lnTo>
                    <a:pt x="235" y="247"/>
                  </a:lnTo>
                  <a:lnTo>
                    <a:pt x="208" y="231"/>
                  </a:lnTo>
                  <a:lnTo>
                    <a:pt x="192" y="231"/>
                  </a:lnTo>
                  <a:lnTo>
                    <a:pt x="176" y="249"/>
                  </a:lnTo>
                  <a:lnTo>
                    <a:pt x="166" y="249"/>
                  </a:lnTo>
                  <a:lnTo>
                    <a:pt x="158" y="279"/>
                  </a:lnTo>
                  <a:lnTo>
                    <a:pt x="124" y="277"/>
                  </a:lnTo>
                  <a:lnTo>
                    <a:pt x="110" y="285"/>
                  </a:lnTo>
                  <a:lnTo>
                    <a:pt x="94" y="285"/>
                  </a:lnTo>
                  <a:lnTo>
                    <a:pt x="62" y="335"/>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8" name="Sudan"/>
            <p:cNvSpPr>
              <a:spLocks noChangeAspect="1"/>
            </p:cNvSpPr>
            <p:nvPr/>
          </p:nvSpPr>
          <p:spPr bwMode="gray">
            <a:xfrm>
              <a:off x="4930489" y="3676716"/>
              <a:ext cx="416818" cy="447894"/>
            </a:xfrm>
            <a:custGeom>
              <a:avLst/>
              <a:gdLst/>
              <a:ahLst/>
              <a:cxnLst>
                <a:cxn ang="0">
                  <a:pos x="216" y="647"/>
                </a:cxn>
                <a:cxn ang="0">
                  <a:pos x="178" y="609"/>
                </a:cxn>
                <a:cxn ang="0">
                  <a:pos x="142" y="573"/>
                </a:cxn>
                <a:cxn ang="0">
                  <a:pos x="110" y="535"/>
                </a:cxn>
                <a:cxn ang="0">
                  <a:pos x="64" y="524"/>
                </a:cxn>
                <a:cxn ang="0">
                  <a:pos x="72" y="480"/>
                </a:cxn>
                <a:cxn ang="0">
                  <a:pos x="48" y="440"/>
                </a:cxn>
                <a:cxn ang="0">
                  <a:pos x="42" y="424"/>
                </a:cxn>
                <a:cxn ang="0">
                  <a:pos x="6" y="362"/>
                </a:cxn>
                <a:cxn ang="0">
                  <a:pos x="0" y="334"/>
                </a:cxn>
                <a:cxn ang="0">
                  <a:pos x="20" y="298"/>
                </a:cxn>
                <a:cxn ang="0">
                  <a:pos x="36" y="264"/>
                </a:cxn>
                <a:cxn ang="0">
                  <a:pos x="76" y="104"/>
                </a:cxn>
                <a:cxn ang="0">
                  <a:pos x="84" y="70"/>
                </a:cxn>
                <a:cxn ang="0">
                  <a:pos x="126" y="0"/>
                </a:cxn>
                <a:cxn ang="0">
                  <a:pos x="594" y="40"/>
                </a:cxn>
                <a:cxn ang="0">
                  <a:pos x="590" y="86"/>
                </a:cxn>
                <a:cxn ang="0">
                  <a:pos x="646" y="160"/>
                </a:cxn>
                <a:cxn ang="0">
                  <a:pos x="608" y="180"/>
                </a:cxn>
                <a:cxn ang="0">
                  <a:pos x="584" y="200"/>
                </a:cxn>
                <a:cxn ang="0">
                  <a:pos x="576" y="272"/>
                </a:cxn>
                <a:cxn ang="0">
                  <a:pos x="562" y="314"/>
                </a:cxn>
                <a:cxn ang="0">
                  <a:pos x="552" y="376"/>
                </a:cxn>
                <a:cxn ang="0">
                  <a:pos x="506" y="410"/>
                </a:cxn>
                <a:cxn ang="0">
                  <a:pos x="504" y="444"/>
                </a:cxn>
                <a:cxn ang="0">
                  <a:pos x="474" y="488"/>
                </a:cxn>
                <a:cxn ang="0">
                  <a:pos x="446" y="545"/>
                </a:cxn>
                <a:cxn ang="0">
                  <a:pos x="478" y="593"/>
                </a:cxn>
                <a:cxn ang="0">
                  <a:pos x="506" y="621"/>
                </a:cxn>
                <a:cxn ang="0">
                  <a:pos x="540" y="665"/>
                </a:cxn>
                <a:cxn ang="0">
                  <a:pos x="524" y="681"/>
                </a:cxn>
                <a:cxn ang="0">
                  <a:pos x="476" y="717"/>
                </a:cxn>
                <a:cxn ang="0">
                  <a:pos x="408" y="727"/>
                </a:cxn>
                <a:cxn ang="0">
                  <a:pos x="382" y="721"/>
                </a:cxn>
                <a:cxn ang="0">
                  <a:pos x="354" y="739"/>
                </a:cxn>
                <a:cxn ang="0">
                  <a:pos x="288" y="701"/>
                </a:cxn>
                <a:cxn ang="0">
                  <a:pos x="254" y="701"/>
                </a:cxn>
              </a:cxnLst>
              <a:rect l="0" t="0" r="r" b="b"/>
              <a:pathLst>
                <a:path w="646" h="739">
                  <a:moveTo>
                    <a:pt x="222" y="683"/>
                  </a:moveTo>
                  <a:lnTo>
                    <a:pt x="216" y="647"/>
                  </a:lnTo>
                  <a:lnTo>
                    <a:pt x="176" y="621"/>
                  </a:lnTo>
                  <a:lnTo>
                    <a:pt x="178" y="609"/>
                  </a:lnTo>
                  <a:lnTo>
                    <a:pt x="140" y="585"/>
                  </a:lnTo>
                  <a:lnTo>
                    <a:pt x="142" y="573"/>
                  </a:lnTo>
                  <a:lnTo>
                    <a:pt x="108" y="551"/>
                  </a:lnTo>
                  <a:lnTo>
                    <a:pt x="110" y="535"/>
                  </a:lnTo>
                  <a:lnTo>
                    <a:pt x="90" y="537"/>
                  </a:lnTo>
                  <a:lnTo>
                    <a:pt x="64" y="524"/>
                  </a:lnTo>
                  <a:lnTo>
                    <a:pt x="74" y="508"/>
                  </a:lnTo>
                  <a:lnTo>
                    <a:pt x="72" y="480"/>
                  </a:lnTo>
                  <a:lnTo>
                    <a:pt x="54" y="462"/>
                  </a:lnTo>
                  <a:lnTo>
                    <a:pt x="48" y="440"/>
                  </a:lnTo>
                  <a:lnTo>
                    <a:pt x="52" y="430"/>
                  </a:lnTo>
                  <a:lnTo>
                    <a:pt x="42" y="424"/>
                  </a:lnTo>
                  <a:lnTo>
                    <a:pt x="22" y="372"/>
                  </a:lnTo>
                  <a:lnTo>
                    <a:pt x="6" y="362"/>
                  </a:lnTo>
                  <a:lnTo>
                    <a:pt x="10" y="348"/>
                  </a:lnTo>
                  <a:lnTo>
                    <a:pt x="0" y="334"/>
                  </a:lnTo>
                  <a:lnTo>
                    <a:pt x="32" y="318"/>
                  </a:lnTo>
                  <a:lnTo>
                    <a:pt x="20" y="298"/>
                  </a:lnTo>
                  <a:lnTo>
                    <a:pt x="36" y="288"/>
                  </a:lnTo>
                  <a:lnTo>
                    <a:pt x="36" y="264"/>
                  </a:lnTo>
                  <a:lnTo>
                    <a:pt x="74" y="256"/>
                  </a:lnTo>
                  <a:lnTo>
                    <a:pt x="76" y="104"/>
                  </a:lnTo>
                  <a:lnTo>
                    <a:pt x="78" y="80"/>
                  </a:lnTo>
                  <a:lnTo>
                    <a:pt x="84" y="70"/>
                  </a:lnTo>
                  <a:lnTo>
                    <a:pt x="126" y="70"/>
                  </a:lnTo>
                  <a:lnTo>
                    <a:pt x="126" y="0"/>
                  </a:lnTo>
                  <a:lnTo>
                    <a:pt x="574" y="2"/>
                  </a:lnTo>
                  <a:lnTo>
                    <a:pt x="594" y="40"/>
                  </a:lnTo>
                  <a:lnTo>
                    <a:pt x="584" y="40"/>
                  </a:lnTo>
                  <a:lnTo>
                    <a:pt x="590" y="86"/>
                  </a:lnTo>
                  <a:lnTo>
                    <a:pt x="604" y="132"/>
                  </a:lnTo>
                  <a:lnTo>
                    <a:pt x="646" y="160"/>
                  </a:lnTo>
                  <a:lnTo>
                    <a:pt x="628" y="174"/>
                  </a:lnTo>
                  <a:lnTo>
                    <a:pt x="608" y="180"/>
                  </a:lnTo>
                  <a:lnTo>
                    <a:pt x="598" y="198"/>
                  </a:lnTo>
                  <a:lnTo>
                    <a:pt x="584" y="200"/>
                  </a:lnTo>
                  <a:lnTo>
                    <a:pt x="586" y="248"/>
                  </a:lnTo>
                  <a:lnTo>
                    <a:pt x="576" y="272"/>
                  </a:lnTo>
                  <a:lnTo>
                    <a:pt x="560" y="280"/>
                  </a:lnTo>
                  <a:lnTo>
                    <a:pt x="562" y="314"/>
                  </a:lnTo>
                  <a:lnTo>
                    <a:pt x="564" y="342"/>
                  </a:lnTo>
                  <a:lnTo>
                    <a:pt x="552" y="376"/>
                  </a:lnTo>
                  <a:lnTo>
                    <a:pt x="534" y="376"/>
                  </a:lnTo>
                  <a:lnTo>
                    <a:pt x="506" y="410"/>
                  </a:lnTo>
                  <a:lnTo>
                    <a:pt x="500" y="422"/>
                  </a:lnTo>
                  <a:lnTo>
                    <a:pt x="504" y="444"/>
                  </a:lnTo>
                  <a:lnTo>
                    <a:pt x="482" y="450"/>
                  </a:lnTo>
                  <a:lnTo>
                    <a:pt x="474" y="488"/>
                  </a:lnTo>
                  <a:lnTo>
                    <a:pt x="478" y="547"/>
                  </a:lnTo>
                  <a:lnTo>
                    <a:pt x="446" y="545"/>
                  </a:lnTo>
                  <a:lnTo>
                    <a:pt x="436" y="575"/>
                  </a:lnTo>
                  <a:lnTo>
                    <a:pt x="478" y="593"/>
                  </a:lnTo>
                  <a:lnTo>
                    <a:pt x="488" y="611"/>
                  </a:lnTo>
                  <a:lnTo>
                    <a:pt x="506" y="621"/>
                  </a:lnTo>
                  <a:lnTo>
                    <a:pt x="508" y="655"/>
                  </a:lnTo>
                  <a:lnTo>
                    <a:pt x="540" y="665"/>
                  </a:lnTo>
                  <a:lnTo>
                    <a:pt x="542" y="693"/>
                  </a:lnTo>
                  <a:lnTo>
                    <a:pt x="524" y="681"/>
                  </a:lnTo>
                  <a:lnTo>
                    <a:pt x="494" y="697"/>
                  </a:lnTo>
                  <a:lnTo>
                    <a:pt x="476" y="717"/>
                  </a:lnTo>
                  <a:lnTo>
                    <a:pt x="462" y="731"/>
                  </a:lnTo>
                  <a:lnTo>
                    <a:pt x="408" y="727"/>
                  </a:lnTo>
                  <a:lnTo>
                    <a:pt x="396" y="711"/>
                  </a:lnTo>
                  <a:lnTo>
                    <a:pt x="382" y="721"/>
                  </a:lnTo>
                  <a:lnTo>
                    <a:pt x="366" y="723"/>
                  </a:lnTo>
                  <a:lnTo>
                    <a:pt x="354" y="739"/>
                  </a:lnTo>
                  <a:lnTo>
                    <a:pt x="308" y="691"/>
                  </a:lnTo>
                  <a:lnTo>
                    <a:pt x="288" y="701"/>
                  </a:lnTo>
                  <a:lnTo>
                    <a:pt x="272" y="693"/>
                  </a:lnTo>
                  <a:lnTo>
                    <a:pt x="254" y="701"/>
                  </a:lnTo>
                  <a:lnTo>
                    <a:pt x="222" y="683"/>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9" name="Gabon"/>
            <p:cNvSpPr>
              <a:spLocks noChangeAspect="1"/>
            </p:cNvSpPr>
            <p:nvPr/>
          </p:nvSpPr>
          <p:spPr bwMode="gray">
            <a:xfrm>
              <a:off x="4610570" y="4154951"/>
              <a:ext cx="149193" cy="134368"/>
            </a:xfrm>
            <a:custGeom>
              <a:avLst/>
              <a:gdLst/>
              <a:ahLst/>
              <a:cxnLst>
                <a:cxn ang="0">
                  <a:pos x="104" y="4"/>
                </a:cxn>
                <a:cxn ang="0">
                  <a:pos x="172" y="0"/>
                </a:cxn>
                <a:cxn ang="0">
                  <a:pos x="172" y="10"/>
                </a:cxn>
                <a:cxn ang="0">
                  <a:pos x="166" y="42"/>
                </a:cxn>
                <a:cxn ang="0">
                  <a:pos x="180" y="42"/>
                </a:cxn>
                <a:cxn ang="0">
                  <a:pos x="198" y="34"/>
                </a:cxn>
                <a:cxn ang="0">
                  <a:pos x="218" y="44"/>
                </a:cxn>
                <a:cxn ang="0">
                  <a:pos x="222" y="64"/>
                </a:cxn>
                <a:cxn ang="0">
                  <a:pos x="206" y="78"/>
                </a:cxn>
                <a:cxn ang="0">
                  <a:pos x="204" y="94"/>
                </a:cxn>
                <a:cxn ang="0">
                  <a:pos x="230" y="116"/>
                </a:cxn>
                <a:cxn ang="0">
                  <a:pos x="220" y="172"/>
                </a:cxn>
                <a:cxn ang="0">
                  <a:pos x="208" y="182"/>
                </a:cxn>
                <a:cxn ang="0">
                  <a:pos x="200" y="178"/>
                </a:cxn>
                <a:cxn ang="0">
                  <a:pos x="168" y="176"/>
                </a:cxn>
                <a:cxn ang="0">
                  <a:pos x="158" y="160"/>
                </a:cxn>
                <a:cxn ang="0">
                  <a:pos x="144" y="176"/>
                </a:cxn>
                <a:cxn ang="0">
                  <a:pos x="114" y="180"/>
                </a:cxn>
                <a:cxn ang="0">
                  <a:pos x="104" y="188"/>
                </a:cxn>
                <a:cxn ang="0">
                  <a:pos x="118" y="212"/>
                </a:cxn>
                <a:cxn ang="0">
                  <a:pos x="104" y="222"/>
                </a:cxn>
                <a:cxn ang="0">
                  <a:pos x="92" y="210"/>
                </a:cxn>
                <a:cxn ang="0">
                  <a:pos x="72" y="222"/>
                </a:cxn>
                <a:cxn ang="0">
                  <a:pos x="42" y="192"/>
                </a:cxn>
                <a:cxn ang="0">
                  <a:pos x="40" y="182"/>
                </a:cxn>
                <a:cxn ang="0">
                  <a:pos x="28" y="174"/>
                </a:cxn>
                <a:cxn ang="0">
                  <a:pos x="24" y="146"/>
                </a:cxn>
                <a:cxn ang="0">
                  <a:pos x="28" y="124"/>
                </a:cxn>
                <a:cxn ang="0">
                  <a:pos x="14" y="118"/>
                </a:cxn>
                <a:cxn ang="0">
                  <a:pos x="0" y="108"/>
                </a:cxn>
                <a:cxn ang="0">
                  <a:pos x="2" y="96"/>
                </a:cxn>
                <a:cxn ang="0">
                  <a:pos x="14" y="92"/>
                </a:cxn>
                <a:cxn ang="0">
                  <a:pos x="22" y="80"/>
                </a:cxn>
                <a:cxn ang="0">
                  <a:pos x="32" y="62"/>
                </a:cxn>
                <a:cxn ang="0">
                  <a:pos x="26" y="44"/>
                </a:cxn>
                <a:cxn ang="0">
                  <a:pos x="56" y="42"/>
                </a:cxn>
                <a:cxn ang="0">
                  <a:pos x="100" y="42"/>
                </a:cxn>
                <a:cxn ang="0">
                  <a:pos x="104" y="4"/>
                </a:cxn>
              </a:cxnLst>
              <a:rect l="0" t="0" r="r" b="b"/>
              <a:pathLst>
                <a:path w="230" h="222">
                  <a:moveTo>
                    <a:pt x="104" y="4"/>
                  </a:moveTo>
                  <a:lnTo>
                    <a:pt x="172" y="0"/>
                  </a:lnTo>
                  <a:lnTo>
                    <a:pt x="172" y="10"/>
                  </a:lnTo>
                  <a:lnTo>
                    <a:pt x="166" y="42"/>
                  </a:lnTo>
                  <a:lnTo>
                    <a:pt x="180" y="42"/>
                  </a:lnTo>
                  <a:lnTo>
                    <a:pt x="198" y="34"/>
                  </a:lnTo>
                  <a:lnTo>
                    <a:pt x="218" y="44"/>
                  </a:lnTo>
                  <a:lnTo>
                    <a:pt x="222" y="64"/>
                  </a:lnTo>
                  <a:lnTo>
                    <a:pt x="206" y="78"/>
                  </a:lnTo>
                  <a:lnTo>
                    <a:pt x="204" y="94"/>
                  </a:lnTo>
                  <a:lnTo>
                    <a:pt x="230" y="116"/>
                  </a:lnTo>
                  <a:lnTo>
                    <a:pt x="220" y="172"/>
                  </a:lnTo>
                  <a:lnTo>
                    <a:pt x="208" y="182"/>
                  </a:lnTo>
                  <a:lnTo>
                    <a:pt x="200" y="178"/>
                  </a:lnTo>
                  <a:lnTo>
                    <a:pt x="168" y="176"/>
                  </a:lnTo>
                  <a:lnTo>
                    <a:pt x="158" y="160"/>
                  </a:lnTo>
                  <a:lnTo>
                    <a:pt x="144" y="176"/>
                  </a:lnTo>
                  <a:lnTo>
                    <a:pt x="114" y="180"/>
                  </a:lnTo>
                  <a:lnTo>
                    <a:pt x="104" y="188"/>
                  </a:lnTo>
                  <a:lnTo>
                    <a:pt x="118" y="212"/>
                  </a:lnTo>
                  <a:lnTo>
                    <a:pt x="104" y="222"/>
                  </a:lnTo>
                  <a:lnTo>
                    <a:pt x="92" y="210"/>
                  </a:lnTo>
                  <a:lnTo>
                    <a:pt x="72" y="222"/>
                  </a:lnTo>
                  <a:lnTo>
                    <a:pt x="42" y="192"/>
                  </a:lnTo>
                  <a:lnTo>
                    <a:pt x="40" y="182"/>
                  </a:lnTo>
                  <a:lnTo>
                    <a:pt x="28" y="174"/>
                  </a:lnTo>
                  <a:lnTo>
                    <a:pt x="24" y="146"/>
                  </a:lnTo>
                  <a:lnTo>
                    <a:pt x="28" y="124"/>
                  </a:lnTo>
                  <a:lnTo>
                    <a:pt x="14" y="118"/>
                  </a:lnTo>
                  <a:lnTo>
                    <a:pt x="0" y="108"/>
                  </a:lnTo>
                  <a:lnTo>
                    <a:pt x="2" y="96"/>
                  </a:lnTo>
                  <a:lnTo>
                    <a:pt x="14" y="92"/>
                  </a:lnTo>
                  <a:lnTo>
                    <a:pt x="22" y="80"/>
                  </a:lnTo>
                  <a:lnTo>
                    <a:pt x="32" y="62"/>
                  </a:lnTo>
                  <a:lnTo>
                    <a:pt x="26" y="44"/>
                  </a:lnTo>
                  <a:lnTo>
                    <a:pt x="56" y="42"/>
                  </a:lnTo>
                  <a:lnTo>
                    <a:pt x="100" y="42"/>
                  </a:lnTo>
                  <a:lnTo>
                    <a:pt x="104" y="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0" name="Equatorial Guinea"/>
            <p:cNvSpPr>
              <a:spLocks noChangeAspect="1"/>
            </p:cNvSpPr>
            <p:nvPr/>
          </p:nvSpPr>
          <p:spPr bwMode="gray">
            <a:xfrm>
              <a:off x="4627489" y="4157841"/>
              <a:ext cx="50756" cy="23117"/>
            </a:xfrm>
            <a:custGeom>
              <a:avLst/>
              <a:gdLst/>
              <a:ahLst/>
              <a:cxnLst>
                <a:cxn ang="0">
                  <a:pos x="0" y="40"/>
                </a:cxn>
                <a:cxn ang="0">
                  <a:pos x="30" y="38"/>
                </a:cxn>
                <a:cxn ang="0">
                  <a:pos x="74" y="38"/>
                </a:cxn>
                <a:cxn ang="0">
                  <a:pos x="78" y="0"/>
                </a:cxn>
                <a:cxn ang="0">
                  <a:pos x="6" y="0"/>
                </a:cxn>
                <a:cxn ang="0">
                  <a:pos x="0" y="28"/>
                </a:cxn>
                <a:cxn ang="0">
                  <a:pos x="0" y="40"/>
                </a:cxn>
              </a:cxnLst>
              <a:rect l="0" t="0" r="r" b="b"/>
              <a:pathLst>
                <a:path w="78" h="40">
                  <a:moveTo>
                    <a:pt x="0" y="40"/>
                  </a:moveTo>
                  <a:lnTo>
                    <a:pt x="30" y="38"/>
                  </a:lnTo>
                  <a:lnTo>
                    <a:pt x="74" y="38"/>
                  </a:lnTo>
                  <a:lnTo>
                    <a:pt x="78" y="0"/>
                  </a:lnTo>
                  <a:lnTo>
                    <a:pt x="6" y="0"/>
                  </a:lnTo>
                  <a:lnTo>
                    <a:pt x="0" y="28"/>
                  </a:lnTo>
                  <a:lnTo>
                    <a:pt x="0" y="40"/>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1" name="Congo"/>
            <p:cNvSpPr>
              <a:spLocks noChangeAspect="1"/>
            </p:cNvSpPr>
            <p:nvPr/>
          </p:nvSpPr>
          <p:spPr bwMode="gray">
            <a:xfrm>
              <a:off x="4658250" y="4111606"/>
              <a:ext cx="193797" cy="216723"/>
            </a:xfrm>
            <a:custGeom>
              <a:avLst/>
              <a:gdLst/>
              <a:ahLst/>
              <a:cxnLst>
                <a:cxn ang="0">
                  <a:pos x="0" y="294"/>
                </a:cxn>
                <a:cxn ang="0">
                  <a:pos x="20" y="282"/>
                </a:cxn>
                <a:cxn ang="0">
                  <a:pos x="32" y="294"/>
                </a:cxn>
                <a:cxn ang="0">
                  <a:pos x="46" y="284"/>
                </a:cxn>
                <a:cxn ang="0">
                  <a:pos x="32" y="260"/>
                </a:cxn>
                <a:cxn ang="0">
                  <a:pos x="42" y="252"/>
                </a:cxn>
                <a:cxn ang="0">
                  <a:pos x="72" y="248"/>
                </a:cxn>
                <a:cxn ang="0">
                  <a:pos x="86" y="232"/>
                </a:cxn>
                <a:cxn ang="0">
                  <a:pos x="96" y="248"/>
                </a:cxn>
                <a:cxn ang="0">
                  <a:pos x="128" y="250"/>
                </a:cxn>
                <a:cxn ang="0">
                  <a:pos x="136" y="254"/>
                </a:cxn>
                <a:cxn ang="0">
                  <a:pos x="148" y="244"/>
                </a:cxn>
                <a:cxn ang="0">
                  <a:pos x="158" y="188"/>
                </a:cxn>
                <a:cxn ang="0">
                  <a:pos x="132" y="166"/>
                </a:cxn>
                <a:cxn ang="0">
                  <a:pos x="134" y="150"/>
                </a:cxn>
                <a:cxn ang="0">
                  <a:pos x="150" y="136"/>
                </a:cxn>
                <a:cxn ang="0">
                  <a:pos x="146" y="116"/>
                </a:cxn>
                <a:cxn ang="0">
                  <a:pos x="126" y="106"/>
                </a:cxn>
                <a:cxn ang="0">
                  <a:pos x="108" y="114"/>
                </a:cxn>
                <a:cxn ang="0">
                  <a:pos x="94" y="114"/>
                </a:cxn>
                <a:cxn ang="0">
                  <a:pos x="100" y="82"/>
                </a:cxn>
                <a:cxn ang="0">
                  <a:pos x="182" y="86"/>
                </a:cxn>
                <a:cxn ang="0">
                  <a:pos x="200" y="92"/>
                </a:cxn>
                <a:cxn ang="0">
                  <a:pos x="202" y="58"/>
                </a:cxn>
                <a:cxn ang="0">
                  <a:pos x="234" y="8"/>
                </a:cxn>
                <a:cxn ang="0">
                  <a:pos x="250" y="8"/>
                </a:cxn>
                <a:cxn ang="0">
                  <a:pos x="264" y="0"/>
                </a:cxn>
                <a:cxn ang="0">
                  <a:pos x="298" y="2"/>
                </a:cxn>
                <a:cxn ang="0">
                  <a:pos x="302" y="20"/>
                </a:cxn>
                <a:cxn ang="0">
                  <a:pos x="284" y="86"/>
                </a:cxn>
                <a:cxn ang="0">
                  <a:pos x="278" y="114"/>
                </a:cxn>
                <a:cxn ang="0">
                  <a:pos x="278" y="138"/>
                </a:cxn>
                <a:cxn ang="0">
                  <a:pos x="270" y="152"/>
                </a:cxn>
                <a:cxn ang="0">
                  <a:pos x="272" y="184"/>
                </a:cxn>
                <a:cxn ang="0">
                  <a:pos x="238" y="206"/>
                </a:cxn>
                <a:cxn ang="0">
                  <a:pos x="218" y="232"/>
                </a:cxn>
                <a:cxn ang="0">
                  <a:pos x="212" y="264"/>
                </a:cxn>
                <a:cxn ang="0">
                  <a:pos x="208" y="296"/>
                </a:cxn>
                <a:cxn ang="0">
                  <a:pos x="194" y="320"/>
                </a:cxn>
                <a:cxn ang="0">
                  <a:pos x="144" y="352"/>
                </a:cxn>
                <a:cxn ang="0">
                  <a:pos x="138" y="326"/>
                </a:cxn>
                <a:cxn ang="0">
                  <a:pos x="108" y="330"/>
                </a:cxn>
                <a:cxn ang="0">
                  <a:pos x="96" y="340"/>
                </a:cxn>
                <a:cxn ang="0">
                  <a:pos x="82" y="328"/>
                </a:cxn>
                <a:cxn ang="0">
                  <a:pos x="64" y="346"/>
                </a:cxn>
                <a:cxn ang="0">
                  <a:pos x="48" y="358"/>
                </a:cxn>
                <a:cxn ang="0">
                  <a:pos x="34" y="330"/>
                </a:cxn>
                <a:cxn ang="0">
                  <a:pos x="8" y="304"/>
                </a:cxn>
                <a:cxn ang="0">
                  <a:pos x="0" y="294"/>
                </a:cxn>
              </a:cxnLst>
              <a:rect l="0" t="0" r="r" b="b"/>
              <a:pathLst>
                <a:path w="302" h="358">
                  <a:moveTo>
                    <a:pt x="0" y="294"/>
                  </a:moveTo>
                  <a:lnTo>
                    <a:pt x="20" y="282"/>
                  </a:lnTo>
                  <a:lnTo>
                    <a:pt x="32" y="294"/>
                  </a:lnTo>
                  <a:lnTo>
                    <a:pt x="46" y="284"/>
                  </a:lnTo>
                  <a:lnTo>
                    <a:pt x="32" y="260"/>
                  </a:lnTo>
                  <a:lnTo>
                    <a:pt x="42" y="252"/>
                  </a:lnTo>
                  <a:lnTo>
                    <a:pt x="72" y="248"/>
                  </a:lnTo>
                  <a:lnTo>
                    <a:pt x="86" y="232"/>
                  </a:lnTo>
                  <a:lnTo>
                    <a:pt x="96" y="248"/>
                  </a:lnTo>
                  <a:lnTo>
                    <a:pt x="128" y="250"/>
                  </a:lnTo>
                  <a:lnTo>
                    <a:pt x="136" y="254"/>
                  </a:lnTo>
                  <a:lnTo>
                    <a:pt x="148" y="244"/>
                  </a:lnTo>
                  <a:lnTo>
                    <a:pt x="158" y="188"/>
                  </a:lnTo>
                  <a:lnTo>
                    <a:pt x="132" y="166"/>
                  </a:lnTo>
                  <a:lnTo>
                    <a:pt x="134" y="150"/>
                  </a:lnTo>
                  <a:lnTo>
                    <a:pt x="150" y="136"/>
                  </a:lnTo>
                  <a:lnTo>
                    <a:pt x="146" y="116"/>
                  </a:lnTo>
                  <a:lnTo>
                    <a:pt x="126" y="106"/>
                  </a:lnTo>
                  <a:lnTo>
                    <a:pt x="108" y="114"/>
                  </a:lnTo>
                  <a:lnTo>
                    <a:pt x="94" y="114"/>
                  </a:lnTo>
                  <a:lnTo>
                    <a:pt x="100" y="82"/>
                  </a:lnTo>
                  <a:lnTo>
                    <a:pt x="182" y="86"/>
                  </a:lnTo>
                  <a:lnTo>
                    <a:pt x="200" y="92"/>
                  </a:lnTo>
                  <a:lnTo>
                    <a:pt x="202" y="58"/>
                  </a:lnTo>
                  <a:lnTo>
                    <a:pt x="234" y="8"/>
                  </a:lnTo>
                  <a:lnTo>
                    <a:pt x="250" y="8"/>
                  </a:lnTo>
                  <a:lnTo>
                    <a:pt x="264" y="0"/>
                  </a:lnTo>
                  <a:lnTo>
                    <a:pt x="298" y="2"/>
                  </a:lnTo>
                  <a:lnTo>
                    <a:pt x="302" y="20"/>
                  </a:lnTo>
                  <a:lnTo>
                    <a:pt x="284" y="86"/>
                  </a:lnTo>
                  <a:lnTo>
                    <a:pt x="278" y="114"/>
                  </a:lnTo>
                  <a:lnTo>
                    <a:pt x="278" y="138"/>
                  </a:lnTo>
                  <a:lnTo>
                    <a:pt x="270" y="152"/>
                  </a:lnTo>
                  <a:lnTo>
                    <a:pt x="272" y="184"/>
                  </a:lnTo>
                  <a:lnTo>
                    <a:pt x="238" y="206"/>
                  </a:lnTo>
                  <a:lnTo>
                    <a:pt x="218" y="232"/>
                  </a:lnTo>
                  <a:lnTo>
                    <a:pt x="212" y="264"/>
                  </a:lnTo>
                  <a:lnTo>
                    <a:pt x="208" y="296"/>
                  </a:lnTo>
                  <a:lnTo>
                    <a:pt x="194" y="320"/>
                  </a:lnTo>
                  <a:lnTo>
                    <a:pt x="144" y="352"/>
                  </a:lnTo>
                  <a:lnTo>
                    <a:pt x="138" y="326"/>
                  </a:lnTo>
                  <a:lnTo>
                    <a:pt x="108" y="330"/>
                  </a:lnTo>
                  <a:lnTo>
                    <a:pt x="96" y="340"/>
                  </a:lnTo>
                  <a:lnTo>
                    <a:pt x="82" y="328"/>
                  </a:lnTo>
                  <a:lnTo>
                    <a:pt x="64" y="346"/>
                  </a:lnTo>
                  <a:lnTo>
                    <a:pt x="48" y="358"/>
                  </a:lnTo>
                  <a:lnTo>
                    <a:pt x="34" y="330"/>
                  </a:lnTo>
                  <a:lnTo>
                    <a:pt x="8" y="304"/>
                  </a:lnTo>
                  <a:lnTo>
                    <a:pt x="0" y="29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2" name="Eritrea"/>
            <p:cNvSpPr>
              <a:spLocks noChangeAspect="1"/>
            </p:cNvSpPr>
            <p:nvPr/>
          </p:nvSpPr>
          <p:spPr bwMode="gray">
            <a:xfrm>
              <a:off x="5291936" y="3773518"/>
              <a:ext cx="166112" cy="141592"/>
            </a:xfrm>
            <a:custGeom>
              <a:avLst/>
              <a:gdLst/>
              <a:ahLst/>
              <a:cxnLst>
                <a:cxn ang="0">
                  <a:pos x="30" y="152"/>
                </a:cxn>
                <a:cxn ang="0">
                  <a:pos x="2" y="154"/>
                </a:cxn>
                <a:cxn ang="0">
                  <a:pos x="0" y="120"/>
                </a:cxn>
                <a:cxn ang="0">
                  <a:pos x="16" y="112"/>
                </a:cxn>
                <a:cxn ang="0">
                  <a:pos x="26" y="88"/>
                </a:cxn>
                <a:cxn ang="0">
                  <a:pos x="24" y="40"/>
                </a:cxn>
                <a:cxn ang="0">
                  <a:pos x="38" y="38"/>
                </a:cxn>
                <a:cxn ang="0">
                  <a:pos x="48" y="20"/>
                </a:cxn>
                <a:cxn ang="0">
                  <a:pos x="68" y="14"/>
                </a:cxn>
                <a:cxn ang="0">
                  <a:pos x="86" y="0"/>
                </a:cxn>
                <a:cxn ang="0">
                  <a:pos x="96" y="20"/>
                </a:cxn>
                <a:cxn ang="0">
                  <a:pos x="96" y="32"/>
                </a:cxn>
                <a:cxn ang="0">
                  <a:pos x="114" y="74"/>
                </a:cxn>
                <a:cxn ang="0">
                  <a:pos x="120" y="104"/>
                </a:cxn>
                <a:cxn ang="0">
                  <a:pos x="146" y="122"/>
                </a:cxn>
                <a:cxn ang="0">
                  <a:pos x="158" y="122"/>
                </a:cxn>
                <a:cxn ang="0">
                  <a:pos x="178" y="132"/>
                </a:cxn>
                <a:cxn ang="0">
                  <a:pos x="182" y="142"/>
                </a:cxn>
                <a:cxn ang="0">
                  <a:pos x="204" y="154"/>
                </a:cxn>
                <a:cxn ang="0">
                  <a:pos x="210" y="162"/>
                </a:cxn>
                <a:cxn ang="0">
                  <a:pos x="230" y="188"/>
                </a:cxn>
                <a:cxn ang="0">
                  <a:pos x="244" y="196"/>
                </a:cxn>
                <a:cxn ang="0">
                  <a:pos x="260" y="220"/>
                </a:cxn>
                <a:cxn ang="0">
                  <a:pos x="226" y="232"/>
                </a:cxn>
                <a:cxn ang="0">
                  <a:pos x="214" y="200"/>
                </a:cxn>
                <a:cxn ang="0">
                  <a:pos x="188" y="174"/>
                </a:cxn>
                <a:cxn ang="0">
                  <a:pos x="156" y="146"/>
                </a:cxn>
                <a:cxn ang="0">
                  <a:pos x="122" y="142"/>
                </a:cxn>
                <a:cxn ang="0">
                  <a:pos x="106" y="134"/>
                </a:cxn>
                <a:cxn ang="0">
                  <a:pos x="90" y="136"/>
                </a:cxn>
                <a:cxn ang="0">
                  <a:pos x="68" y="126"/>
                </a:cxn>
                <a:cxn ang="0">
                  <a:pos x="46" y="130"/>
                </a:cxn>
                <a:cxn ang="0">
                  <a:pos x="30" y="152"/>
                </a:cxn>
              </a:cxnLst>
              <a:rect l="0" t="0" r="r" b="b"/>
              <a:pathLst>
                <a:path w="260" h="232">
                  <a:moveTo>
                    <a:pt x="30" y="152"/>
                  </a:moveTo>
                  <a:lnTo>
                    <a:pt x="2" y="154"/>
                  </a:lnTo>
                  <a:lnTo>
                    <a:pt x="0" y="120"/>
                  </a:lnTo>
                  <a:lnTo>
                    <a:pt x="16" y="112"/>
                  </a:lnTo>
                  <a:lnTo>
                    <a:pt x="26" y="88"/>
                  </a:lnTo>
                  <a:lnTo>
                    <a:pt x="24" y="40"/>
                  </a:lnTo>
                  <a:lnTo>
                    <a:pt x="38" y="38"/>
                  </a:lnTo>
                  <a:lnTo>
                    <a:pt x="48" y="20"/>
                  </a:lnTo>
                  <a:lnTo>
                    <a:pt x="68" y="14"/>
                  </a:lnTo>
                  <a:lnTo>
                    <a:pt x="86" y="0"/>
                  </a:lnTo>
                  <a:lnTo>
                    <a:pt x="96" y="20"/>
                  </a:lnTo>
                  <a:lnTo>
                    <a:pt x="96" y="32"/>
                  </a:lnTo>
                  <a:lnTo>
                    <a:pt x="114" y="74"/>
                  </a:lnTo>
                  <a:lnTo>
                    <a:pt x="120" y="104"/>
                  </a:lnTo>
                  <a:lnTo>
                    <a:pt x="146" y="122"/>
                  </a:lnTo>
                  <a:lnTo>
                    <a:pt x="158" y="122"/>
                  </a:lnTo>
                  <a:lnTo>
                    <a:pt x="178" y="132"/>
                  </a:lnTo>
                  <a:lnTo>
                    <a:pt x="182" y="142"/>
                  </a:lnTo>
                  <a:lnTo>
                    <a:pt x="204" y="154"/>
                  </a:lnTo>
                  <a:lnTo>
                    <a:pt x="210" y="162"/>
                  </a:lnTo>
                  <a:lnTo>
                    <a:pt x="230" y="188"/>
                  </a:lnTo>
                  <a:lnTo>
                    <a:pt x="244" y="196"/>
                  </a:lnTo>
                  <a:lnTo>
                    <a:pt x="260" y="220"/>
                  </a:lnTo>
                  <a:lnTo>
                    <a:pt x="226" y="232"/>
                  </a:lnTo>
                  <a:lnTo>
                    <a:pt x="214" y="200"/>
                  </a:lnTo>
                  <a:lnTo>
                    <a:pt x="188" y="174"/>
                  </a:lnTo>
                  <a:lnTo>
                    <a:pt x="156" y="146"/>
                  </a:lnTo>
                  <a:lnTo>
                    <a:pt x="122" y="142"/>
                  </a:lnTo>
                  <a:lnTo>
                    <a:pt x="106" y="134"/>
                  </a:lnTo>
                  <a:lnTo>
                    <a:pt x="90" y="136"/>
                  </a:lnTo>
                  <a:lnTo>
                    <a:pt x="68" y="126"/>
                  </a:lnTo>
                  <a:lnTo>
                    <a:pt x="46" y="130"/>
                  </a:lnTo>
                  <a:lnTo>
                    <a:pt x="30" y="152"/>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3" name="Ethiopia"/>
            <p:cNvSpPr>
              <a:spLocks noChangeAspect="1"/>
            </p:cNvSpPr>
            <p:nvPr/>
          </p:nvSpPr>
          <p:spPr bwMode="gray">
            <a:xfrm>
              <a:off x="5211956" y="3850094"/>
              <a:ext cx="359909" cy="270181"/>
            </a:xfrm>
            <a:custGeom>
              <a:avLst/>
              <a:gdLst/>
              <a:ahLst/>
              <a:cxnLst>
                <a:cxn ang="0">
                  <a:pos x="106" y="407"/>
                </a:cxn>
                <a:cxn ang="0">
                  <a:pos x="104" y="379"/>
                </a:cxn>
                <a:cxn ang="0">
                  <a:pos x="72" y="369"/>
                </a:cxn>
                <a:cxn ang="0">
                  <a:pos x="70" y="335"/>
                </a:cxn>
                <a:cxn ang="0">
                  <a:pos x="52" y="325"/>
                </a:cxn>
                <a:cxn ang="0">
                  <a:pos x="42" y="307"/>
                </a:cxn>
                <a:cxn ang="0">
                  <a:pos x="0" y="289"/>
                </a:cxn>
                <a:cxn ang="0">
                  <a:pos x="10" y="259"/>
                </a:cxn>
                <a:cxn ang="0">
                  <a:pos x="42" y="261"/>
                </a:cxn>
                <a:cxn ang="0">
                  <a:pos x="38" y="202"/>
                </a:cxn>
                <a:cxn ang="0">
                  <a:pos x="46" y="164"/>
                </a:cxn>
                <a:cxn ang="0">
                  <a:pos x="68" y="158"/>
                </a:cxn>
                <a:cxn ang="0">
                  <a:pos x="64" y="136"/>
                </a:cxn>
                <a:cxn ang="0">
                  <a:pos x="76" y="118"/>
                </a:cxn>
                <a:cxn ang="0">
                  <a:pos x="98" y="90"/>
                </a:cxn>
                <a:cxn ang="0">
                  <a:pos x="116" y="90"/>
                </a:cxn>
                <a:cxn ang="0">
                  <a:pos x="128" y="56"/>
                </a:cxn>
                <a:cxn ang="0">
                  <a:pos x="126" y="28"/>
                </a:cxn>
                <a:cxn ang="0">
                  <a:pos x="154" y="26"/>
                </a:cxn>
                <a:cxn ang="0">
                  <a:pos x="170" y="4"/>
                </a:cxn>
                <a:cxn ang="0">
                  <a:pos x="192" y="0"/>
                </a:cxn>
                <a:cxn ang="0">
                  <a:pos x="214" y="10"/>
                </a:cxn>
                <a:cxn ang="0">
                  <a:pos x="230" y="8"/>
                </a:cxn>
                <a:cxn ang="0">
                  <a:pos x="246" y="16"/>
                </a:cxn>
                <a:cxn ang="0">
                  <a:pos x="280" y="20"/>
                </a:cxn>
                <a:cxn ang="0">
                  <a:pos x="312" y="48"/>
                </a:cxn>
                <a:cxn ang="0">
                  <a:pos x="338" y="74"/>
                </a:cxn>
                <a:cxn ang="0">
                  <a:pos x="350" y="106"/>
                </a:cxn>
                <a:cxn ang="0">
                  <a:pos x="342" y="128"/>
                </a:cxn>
                <a:cxn ang="0">
                  <a:pos x="330" y="142"/>
                </a:cxn>
                <a:cxn ang="0">
                  <a:pos x="338" y="154"/>
                </a:cxn>
                <a:cxn ang="0">
                  <a:pos x="394" y="138"/>
                </a:cxn>
                <a:cxn ang="0">
                  <a:pos x="376" y="160"/>
                </a:cxn>
                <a:cxn ang="0">
                  <a:pos x="410" y="236"/>
                </a:cxn>
                <a:cxn ang="0">
                  <a:pos x="466" y="259"/>
                </a:cxn>
                <a:cxn ang="0">
                  <a:pos x="512" y="275"/>
                </a:cxn>
                <a:cxn ang="0">
                  <a:pos x="560" y="279"/>
                </a:cxn>
                <a:cxn ang="0">
                  <a:pos x="450" y="393"/>
                </a:cxn>
                <a:cxn ang="0">
                  <a:pos x="380" y="405"/>
                </a:cxn>
                <a:cxn ang="0">
                  <a:pos x="364" y="425"/>
                </a:cxn>
                <a:cxn ang="0">
                  <a:pos x="334" y="427"/>
                </a:cxn>
                <a:cxn ang="0">
                  <a:pos x="318" y="427"/>
                </a:cxn>
                <a:cxn ang="0">
                  <a:pos x="298" y="411"/>
                </a:cxn>
                <a:cxn ang="0">
                  <a:pos x="270" y="431"/>
                </a:cxn>
                <a:cxn ang="0">
                  <a:pos x="260" y="431"/>
                </a:cxn>
                <a:cxn ang="0">
                  <a:pos x="240" y="445"/>
                </a:cxn>
                <a:cxn ang="0">
                  <a:pos x="212" y="435"/>
                </a:cxn>
                <a:cxn ang="0">
                  <a:pos x="182" y="433"/>
                </a:cxn>
                <a:cxn ang="0">
                  <a:pos x="154" y="409"/>
                </a:cxn>
                <a:cxn ang="0">
                  <a:pos x="106" y="407"/>
                </a:cxn>
              </a:cxnLst>
              <a:rect l="0" t="0" r="r" b="b"/>
              <a:pathLst>
                <a:path w="560" h="445">
                  <a:moveTo>
                    <a:pt x="106" y="407"/>
                  </a:moveTo>
                  <a:lnTo>
                    <a:pt x="104" y="379"/>
                  </a:lnTo>
                  <a:lnTo>
                    <a:pt x="72" y="369"/>
                  </a:lnTo>
                  <a:lnTo>
                    <a:pt x="70" y="335"/>
                  </a:lnTo>
                  <a:lnTo>
                    <a:pt x="52" y="325"/>
                  </a:lnTo>
                  <a:lnTo>
                    <a:pt x="42" y="307"/>
                  </a:lnTo>
                  <a:lnTo>
                    <a:pt x="0" y="289"/>
                  </a:lnTo>
                  <a:lnTo>
                    <a:pt x="10" y="259"/>
                  </a:lnTo>
                  <a:lnTo>
                    <a:pt x="42" y="261"/>
                  </a:lnTo>
                  <a:lnTo>
                    <a:pt x="38" y="202"/>
                  </a:lnTo>
                  <a:lnTo>
                    <a:pt x="46" y="164"/>
                  </a:lnTo>
                  <a:lnTo>
                    <a:pt x="68" y="158"/>
                  </a:lnTo>
                  <a:lnTo>
                    <a:pt x="64" y="136"/>
                  </a:lnTo>
                  <a:lnTo>
                    <a:pt x="76" y="118"/>
                  </a:lnTo>
                  <a:lnTo>
                    <a:pt x="98" y="90"/>
                  </a:lnTo>
                  <a:lnTo>
                    <a:pt x="116" y="90"/>
                  </a:lnTo>
                  <a:lnTo>
                    <a:pt x="128" y="56"/>
                  </a:lnTo>
                  <a:lnTo>
                    <a:pt x="126" y="28"/>
                  </a:lnTo>
                  <a:lnTo>
                    <a:pt x="154" y="26"/>
                  </a:lnTo>
                  <a:lnTo>
                    <a:pt x="170" y="4"/>
                  </a:lnTo>
                  <a:lnTo>
                    <a:pt x="192" y="0"/>
                  </a:lnTo>
                  <a:lnTo>
                    <a:pt x="214" y="10"/>
                  </a:lnTo>
                  <a:lnTo>
                    <a:pt x="230" y="8"/>
                  </a:lnTo>
                  <a:lnTo>
                    <a:pt x="246" y="16"/>
                  </a:lnTo>
                  <a:lnTo>
                    <a:pt x="280" y="20"/>
                  </a:lnTo>
                  <a:lnTo>
                    <a:pt x="312" y="48"/>
                  </a:lnTo>
                  <a:lnTo>
                    <a:pt x="338" y="74"/>
                  </a:lnTo>
                  <a:lnTo>
                    <a:pt x="350" y="106"/>
                  </a:lnTo>
                  <a:lnTo>
                    <a:pt x="342" y="128"/>
                  </a:lnTo>
                  <a:lnTo>
                    <a:pt x="330" y="142"/>
                  </a:lnTo>
                  <a:lnTo>
                    <a:pt x="338" y="154"/>
                  </a:lnTo>
                  <a:lnTo>
                    <a:pt x="394" y="138"/>
                  </a:lnTo>
                  <a:lnTo>
                    <a:pt x="376" y="160"/>
                  </a:lnTo>
                  <a:lnTo>
                    <a:pt x="410" y="236"/>
                  </a:lnTo>
                  <a:lnTo>
                    <a:pt x="466" y="259"/>
                  </a:lnTo>
                  <a:lnTo>
                    <a:pt x="512" y="275"/>
                  </a:lnTo>
                  <a:lnTo>
                    <a:pt x="560" y="279"/>
                  </a:lnTo>
                  <a:lnTo>
                    <a:pt x="450" y="393"/>
                  </a:lnTo>
                  <a:lnTo>
                    <a:pt x="380" y="405"/>
                  </a:lnTo>
                  <a:lnTo>
                    <a:pt x="364" y="425"/>
                  </a:lnTo>
                  <a:lnTo>
                    <a:pt x="334" y="427"/>
                  </a:lnTo>
                  <a:lnTo>
                    <a:pt x="318" y="427"/>
                  </a:lnTo>
                  <a:lnTo>
                    <a:pt x="298" y="411"/>
                  </a:lnTo>
                  <a:lnTo>
                    <a:pt x="270" y="431"/>
                  </a:lnTo>
                  <a:lnTo>
                    <a:pt x="260" y="431"/>
                  </a:lnTo>
                  <a:lnTo>
                    <a:pt x="240" y="445"/>
                  </a:lnTo>
                  <a:lnTo>
                    <a:pt x="212" y="435"/>
                  </a:lnTo>
                  <a:lnTo>
                    <a:pt x="182" y="433"/>
                  </a:lnTo>
                  <a:lnTo>
                    <a:pt x="154" y="409"/>
                  </a:lnTo>
                  <a:lnTo>
                    <a:pt x="106" y="407"/>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4" name="Djitouti"/>
            <p:cNvSpPr>
              <a:spLocks noChangeAspect="1"/>
            </p:cNvSpPr>
            <p:nvPr/>
          </p:nvSpPr>
          <p:spPr bwMode="gray">
            <a:xfrm>
              <a:off x="5424210" y="3907887"/>
              <a:ext cx="44604" cy="36120"/>
            </a:xfrm>
            <a:custGeom>
              <a:avLst/>
              <a:gdLst/>
              <a:ahLst/>
              <a:cxnLst>
                <a:cxn ang="0">
                  <a:pos x="36" y="34"/>
                </a:cxn>
                <a:cxn ang="0">
                  <a:pos x="42" y="40"/>
                </a:cxn>
                <a:cxn ang="0">
                  <a:pos x="60" y="36"/>
                </a:cxn>
                <a:cxn ang="0">
                  <a:pos x="64" y="44"/>
                </a:cxn>
                <a:cxn ang="0">
                  <a:pos x="8" y="60"/>
                </a:cxn>
                <a:cxn ang="0">
                  <a:pos x="0" y="48"/>
                </a:cxn>
                <a:cxn ang="0">
                  <a:pos x="12" y="34"/>
                </a:cxn>
                <a:cxn ang="0">
                  <a:pos x="20" y="12"/>
                </a:cxn>
                <a:cxn ang="0">
                  <a:pos x="54" y="0"/>
                </a:cxn>
                <a:cxn ang="0">
                  <a:pos x="70" y="4"/>
                </a:cxn>
                <a:cxn ang="0">
                  <a:pos x="68" y="18"/>
                </a:cxn>
                <a:cxn ang="0">
                  <a:pos x="58" y="22"/>
                </a:cxn>
                <a:cxn ang="0">
                  <a:pos x="36" y="34"/>
                </a:cxn>
              </a:cxnLst>
              <a:rect l="0" t="0" r="r" b="b"/>
              <a:pathLst>
                <a:path w="70" h="60">
                  <a:moveTo>
                    <a:pt x="36" y="34"/>
                  </a:moveTo>
                  <a:lnTo>
                    <a:pt x="42" y="40"/>
                  </a:lnTo>
                  <a:lnTo>
                    <a:pt x="60" y="36"/>
                  </a:lnTo>
                  <a:lnTo>
                    <a:pt x="64" y="44"/>
                  </a:lnTo>
                  <a:lnTo>
                    <a:pt x="8" y="60"/>
                  </a:lnTo>
                  <a:lnTo>
                    <a:pt x="0" y="48"/>
                  </a:lnTo>
                  <a:lnTo>
                    <a:pt x="12" y="34"/>
                  </a:lnTo>
                  <a:lnTo>
                    <a:pt x="20" y="12"/>
                  </a:lnTo>
                  <a:lnTo>
                    <a:pt x="54" y="0"/>
                  </a:lnTo>
                  <a:lnTo>
                    <a:pt x="70" y="4"/>
                  </a:lnTo>
                  <a:lnTo>
                    <a:pt x="68" y="18"/>
                  </a:lnTo>
                  <a:lnTo>
                    <a:pt x="58" y="22"/>
                  </a:lnTo>
                  <a:lnTo>
                    <a:pt x="36" y="3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5" name="Democratic Republic of Congo"/>
            <p:cNvSpPr>
              <a:spLocks noChangeAspect="1"/>
            </p:cNvSpPr>
            <p:nvPr/>
          </p:nvSpPr>
          <p:spPr bwMode="gray">
            <a:xfrm>
              <a:off x="4692088" y="4074041"/>
              <a:ext cx="470650" cy="445005"/>
            </a:xfrm>
            <a:custGeom>
              <a:avLst/>
              <a:gdLst/>
              <a:ahLst/>
              <a:cxnLst>
                <a:cxn ang="0">
                  <a:pos x="26" y="446"/>
                </a:cxn>
                <a:cxn ang="0">
                  <a:pos x="124" y="446"/>
                </a:cxn>
                <a:cxn ang="0">
                  <a:pos x="192" y="488"/>
                </a:cxn>
                <a:cxn ang="0">
                  <a:pos x="216" y="538"/>
                </a:cxn>
                <a:cxn ang="0">
                  <a:pos x="288" y="498"/>
                </a:cxn>
                <a:cxn ang="0">
                  <a:pos x="331" y="506"/>
                </a:cxn>
                <a:cxn ang="0">
                  <a:pos x="377" y="586"/>
                </a:cxn>
                <a:cxn ang="0">
                  <a:pos x="391" y="652"/>
                </a:cxn>
                <a:cxn ang="0">
                  <a:pos x="479" y="640"/>
                </a:cxn>
                <a:cxn ang="0">
                  <a:pos x="505" y="662"/>
                </a:cxn>
                <a:cxn ang="0">
                  <a:pos x="563" y="682"/>
                </a:cxn>
                <a:cxn ang="0">
                  <a:pos x="585" y="696"/>
                </a:cxn>
                <a:cxn ang="0">
                  <a:pos x="637" y="730"/>
                </a:cxn>
                <a:cxn ang="0">
                  <a:pos x="675" y="737"/>
                </a:cxn>
                <a:cxn ang="0">
                  <a:pos x="659" y="700"/>
                </a:cxn>
                <a:cxn ang="0">
                  <a:pos x="625" y="664"/>
                </a:cxn>
                <a:cxn ang="0">
                  <a:pos x="631" y="632"/>
                </a:cxn>
                <a:cxn ang="0">
                  <a:pos x="619" y="590"/>
                </a:cxn>
                <a:cxn ang="0">
                  <a:pos x="717" y="546"/>
                </a:cxn>
                <a:cxn ang="0">
                  <a:pos x="671" y="456"/>
                </a:cxn>
                <a:cxn ang="0">
                  <a:pos x="663" y="364"/>
                </a:cxn>
                <a:cxn ang="0">
                  <a:pos x="655" y="312"/>
                </a:cxn>
                <a:cxn ang="0">
                  <a:pos x="665" y="280"/>
                </a:cxn>
                <a:cxn ang="0">
                  <a:pos x="671" y="250"/>
                </a:cxn>
                <a:cxn ang="0">
                  <a:pos x="681" y="192"/>
                </a:cxn>
                <a:cxn ang="0">
                  <a:pos x="729" y="130"/>
                </a:cxn>
                <a:cxn ang="0">
                  <a:pos x="719" y="116"/>
                </a:cxn>
                <a:cxn ang="0">
                  <a:pos x="723" y="84"/>
                </a:cxn>
                <a:cxn ang="0">
                  <a:pos x="657" y="46"/>
                </a:cxn>
                <a:cxn ang="0">
                  <a:pos x="623" y="46"/>
                </a:cxn>
                <a:cxn ang="0">
                  <a:pos x="511" y="0"/>
                </a:cxn>
                <a:cxn ang="0">
                  <a:pos x="495" y="18"/>
                </a:cxn>
                <a:cxn ang="0">
                  <a:pos x="457" y="20"/>
                </a:cxn>
                <a:cxn ang="0">
                  <a:pos x="409" y="24"/>
                </a:cxn>
                <a:cxn ang="0">
                  <a:pos x="345" y="32"/>
                </a:cxn>
                <a:cxn ang="0">
                  <a:pos x="294" y="16"/>
                </a:cxn>
                <a:cxn ang="0">
                  <a:pos x="262" y="34"/>
                </a:cxn>
                <a:cxn ang="0">
                  <a:pos x="244" y="64"/>
                </a:cxn>
                <a:cxn ang="0">
                  <a:pos x="230" y="148"/>
                </a:cxn>
                <a:cxn ang="0">
                  <a:pos x="224" y="200"/>
                </a:cxn>
                <a:cxn ang="0">
                  <a:pos x="218" y="246"/>
                </a:cxn>
                <a:cxn ang="0">
                  <a:pos x="164" y="294"/>
                </a:cxn>
                <a:cxn ang="0">
                  <a:pos x="154" y="358"/>
                </a:cxn>
                <a:cxn ang="0">
                  <a:pos x="90" y="414"/>
                </a:cxn>
                <a:cxn ang="0">
                  <a:pos x="54" y="392"/>
                </a:cxn>
                <a:cxn ang="0">
                  <a:pos x="30" y="418"/>
                </a:cxn>
                <a:cxn ang="0">
                  <a:pos x="14" y="436"/>
                </a:cxn>
                <a:cxn ang="0">
                  <a:pos x="4" y="454"/>
                </a:cxn>
              </a:cxnLst>
              <a:rect l="0" t="0" r="r" b="b"/>
              <a:pathLst>
                <a:path w="729" h="737">
                  <a:moveTo>
                    <a:pt x="4" y="454"/>
                  </a:moveTo>
                  <a:lnTo>
                    <a:pt x="26" y="446"/>
                  </a:lnTo>
                  <a:lnTo>
                    <a:pt x="44" y="444"/>
                  </a:lnTo>
                  <a:lnTo>
                    <a:pt x="124" y="446"/>
                  </a:lnTo>
                  <a:lnTo>
                    <a:pt x="180" y="444"/>
                  </a:lnTo>
                  <a:lnTo>
                    <a:pt x="192" y="488"/>
                  </a:lnTo>
                  <a:lnTo>
                    <a:pt x="196" y="508"/>
                  </a:lnTo>
                  <a:lnTo>
                    <a:pt x="216" y="538"/>
                  </a:lnTo>
                  <a:lnTo>
                    <a:pt x="278" y="534"/>
                  </a:lnTo>
                  <a:lnTo>
                    <a:pt x="288" y="498"/>
                  </a:lnTo>
                  <a:lnTo>
                    <a:pt x="331" y="494"/>
                  </a:lnTo>
                  <a:lnTo>
                    <a:pt x="331" y="506"/>
                  </a:lnTo>
                  <a:lnTo>
                    <a:pt x="379" y="506"/>
                  </a:lnTo>
                  <a:lnTo>
                    <a:pt x="377" y="586"/>
                  </a:lnTo>
                  <a:lnTo>
                    <a:pt x="391" y="614"/>
                  </a:lnTo>
                  <a:lnTo>
                    <a:pt x="391" y="652"/>
                  </a:lnTo>
                  <a:lnTo>
                    <a:pt x="461" y="642"/>
                  </a:lnTo>
                  <a:lnTo>
                    <a:pt x="479" y="640"/>
                  </a:lnTo>
                  <a:lnTo>
                    <a:pt x="479" y="660"/>
                  </a:lnTo>
                  <a:lnTo>
                    <a:pt x="505" y="662"/>
                  </a:lnTo>
                  <a:lnTo>
                    <a:pt x="521" y="678"/>
                  </a:lnTo>
                  <a:lnTo>
                    <a:pt x="563" y="682"/>
                  </a:lnTo>
                  <a:lnTo>
                    <a:pt x="571" y="666"/>
                  </a:lnTo>
                  <a:lnTo>
                    <a:pt x="585" y="696"/>
                  </a:lnTo>
                  <a:lnTo>
                    <a:pt x="605" y="692"/>
                  </a:lnTo>
                  <a:lnTo>
                    <a:pt x="637" y="730"/>
                  </a:lnTo>
                  <a:lnTo>
                    <a:pt x="659" y="726"/>
                  </a:lnTo>
                  <a:lnTo>
                    <a:pt x="675" y="737"/>
                  </a:lnTo>
                  <a:lnTo>
                    <a:pt x="675" y="682"/>
                  </a:lnTo>
                  <a:lnTo>
                    <a:pt x="659" y="700"/>
                  </a:lnTo>
                  <a:lnTo>
                    <a:pt x="647" y="700"/>
                  </a:lnTo>
                  <a:lnTo>
                    <a:pt x="625" y="664"/>
                  </a:lnTo>
                  <a:lnTo>
                    <a:pt x="627" y="642"/>
                  </a:lnTo>
                  <a:lnTo>
                    <a:pt x="631" y="632"/>
                  </a:lnTo>
                  <a:lnTo>
                    <a:pt x="629" y="598"/>
                  </a:lnTo>
                  <a:lnTo>
                    <a:pt x="619" y="590"/>
                  </a:lnTo>
                  <a:lnTo>
                    <a:pt x="639" y="556"/>
                  </a:lnTo>
                  <a:lnTo>
                    <a:pt x="717" y="546"/>
                  </a:lnTo>
                  <a:lnTo>
                    <a:pt x="699" y="500"/>
                  </a:lnTo>
                  <a:lnTo>
                    <a:pt x="671" y="456"/>
                  </a:lnTo>
                  <a:lnTo>
                    <a:pt x="663" y="396"/>
                  </a:lnTo>
                  <a:lnTo>
                    <a:pt x="663" y="364"/>
                  </a:lnTo>
                  <a:lnTo>
                    <a:pt x="669" y="332"/>
                  </a:lnTo>
                  <a:lnTo>
                    <a:pt x="655" y="312"/>
                  </a:lnTo>
                  <a:lnTo>
                    <a:pt x="663" y="300"/>
                  </a:lnTo>
                  <a:lnTo>
                    <a:pt x="665" y="280"/>
                  </a:lnTo>
                  <a:lnTo>
                    <a:pt x="683" y="268"/>
                  </a:lnTo>
                  <a:lnTo>
                    <a:pt x="671" y="250"/>
                  </a:lnTo>
                  <a:lnTo>
                    <a:pt x="679" y="224"/>
                  </a:lnTo>
                  <a:lnTo>
                    <a:pt x="681" y="192"/>
                  </a:lnTo>
                  <a:lnTo>
                    <a:pt x="707" y="164"/>
                  </a:lnTo>
                  <a:lnTo>
                    <a:pt x="729" y="130"/>
                  </a:lnTo>
                  <a:lnTo>
                    <a:pt x="711" y="128"/>
                  </a:lnTo>
                  <a:lnTo>
                    <a:pt x="719" y="116"/>
                  </a:lnTo>
                  <a:lnTo>
                    <a:pt x="719" y="100"/>
                  </a:lnTo>
                  <a:lnTo>
                    <a:pt x="723" y="84"/>
                  </a:lnTo>
                  <a:lnTo>
                    <a:pt x="677" y="36"/>
                  </a:lnTo>
                  <a:lnTo>
                    <a:pt x="657" y="46"/>
                  </a:lnTo>
                  <a:lnTo>
                    <a:pt x="641" y="38"/>
                  </a:lnTo>
                  <a:lnTo>
                    <a:pt x="623" y="46"/>
                  </a:lnTo>
                  <a:lnTo>
                    <a:pt x="591" y="28"/>
                  </a:lnTo>
                  <a:lnTo>
                    <a:pt x="511" y="0"/>
                  </a:lnTo>
                  <a:lnTo>
                    <a:pt x="501" y="8"/>
                  </a:lnTo>
                  <a:lnTo>
                    <a:pt x="495" y="18"/>
                  </a:lnTo>
                  <a:lnTo>
                    <a:pt x="477" y="8"/>
                  </a:lnTo>
                  <a:lnTo>
                    <a:pt x="457" y="20"/>
                  </a:lnTo>
                  <a:lnTo>
                    <a:pt x="425" y="26"/>
                  </a:lnTo>
                  <a:lnTo>
                    <a:pt x="409" y="24"/>
                  </a:lnTo>
                  <a:lnTo>
                    <a:pt x="387" y="46"/>
                  </a:lnTo>
                  <a:lnTo>
                    <a:pt x="345" y="32"/>
                  </a:lnTo>
                  <a:lnTo>
                    <a:pt x="321" y="32"/>
                  </a:lnTo>
                  <a:lnTo>
                    <a:pt x="294" y="16"/>
                  </a:lnTo>
                  <a:lnTo>
                    <a:pt x="278" y="16"/>
                  </a:lnTo>
                  <a:lnTo>
                    <a:pt x="262" y="34"/>
                  </a:lnTo>
                  <a:lnTo>
                    <a:pt x="252" y="34"/>
                  </a:lnTo>
                  <a:lnTo>
                    <a:pt x="244" y="64"/>
                  </a:lnTo>
                  <a:lnTo>
                    <a:pt x="248" y="82"/>
                  </a:lnTo>
                  <a:lnTo>
                    <a:pt x="230" y="148"/>
                  </a:lnTo>
                  <a:lnTo>
                    <a:pt x="224" y="176"/>
                  </a:lnTo>
                  <a:lnTo>
                    <a:pt x="224" y="200"/>
                  </a:lnTo>
                  <a:lnTo>
                    <a:pt x="216" y="214"/>
                  </a:lnTo>
                  <a:lnTo>
                    <a:pt x="218" y="246"/>
                  </a:lnTo>
                  <a:lnTo>
                    <a:pt x="184" y="268"/>
                  </a:lnTo>
                  <a:lnTo>
                    <a:pt x="164" y="294"/>
                  </a:lnTo>
                  <a:lnTo>
                    <a:pt x="158" y="326"/>
                  </a:lnTo>
                  <a:lnTo>
                    <a:pt x="154" y="358"/>
                  </a:lnTo>
                  <a:lnTo>
                    <a:pt x="140" y="382"/>
                  </a:lnTo>
                  <a:lnTo>
                    <a:pt x="90" y="414"/>
                  </a:lnTo>
                  <a:lnTo>
                    <a:pt x="84" y="388"/>
                  </a:lnTo>
                  <a:lnTo>
                    <a:pt x="54" y="392"/>
                  </a:lnTo>
                  <a:lnTo>
                    <a:pt x="42" y="402"/>
                  </a:lnTo>
                  <a:lnTo>
                    <a:pt x="30" y="418"/>
                  </a:lnTo>
                  <a:lnTo>
                    <a:pt x="16" y="420"/>
                  </a:lnTo>
                  <a:lnTo>
                    <a:pt x="14" y="436"/>
                  </a:lnTo>
                  <a:lnTo>
                    <a:pt x="0" y="442"/>
                  </a:lnTo>
                  <a:lnTo>
                    <a:pt x="4" y="45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6" name="Angola"/>
            <p:cNvSpPr>
              <a:spLocks noChangeAspect="1" noEditPoints="1"/>
            </p:cNvSpPr>
            <p:nvPr/>
          </p:nvSpPr>
          <p:spPr bwMode="gray">
            <a:xfrm>
              <a:off x="4681321" y="4309547"/>
              <a:ext cx="310691" cy="326529"/>
            </a:xfrm>
            <a:custGeom>
              <a:avLst/>
              <a:gdLst/>
              <a:ahLst/>
              <a:cxnLst>
                <a:cxn ang="0">
                  <a:pos x="22" y="64"/>
                </a:cxn>
                <a:cxn ang="0">
                  <a:pos x="62" y="54"/>
                </a:cxn>
                <a:cxn ang="0">
                  <a:pos x="198" y="54"/>
                </a:cxn>
                <a:cxn ang="0">
                  <a:pos x="214" y="118"/>
                </a:cxn>
                <a:cxn ang="0">
                  <a:pos x="296" y="144"/>
                </a:cxn>
                <a:cxn ang="0">
                  <a:pos x="349" y="104"/>
                </a:cxn>
                <a:cxn ang="0">
                  <a:pos x="397" y="116"/>
                </a:cxn>
                <a:cxn ang="0">
                  <a:pos x="409" y="224"/>
                </a:cxn>
                <a:cxn ang="0">
                  <a:pos x="479" y="252"/>
                </a:cxn>
                <a:cxn ang="0">
                  <a:pos x="479" y="334"/>
                </a:cxn>
                <a:cxn ang="0">
                  <a:pos x="405" y="351"/>
                </a:cxn>
                <a:cxn ang="0">
                  <a:pos x="427" y="489"/>
                </a:cxn>
                <a:cxn ang="0">
                  <a:pos x="377" y="535"/>
                </a:cxn>
                <a:cxn ang="0">
                  <a:pos x="314" y="537"/>
                </a:cxn>
                <a:cxn ang="0">
                  <a:pos x="262" y="509"/>
                </a:cxn>
                <a:cxn ang="0">
                  <a:pos x="92" y="519"/>
                </a:cxn>
                <a:cxn ang="0">
                  <a:pos x="56" y="499"/>
                </a:cxn>
                <a:cxn ang="0">
                  <a:pos x="6" y="509"/>
                </a:cxn>
                <a:cxn ang="0">
                  <a:pos x="6" y="483"/>
                </a:cxn>
                <a:cxn ang="0">
                  <a:pos x="0" y="445"/>
                </a:cxn>
                <a:cxn ang="0">
                  <a:pos x="10" y="411"/>
                </a:cxn>
                <a:cxn ang="0">
                  <a:pos x="30" y="359"/>
                </a:cxn>
                <a:cxn ang="0">
                  <a:pos x="46" y="322"/>
                </a:cxn>
                <a:cxn ang="0">
                  <a:pos x="70" y="310"/>
                </a:cxn>
                <a:cxn ang="0">
                  <a:pos x="84" y="252"/>
                </a:cxn>
                <a:cxn ang="0">
                  <a:pos x="62" y="200"/>
                </a:cxn>
                <a:cxn ang="0">
                  <a:pos x="56" y="176"/>
                </a:cxn>
                <a:cxn ang="0">
                  <a:pos x="68" y="152"/>
                </a:cxn>
                <a:cxn ang="0">
                  <a:pos x="36" y="94"/>
                </a:cxn>
                <a:cxn ang="0">
                  <a:pos x="32" y="46"/>
                </a:cxn>
                <a:cxn ang="0">
                  <a:pos x="48" y="28"/>
                </a:cxn>
                <a:cxn ang="0">
                  <a:pos x="46" y="0"/>
                </a:cxn>
                <a:cxn ang="0">
                  <a:pos x="12" y="30"/>
                </a:cxn>
                <a:cxn ang="0">
                  <a:pos x="18" y="52"/>
                </a:cxn>
              </a:cxnLst>
              <a:rect l="0" t="0" r="r" b="b"/>
              <a:pathLst>
                <a:path w="483" h="539">
                  <a:moveTo>
                    <a:pt x="36" y="94"/>
                  </a:moveTo>
                  <a:lnTo>
                    <a:pt x="22" y="64"/>
                  </a:lnTo>
                  <a:lnTo>
                    <a:pt x="44" y="56"/>
                  </a:lnTo>
                  <a:lnTo>
                    <a:pt x="62" y="54"/>
                  </a:lnTo>
                  <a:lnTo>
                    <a:pt x="142" y="56"/>
                  </a:lnTo>
                  <a:lnTo>
                    <a:pt x="198" y="54"/>
                  </a:lnTo>
                  <a:lnTo>
                    <a:pt x="210" y="98"/>
                  </a:lnTo>
                  <a:lnTo>
                    <a:pt x="214" y="118"/>
                  </a:lnTo>
                  <a:lnTo>
                    <a:pt x="234" y="148"/>
                  </a:lnTo>
                  <a:lnTo>
                    <a:pt x="296" y="144"/>
                  </a:lnTo>
                  <a:lnTo>
                    <a:pt x="306" y="108"/>
                  </a:lnTo>
                  <a:lnTo>
                    <a:pt x="349" y="104"/>
                  </a:lnTo>
                  <a:lnTo>
                    <a:pt x="349" y="116"/>
                  </a:lnTo>
                  <a:lnTo>
                    <a:pt x="397" y="116"/>
                  </a:lnTo>
                  <a:lnTo>
                    <a:pt x="395" y="196"/>
                  </a:lnTo>
                  <a:lnTo>
                    <a:pt x="409" y="224"/>
                  </a:lnTo>
                  <a:lnTo>
                    <a:pt x="409" y="262"/>
                  </a:lnTo>
                  <a:lnTo>
                    <a:pt x="479" y="252"/>
                  </a:lnTo>
                  <a:lnTo>
                    <a:pt x="483" y="320"/>
                  </a:lnTo>
                  <a:lnTo>
                    <a:pt x="479" y="334"/>
                  </a:lnTo>
                  <a:lnTo>
                    <a:pt x="479" y="351"/>
                  </a:lnTo>
                  <a:lnTo>
                    <a:pt x="405" y="351"/>
                  </a:lnTo>
                  <a:lnTo>
                    <a:pt x="405" y="467"/>
                  </a:lnTo>
                  <a:lnTo>
                    <a:pt x="427" y="489"/>
                  </a:lnTo>
                  <a:lnTo>
                    <a:pt x="447" y="519"/>
                  </a:lnTo>
                  <a:lnTo>
                    <a:pt x="377" y="535"/>
                  </a:lnTo>
                  <a:lnTo>
                    <a:pt x="331" y="539"/>
                  </a:lnTo>
                  <a:lnTo>
                    <a:pt x="314" y="537"/>
                  </a:lnTo>
                  <a:lnTo>
                    <a:pt x="286" y="527"/>
                  </a:lnTo>
                  <a:lnTo>
                    <a:pt x="262" y="509"/>
                  </a:lnTo>
                  <a:lnTo>
                    <a:pt x="108" y="513"/>
                  </a:lnTo>
                  <a:lnTo>
                    <a:pt x="92" y="519"/>
                  </a:lnTo>
                  <a:lnTo>
                    <a:pt x="70" y="501"/>
                  </a:lnTo>
                  <a:lnTo>
                    <a:pt x="56" y="499"/>
                  </a:lnTo>
                  <a:lnTo>
                    <a:pt x="30" y="503"/>
                  </a:lnTo>
                  <a:lnTo>
                    <a:pt x="6" y="509"/>
                  </a:lnTo>
                  <a:lnTo>
                    <a:pt x="0" y="491"/>
                  </a:lnTo>
                  <a:lnTo>
                    <a:pt x="6" y="483"/>
                  </a:lnTo>
                  <a:lnTo>
                    <a:pt x="4" y="457"/>
                  </a:lnTo>
                  <a:lnTo>
                    <a:pt x="0" y="445"/>
                  </a:lnTo>
                  <a:lnTo>
                    <a:pt x="10" y="427"/>
                  </a:lnTo>
                  <a:lnTo>
                    <a:pt x="10" y="411"/>
                  </a:lnTo>
                  <a:lnTo>
                    <a:pt x="26" y="375"/>
                  </a:lnTo>
                  <a:lnTo>
                    <a:pt x="30" y="359"/>
                  </a:lnTo>
                  <a:lnTo>
                    <a:pt x="54" y="324"/>
                  </a:lnTo>
                  <a:lnTo>
                    <a:pt x="46" y="322"/>
                  </a:lnTo>
                  <a:lnTo>
                    <a:pt x="56" y="312"/>
                  </a:lnTo>
                  <a:lnTo>
                    <a:pt x="70" y="310"/>
                  </a:lnTo>
                  <a:lnTo>
                    <a:pt x="86" y="284"/>
                  </a:lnTo>
                  <a:lnTo>
                    <a:pt x="84" y="252"/>
                  </a:lnTo>
                  <a:lnTo>
                    <a:pt x="66" y="214"/>
                  </a:lnTo>
                  <a:lnTo>
                    <a:pt x="62" y="200"/>
                  </a:lnTo>
                  <a:lnTo>
                    <a:pt x="54" y="192"/>
                  </a:lnTo>
                  <a:lnTo>
                    <a:pt x="56" y="176"/>
                  </a:lnTo>
                  <a:lnTo>
                    <a:pt x="70" y="166"/>
                  </a:lnTo>
                  <a:lnTo>
                    <a:pt x="68" y="152"/>
                  </a:lnTo>
                  <a:lnTo>
                    <a:pt x="58" y="144"/>
                  </a:lnTo>
                  <a:lnTo>
                    <a:pt x="36" y="94"/>
                  </a:lnTo>
                  <a:close/>
                  <a:moveTo>
                    <a:pt x="18" y="52"/>
                  </a:moveTo>
                  <a:lnTo>
                    <a:pt x="32" y="46"/>
                  </a:lnTo>
                  <a:lnTo>
                    <a:pt x="34" y="30"/>
                  </a:lnTo>
                  <a:lnTo>
                    <a:pt x="48" y="28"/>
                  </a:lnTo>
                  <a:lnTo>
                    <a:pt x="60" y="12"/>
                  </a:lnTo>
                  <a:lnTo>
                    <a:pt x="46" y="0"/>
                  </a:lnTo>
                  <a:lnTo>
                    <a:pt x="28" y="18"/>
                  </a:lnTo>
                  <a:lnTo>
                    <a:pt x="12" y="30"/>
                  </a:lnTo>
                  <a:lnTo>
                    <a:pt x="12" y="40"/>
                  </a:lnTo>
                  <a:lnTo>
                    <a:pt x="18" y="52"/>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7" name="Uganda"/>
            <p:cNvSpPr>
              <a:spLocks noChangeAspect="1"/>
            </p:cNvSpPr>
            <p:nvPr/>
          </p:nvSpPr>
          <p:spPr bwMode="gray">
            <a:xfrm>
              <a:off x="5124286" y="4107272"/>
              <a:ext cx="135350" cy="131479"/>
            </a:xfrm>
            <a:custGeom>
              <a:avLst/>
              <a:gdLst/>
              <a:ahLst/>
              <a:cxnLst>
                <a:cxn ang="0">
                  <a:pos x="24" y="216"/>
                </a:cxn>
                <a:cxn ang="0">
                  <a:pos x="12" y="212"/>
                </a:cxn>
                <a:cxn ang="0">
                  <a:pos x="0" y="194"/>
                </a:cxn>
                <a:cxn ang="0">
                  <a:pos x="8" y="168"/>
                </a:cxn>
                <a:cxn ang="0">
                  <a:pos x="10" y="136"/>
                </a:cxn>
                <a:cxn ang="0">
                  <a:pos x="36" y="108"/>
                </a:cxn>
                <a:cxn ang="0">
                  <a:pos x="58" y="74"/>
                </a:cxn>
                <a:cxn ang="0">
                  <a:pos x="40" y="72"/>
                </a:cxn>
                <a:cxn ang="0">
                  <a:pos x="48" y="60"/>
                </a:cxn>
                <a:cxn ang="0">
                  <a:pos x="48" y="44"/>
                </a:cxn>
                <a:cxn ang="0">
                  <a:pos x="52" y="28"/>
                </a:cxn>
                <a:cxn ang="0">
                  <a:pos x="64" y="12"/>
                </a:cxn>
                <a:cxn ang="0">
                  <a:pos x="80" y="10"/>
                </a:cxn>
                <a:cxn ang="0">
                  <a:pos x="94" y="0"/>
                </a:cxn>
                <a:cxn ang="0">
                  <a:pos x="106" y="16"/>
                </a:cxn>
                <a:cxn ang="0">
                  <a:pos x="160" y="20"/>
                </a:cxn>
                <a:cxn ang="0">
                  <a:pos x="174" y="6"/>
                </a:cxn>
                <a:cxn ang="0">
                  <a:pos x="186" y="18"/>
                </a:cxn>
                <a:cxn ang="0">
                  <a:pos x="186" y="38"/>
                </a:cxn>
                <a:cxn ang="0">
                  <a:pos x="204" y="46"/>
                </a:cxn>
                <a:cxn ang="0">
                  <a:pos x="208" y="70"/>
                </a:cxn>
                <a:cxn ang="0">
                  <a:pos x="200" y="88"/>
                </a:cxn>
                <a:cxn ang="0">
                  <a:pos x="194" y="108"/>
                </a:cxn>
                <a:cxn ang="0">
                  <a:pos x="180" y="118"/>
                </a:cxn>
                <a:cxn ang="0">
                  <a:pos x="170" y="140"/>
                </a:cxn>
                <a:cxn ang="0">
                  <a:pos x="166" y="156"/>
                </a:cxn>
                <a:cxn ang="0">
                  <a:pos x="158" y="170"/>
                </a:cxn>
                <a:cxn ang="0">
                  <a:pos x="160" y="202"/>
                </a:cxn>
                <a:cxn ang="0">
                  <a:pos x="44" y="204"/>
                </a:cxn>
                <a:cxn ang="0">
                  <a:pos x="34" y="208"/>
                </a:cxn>
                <a:cxn ang="0">
                  <a:pos x="24" y="216"/>
                </a:cxn>
              </a:cxnLst>
              <a:rect l="0" t="0" r="r" b="b"/>
              <a:pathLst>
                <a:path w="208" h="216">
                  <a:moveTo>
                    <a:pt x="24" y="216"/>
                  </a:moveTo>
                  <a:lnTo>
                    <a:pt x="12" y="212"/>
                  </a:lnTo>
                  <a:lnTo>
                    <a:pt x="0" y="194"/>
                  </a:lnTo>
                  <a:lnTo>
                    <a:pt x="8" y="168"/>
                  </a:lnTo>
                  <a:lnTo>
                    <a:pt x="10" y="136"/>
                  </a:lnTo>
                  <a:lnTo>
                    <a:pt x="36" y="108"/>
                  </a:lnTo>
                  <a:lnTo>
                    <a:pt x="58" y="74"/>
                  </a:lnTo>
                  <a:lnTo>
                    <a:pt x="40" y="72"/>
                  </a:lnTo>
                  <a:lnTo>
                    <a:pt x="48" y="60"/>
                  </a:lnTo>
                  <a:lnTo>
                    <a:pt x="48" y="44"/>
                  </a:lnTo>
                  <a:lnTo>
                    <a:pt x="52" y="28"/>
                  </a:lnTo>
                  <a:lnTo>
                    <a:pt x="64" y="12"/>
                  </a:lnTo>
                  <a:lnTo>
                    <a:pt x="80" y="10"/>
                  </a:lnTo>
                  <a:lnTo>
                    <a:pt x="94" y="0"/>
                  </a:lnTo>
                  <a:lnTo>
                    <a:pt x="106" y="16"/>
                  </a:lnTo>
                  <a:lnTo>
                    <a:pt x="160" y="20"/>
                  </a:lnTo>
                  <a:lnTo>
                    <a:pt x="174" y="6"/>
                  </a:lnTo>
                  <a:lnTo>
                    <a:pt x="186" y="18"/>
                  </a:lnTo>
                  <a:lnTo>
                    <a:pt x="186" y="38"/>
                  </a:lnTo>
                  <a:lnTo>
                    <a:pt x="204" y="46"/>
                  </a:lnTo>
                  <a:lnTo>
                    <a:pt x="208" y="70"/>
                  </a:lnTo>
                  <a:lnTo>
                    <a:pt x="200" y="88"/>
                  </a:lnTo>
                  <a:lnTo>
                    <a:pt x="194" y="108"/>
                  </a:lnTo>
                  <a:lnTo>
                    <a:pt x="180" y="118"/>
                  </a:lnTo>
                  <a:lnTo>
                    <a:pt x="170" y="140"/>
                  </a:lnTo>
                  <a:lnTo>
                    <a:pt x="166" y="156"/>
                  </a:lnTo>
                  <a:lnTo>
                    <a:pt x="158" y="170"/>
                  </a:lnTo>
                  <a:lnTo>
                    <a:pt x="160" y="202"/>
                  </a:lnTo>
                  <a:lnTo>
                    <a:pt x="44" y="204"/>
                  </a:lnTo>
                  <a:lnTo>
                    <a:pt x="34" y="208"/>
                  </a:lnTo>
                  <a:lnTo>
                    <a:pt x="24" y="216"/>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8" name="Rwanda"/>
            <p:cNvSpPr>
              <a:spLocks noChangeAspect="1"/>
            </p:cNvSpPr>
            <p:nvPr/>
          </p:nvSpPr>
          <p:spPr bwMode="gray">
            <a:xfrm>
              <a:off x="5115058" y="4232971"/>
              <a:ext cx="41528" cy="41900"/>
            </a:xfrm>
            <a:custGeom>
              <a:avLst/>
              <a:gdLst/>
              <a:ahLst/>
              <a:cxnLst>
                <a:cxn ang="0">
                  <a:pos x="64" y="34"/>
                </a:cxn>
                <a:cxn ang="0">
                  <a:pos x="56" y="54"/>
                </a:cxn>
                <a:cxn ang="0">
                  <a:pos x="34" y="58"/>
                </a:cxn>
                <a:cxn ang="0">
                  <a:pos x="14" y="68"/>
                </a:cxn>
                <a:cxn ang="0">
                  <a:pos x="0" y="48"/>
                </a:cxn>
                <a:cxn ang="0">
                  <a:pos x="8" y="36"/>
                </a:cxn>
                <a:cxn ang="0">
                  <a:pos x="10" y="16"/>
                </a:cxn>
                <a:cxn ang="0">
                  <a:pos x="28" y="4"/>
                </a:cxn>
                <a:cxn ang="0">
                  <a:pos x="40" y="8"/>
                </a:cxn>
                <a:cxn ang="0">
                  <a:pos x="50" y="0"/>
                </a:cxn>
                <a:cxn ang="0">
                  <a:pos x="62" y="22"/>
                </a:cxn>
                <a:cxn ang="0">
                  <a:pos x="64" y="34"/>
                </a:cxn>
              </a:cxnLst>
              <a:rect l="0" t="0" r="r" b="b"/>
              <a:pathLst>
                <a:path w="64" h="68">
                  <a:moveTo>
                    <a:pt x="64" y="34"/>
                  </a:moveTo>
                  <a:lnTo>
                    <a:pt x="56" y="54"/>
                  </a:lnTo>
                  <a:lnTo>
                    <a:pt x="34" y="58"/>
                  </a:lnTo>
                  <a:lnTo>
                    <a:pt x="14" y="68"/>
                  </a:lnTo>
                  <a:lnTo>
                    <a:pt x="0" y="48"/>
                  </a:lnTo>
                  <a:lnTo>
                    <a:pt x="8" y="36"/>
                  </a:lnTo>
                  <a:lnTo>
                    <a:pt x="10" y="16"/>
                  </a:lnTo>
                  <a:lnTo>
                    <a:pt x="28" y="4"/>
                  </a:lnTo>
                  <a:lnTo>
                    <a:pt x="40" y="8"/>
                  </a:lnTo>
                  <a:lnTo>
                    <a:pt x="50" y="0"/>
                  </a:lnTo>
                  <a:lnTo>
                    <a:pt x="62" y="22"/>
                  </a:lnTo>
                  <a:lnTo>
                    <a:pt x="64" y="3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9" name="Burundi"/>
            <p:cNvSpPr>
              <a:spLocks noChangeAspect="1"/>
            </p:cNvSpPr>
            <p:nvPr/>
          </p:nvSpPr>
          <p:spPr bwMode="gray">
            <a:xfrm>
              <a:off x="5119672" y="4266202"/>
              <a:ext cx="39990" cy="47679"/>
            </a:xfrm>
            <a:custGeom>
              <a:avLst/>
              <a:gdLst/>
              <a:ahLst/>
              <a:cxnLst>
                <a:cxn ang="0">
                  <a:pos x="0" y="78"/>
                </a:cxn>
                <a:cxn ang="0">
                  <a:pos x="0" y="46"/>
                </a:cxn>
                <a:cxn ang="0">
                  <a:pos x="6" y="14"/>
                </a:cxn>
                <a:cxn ang="0">
                  <a:pos x="26" y="4"/>
                </a:cxn>
                <a:cxn ang="0">
                  <a:pos x="48" y="0"/>
                </a:cxn>
                <a:cxn ang="0">
                  <a:pos x="62" y="28"/>
                </a:cxn>
                <a:cxn ang="0">
                  <a:pos x="24" y="64"/>
                </a:cxn>
                <a:cxn ang="0">
                  <a:pos x="22" y="76"/>
                </a:cxn>
                <a:cxn ang="0">
                  <a:pos x="0" y="78"/>
                </a:cxn>
              </a:cxnLst>
              <a:rect l="0" t="0" r="r" b="b"/>
              <a:pathLst>
                <a:path w="62" h="78">
                  <a:moveTo>
                    <a:pt x="0" y="78"/>
                  </a:moveTo>
                  <a:lnTo>
                    <a:pt x="0" y="46"/>
                  </a:lnTo>
                  <a:lnTo>
                    <a:pt x="6" y="14"/>
                  </a:lnTo>
                  <a:lnTo>
                    <a:pt x="26" y="4"/>
                  </a:lnTo>
                  <a:lnTo>
                    <a:pt x="48" y="0"/>
                  </a:lnTo>
                  <a:lnTo>
                    <a:pt x="62" y="28"/>
                  </a:lnTo>
                  <a:lnTo>
                    <a:pt x="24" y="64"/>
                  </a:lnTo>
                  <a:lnTo>
                    <a:pt x="22" y="76"/>
                  </a:lnTo>
                  <a:lnTo>
                    <a:pt x="0" y="78"/>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0" name="Tanzania"/>
            <p:cNvSpPr>
              <a:spLocks noChangeAspect="1"/>
            </p:cNvSpPr>
            <p:nvPr/>
          </p:nvSpPr>
          <p:spPr bwMode="gray">
            <a:xfrm>
              <a:off x="5119672" y="4230082"/>
              <a:ext cx="264549" cy="251399"/>
            </a:xfrm>
            <a:custGeom>
              <a:avLst/>
              <a:gdLst/>
              <a:ahLst/>
              <a:cxnLst>
                <a:cxn ang="0">
                  <a:pos x="372" y="162"/>
                </a:cxn>
                <a:cxn ang="0">
                  <a:pos x="376" y="144"/>
                </a:cxn>
                <a:cxn ang="0">
                  <a:pos x="310" y="108"/>
                </a:cxn>
                <a:cxn ang="0">
                  <a:pos x="318" y="84"/>
                </a:cxn>
                <a:cxn ang="0">
                  <a:pos x="168" y="0"/>
                </a:cxn>
                <a:cxn ang="0">
                  <a:pos x="52" y="2"/>
                </a:cxn>
                <a:cxn ang="0">
                  <a:pos x="42" y="6"/>
                </a:cxn>
                <a:cxn ang="0">
                  <a:pos x="54" y="28"/>
                </a:cxn>
                <a:cxn ang="0">
                  <a:pos x="56" y="40"/>
                </a:cxn>
                <a:cxn ang="0">
                  <a:pos x="48" y="60"/>
                </a:cxn>
                <a:cxn ang="0">
                  <a:pos x="62" y="88"/>
                </a:cxn>
                <a:cxn ang="0">
                  <a:pos x="24" y="124"/>
                </a:cxn>
                <a:cxn ang="0">
                  <a:pos x="22" y="136"/>
                </a:cxn>
                <a:cxn ang="0">
                  <a:pos x="0" y="138"/>
                </a:cxn>
                <a:cxn ang="0">
                  <a:pos x="8" y="198"/>
                </a:cxn>
                <a:cxn ang="0">
                  <a:pos x="36" y="242"/>
                </a:cxn>
                <a:cxn ang="0">
                  <a:pos x="54" y="288"/>
                </a:cxn>
                <a:cxn ang="0">
                  <a:pos x="92" y="312"/>
                </a:cxn>
                <a:cxn ang="0">
                  <a:pos x="108" y="312"/>
                </a:cxn>
                <a:cxn ang="0">
                  <a:pos x="132" y="332"/>
                </a:cxn>
                <a:cxn ang="0">
                  <a:pos x="148" y="324"/>
                </a:cxn>
                <a:cxn ang="0">
                  <a:pos x="162" y="336"/>
                </a:cxn>
                <a:cxn ang="0">
                  <a:pos x="172" y="336"/>
                </a:cxn>
                <a:cxn ang="0">
                  <a:pos x="184" y="382"/>
                </a:cxn>
                <a:cxn ang="0">
                  <a:pos x="196" y="414"/>
                </a:cxn>
                <a:cxn ang="0">
                  <a:pos x="238" y="402"/>
                </a:cxn>
                <a:cxn ang="0">
                  <a:pos x="264" y="416"/>
                </a:cxn>
                <a:cxn ang="0">
                  <a:pos x="288" y="402"/>
                </a:cxn>
                <a:cxn ang="0">
                  <a:pos x="310" y="410"/>
                </a:cxn>
                <a:cxn ang="0">
                  <a:pos x="328" y="396"/>
                </a:cxn>
                <a:cxn ang="0">
                  <a:pos x="368" y="394"/>
                </a:cxn>
                <a:cxn ang="0">
                  <a:pos x="410" y="370"/>
                </a:cxn>
                <a:cxn ang="0">
                  <a:pos x="396" y="352"/>
                </a:cxn>
                <a:cxn ang="0">
                  <a:pos x="394" y="332"/>
                </a:cxn>
                <a:cxn ang="0">
                  <a:pos x="382" y="292"/>
                </a:cxn>
                <a:cxn ang="0">
                  <a:pos x="390" y="266"/>
                </a:cxn>
                <a:cxn ang="0">
                  <a:pos x="382" y="262"/>
                </a:cxn>
                <a:cxn ang="0">
                  <a:pos x="384" y="224"/>
                </a:cxn>
                <a:cxn ang="0">
                  <a:pos x="360" y="196"/>
                </a:cxn>
                <a:cxn ang="0">
                  <a:pos x="372" y="162"/>
                </a:cxn>
              </a:cxnLst>
              <a:rect l="0" t="0" r="r" b="b"/>
              <a:pathLst>
                <a:path w="410" h="416">
                  <a:moveTo>
                    <a:pt x="372" y="162"/>
                  </a:moveTo>
                  <a:lnTo>
                    <a:pt x="376" y="144"/>
                  </a:lnTo>
                  <a:lnTo>
                    <a:pt x="310" y="108"/>
                  </a:lnTo>
                  <a:lnTo>
                    <a:pt x="318" y="84"/>
                  </a:lnTo>
                  <a:lnTo>
                    <a:pt x="168" y="0"/>
                  </a:lnTo>
                  <a:lnTo>
                    <a:pt x="52" y="2"/>
                  </a:lnTo>
                  <a:lnTo>
                    <a:pt x="42" y="6"/>
                  </a:lnTo>
                  <a:lnTo>
                    <a:pt x="54" y="28"/>
                  </a:lnTo>
                  <a:lnTo>
                    <a:pt x="56" y="40"/>
                  </a:lnTo>
                  <a:lnTo>
                    <a:pt x="48" y="60"/>
                  </a:lnTo>
                  <a:lnTo>
                    <a:pt x="62" y="88"/>
                  </a:lnTo>
                  <a:lnTo>
                    <a:pt x="24" y="124"/>
                  </a:lnTo>
                  <a:lnTo>
                    <a:pt x="22" y="136"/>
                  </a:lnTo>
                  <a:lnTo>
                    <a:pt x="0" y="138"/>
                  </a:lnTo>
                  <a:lnTo>
                    <a:pt x="8" y="198"/>
                  </a:lnTo>
                  <a:lnTo>
                    <a:pt x="36" y="242"/>
                  </a:lnTo>
                  <a:lnTo>
                    <a:pt x="54" y="288"/>
                  </a:lnTo>
                  <a:lnTo>
                    <a:pt x="92" y="312"/>
                  </a:lnTo>
                  <a:lnTo>
                    <a:pt x="108" y="312"/>
                  </a:lnTo>
                  <a:lnTo>
                    <a:pt x="132" y="332"/>
                  </a:lnTo>
                  <a:lnTo>
                    <a:pt x="148" y="324"/>
                  </a:lnTo>
                  <a:lnTo>
                    <a:pt x="162" y="336"/>
                  </a:lnTo>
                  <a:lnTo>
                    <a:pt x="172" y="336"/>
                  </a:lnTo>
                  <a:lnTo>
                    <a:pt x="184" y="382"/>
                  </a:lnTo>
                  <a:lnTo>
                    <a:pt x="196" y="414"/>
                  </a:lnTo>
                  <a:lnTo>
                    <a:pt x="238" y="402"/>
                  </a:lnTo>
                  <a:lnTo>
                    <a:pt x="264" y="416"/>
                  </a:lnTo>
                  <a:lnTo>
                    <a:pt x="288" y="402"/>
                  </a:lnTo>
                  <a:lnTo>
                    <a:pt x="310" y="410"/>
                  </a:lnTo>
                  <a:lnTo>
                    <a:pt x="328" y="396"/>
                  </a:lnTo>
                  <a:lnTo>
                    <a:pt x="368" y="394"/>
                  </a:lnTo>
                  <a:lnTo>
                    <a:pt x="410" y="370"/>
                  </a:lnTo>
                  <a:lnTo>
                    <a:pt x="396" y="352"/>
                  </a:lnTo>
                  <a:lnTo>
                    <a:pt x="394" y="332"/>
                  </a:lnTo>
                  <a:lnTo>
                    <a:pt x="382" y="292"/>
                  </a:lnTo>
                  <a:lnTo>
                    <a:pt x="390" y="266"/>
                  </a:lnTo>
                  <a:lnTo>
                    <a:pt x="382" y="262"/>
                  </a:lnTo>
                  <a:lnTo>
                    <a:pt x="384" y="224"/>
                  </a:lnTo>
                  <a:lnTo>
                    <a:pt x="360" y="196"/>
                  </a:lnTo>
                  <a:lnTo>
                    <a:pt x="372" y="162"/>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1" name="Kenya"/>
            <p:cNvSpPr>
              <a:spLocks noChangeAspect="1"/>
            </p:cNvSpPr>
            <p:nvPr/>
          </p:nvSpPr>
          <p:spPr bwMode="gray">
            <a:xfrm>
              <a:off x="5227337" y="4089934"/>
              <a:ext cx="199949" cy="226837"/>
            </a:xfrm>
            <a:custGeom>
              <a:avLst/>
              <a:gdLst/>
              <a:ahLst/>
              <a:cxnLst>
                <a:cxn ang="0">
                  <a:pos x="2" y="232"/>
                </a:cxn>
                <a:cxn ang="0">
                  <a:pos x="0" y="200"/>
                </a:cxn>
                <a:cxn ang="0">
                  <a:pos x="8" y="186"/>
                </a:cxn>
                <a:cxn ang="0">
                  <a:pos x="12" y="170"/>
                </a:cxn>
                <a:cxn ang="0">
                  <a:pos x="22" y="148"/>
                </a:cxn>
                <a:cxn ang="0">
                  <a:pos x="36" y="138"/>
                </a:cxn>
                <a:cxn ang="0">
                  <a:pos x="42" y="118"/>
                </a:cxn>
                <a:cxn ang="0">
                  <a:pos x="50" y="100"/>
                </a:cxn>
                <a:cxn ang="0">
                  <a:pos x="46" y="76"/>
                </a:cxn>
                <a:cxn ang="0">
                  <a:pos x="28" y="68"/>
                </a:cxn>
                <a:cxn ang="0">
                  <a:pos x="28" y="48"/>
                </a:cxn>
                <a:cxn ang="0">
                  <a:pos x="16" y="36"/>
                </a:cxn>
                <a:cxn ang="0">
                  <a:pos x="34" y="16"/>
                </a:cxn>
                <a:cxn ang="0">
                  <a:pos x="64" y="0"/>
                </a:cxn>
                <a:cxn ang="0">
                  <a:pos x="82" y="12"/>
                </a:cxn>
                <a:cxn ang="0">
                  <a:pos x="130" y="14"/>
                </a:cxn>
                <a:cxn ang="0">
                  <a:pos x="158" y="38"/>
                </a:cxn>
                <a:cxn ang="0">
                  <a:pos x="188" y="40"/>
                </a:cxn>
                <a:cxn ang="0">
                  <a:pos x="216" y="50"/>
                </a:cxn>
                <a:cxn ang="0">
                  <a:pos x="236" y="36"/>
                </a:cxn>
                <a:cxn ang="0">
                  <a:pos x="246" y="36"/>
                </a:cxn>
                <a:cxn ang="0">
                  <a:pos x="274" y="16"/>
                </a:cxn>
                <a:cxn ang="0">
                  <a:pos x="294" y="32"/>
                </a:cxn>
                <a:cxn ang="0">
                  <a:pos x="310" y="32"/>
                </a:cxn>
                <a:cxn ang="0">
                  <a:pos x="302" y="48"/>
                </a:cxn>
                <a:cxn ang="0">
                  <a:pos x="296" y="62"/>
                </a:cxn>
                <a:cxn ang="0">
                  <a:pos x="278" y="90"/>
                </a:cxn>
                <a:cxn ang="0">
                  <a:pos x="278" y="220"/>
                </a:cxn>
                <a:cxn ang="0">
                  <a:pos x="310" y="254"/>
                </a:cxn>
                <a:cxn ang="0">
                  <a:pos x="296" y="272"/>
                </a:cxn>
                <a:cxn ang="0">
                  <a:pos x="280" y="274"/>
                </a:cxn>
                <a:cxn ang="0">
                  <a:pos x="270" y="294"/>
                </a:cxn>
                <a:cxn ang="0">
                  <a:pos x="256" y="304"/>
                </a:cxn>
                <a:cxn ang="0">
                  <a:pos x="252" y="320"/>
                </a:cxn>
                <a:cxn ang="0">
                  <a:pos x="230" y="346"/>
                </a:cxn>
                <a:cxn ang="0">
                  <a:pos x="228" y="364"/>
                </a:cxn>
                <a:cxn ang="0">
                  <a:pos x="210" y="376"/>
                </a:cxn>
                <a:cxn ang="0">
                  <a:pos x="144" y="338"/>
                </a:cxn>
                <a:cxn ang="0">
                  <a:pos x="152" y="314"/>
                </a:cxn>
                <a:cxn ang="0">
                  <a:pos x="2" y="232"/>
                </a:cxn>
              </a:cxnLst>
              <a:rect l="0" t="0" r="r" b="b"/>
              <a:pathLst>
                <a:path w="310" h="376">
                  <a:moveTo>
                    <a:pt x="2" y="232"/>
                  </a:moveTo>
                  <a:lnTo>
                    <a:pt x="0" y="200"/>
                  </a:lnTo>
                  <a:lnTo>
                    <a:pt x="8" y="186"/>
                  </a:lnTo>
                  <a:lnTo>
                    <a:pt x="12" y="170"/>
                  </a:lnTo>
                  <a:lnTo>
                    <a:pt x="22" y="148"/>
                  </a:lnTo>
                  <a:lnTo>
                    <a:pt x="36" y="138"/>
                  </a:lnTo>
                  <a:lnTo>
                    <a:pt x="42" y="118"/>
                  </a:lnTo>
                  <a:lnTo>
                    <a:pt x="50" y="100"/>
                  </a:lnTo>
                  <a:lnTo>
                    <a:pt x="46" y="76"/>
                  </a:lnTo>
                  <a:lnTo>
                    <a:pt x="28" y="68"/>
                  </a:lnTo>
                  <a:lnTo>
                    <a:pt x="28" y="48"/>
                  </a:lnTo>
                  <a:lnTo>
                    <a:pt x="16" y="36"/>
                  </a:lnTo>
                  <a:lnTo>
                    <a:pt x="34" y="16"/>
                  </a:lnTo>
                  <a:lnTo>
                    <a:pt x="64" y="0"/>
                  </a:lnTo>
                  <a:lnTo>
                    <a:pt x="82" y="12"/>
                  </a:lnTo>
                  <a:lnTo>
                    <a:pt x="130" y="14"/>
                  </a:lnTo>
                  <a:lnTo>
                    <a:pt x="158" y="38"/>
                  </a:lnTo>
                  <a:lnTo>
                    <a:pt x="188" y="40"/>
                  </a:lnTo>
                  <a:lnTo>
                    <a:pt x="216" y="50"/>
                  </a:lnTo>
                  <a:lnTo>
                    <a:pt x="236" y="36"/>
                  </a:lnTo>
                  <a:lnTo>
                    <a:pt x="246" y="36"/>
                  </a:lnTo>
                  <a:lnTo>
                    <a:pt x="274" y="16"/>
                  </a:lnTo>
                  <a:lnTo>
                    <a:pt x="294" y="32"/>
                  </a:lnTo>
                  <a:lnTo>
                    <a:pt x="310" y="32"/>
                  </a:lnTo>
                  <a:lnTo>
                    <a:pt x="302" y="48"/>
                  </a:lnTo>
                  <a:lnTo>
                    <a:pt x="296" y="62"/>
                  </a:lnTo>
                  <a:lnTo>
                    <a:pt x="278" y="90"/>
                  </a:lnTo>
                  <a:lnTo>
                    <a:pt x="278" y="220"/>
                  </a:lnTo>
                  <a:lnTo>
                    <a:pt x="310" y="254"/>
                  </a:lnTo>
                  <a:lnTo>
                    <a:pt x="296" y="272"/>
                  </a:lnTo>
                  <a:lnTo>
                    <a:pt x="280" y="274"/>
                  </a:lnTo>
                  <a:lnTo>
                    <a:pt x="270" y="294"/>
                  </a:lnTo>
                  <a:lnTo>
                    <a:pt x="256" y="304"/>
                  </a:lnTo>
                  <a:lnTo>
                    <a:pt x="252" y="320"/>
                  </a:lnTo>
                  <a:lnTo>
                    <a:pt x="230" y="346"/>
                  </a:lnTo>
                  <a:lnTo>
                    <a:pt x="228" y="364"/>
                  </a:lnTo>
                  <a:lnTo>
                    <a:pt x="210" y="376"/>
                  </a:lnTo>
                  <a:lnTo>
                    <a:pt x="144" y="338"/>
                  </a:lnTo>
                  <a:lnTo>
                    <a:pt x="152" y="314"/>
                  </a:lnTo>
                  <a:lnTo>
                    <a:pt x="2" y="232"/>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2" name="Somalia"/>
            <p:cNvSpPr>
              <a:spLocks noChangeAspect="1"/>
            </p:cNvSpPr>
            <p:nvPr/>
          </p:nvSpPr>
          <p:spPr bwMode="gray">
            <a:xfrm>
              <a:off x="5405754" y="3919445"/>
              <a:ext cx="258396" cy="323640"/>
            </a:xfrm>
            <a:custGeom>
              <a:avLst/>
              <a:gdLst/>
              <a:ahLst/>
              <a:cxnLst>
                <a:cxn ang="0">
                  <a:pos x="52" y="515"/>
                </a:cxn>
                <a:cxn ang="0">
                  <a:pos x="32" y="535"/>
                </a:cxn>
                <a:cxn ang="0">
                  <a:pos x="0" y="501"/>
                </a:cxn>
                <a:cxn ang="0">
                  <a:pos x="0" y="371"/>
                </a:cxn>
                <a:cxn ang="0">
                  <a:pos x="18" y="343"/>
                </a:cxn>
                <a:cxn ang="0">
                  <a:pos x="24" y="329"/>
                </a:cxn>
                <a:cxn ang="0">
                  <a:pos x="32" y="313"/>
                </a:cxn>
                <a:cxn ang="0">
                  <a:pos x="62" y="311"/>
                </a:cxn>
                <a:cxn ang="0">
                  <a:pos x="78" y="291"/>
                </a:cxn>
                <a:cxn ang="0">
                  <a:pos x="148" y="279"/>
                </a:cxn>
                <a:cxn ang="0">
                  <a:pos x="258" y="165"/>
                </a:cxn>
                <a:cxn ang="0">
                  <a:pos x="210" y="161"/>
                </a:cxn>
                <a:cxn ang="0">
                  <a:pos x="164" y="145"/>
                </a:cxn>
                <a:cxn ang="0">
                  <a:pos x="108" y="122"/>
                </a:cxn>
                <a:cxn ang="0">
                  <a:pos x="74" y="46"/>
                </a:cxn>
                <a:cxn ang="0">
                  <a:pos x="92" y="24"/>
                </a:cxn>
                <a:cxn ang="0">
                  <a:pos x="132" y="60"/>
                </a:cxn>
                <a:cxn ang="0">
                  <a:pos x="156" y="66"/>
                </a:cxn>
                <a:cxn ang="0">
                  <a:pos x="178" y="52"/>
                </a:cxn>
                <a:cxn ang="0">
                  <a:pos x="210" y="58"/>
                </a:cxn>
                <a:cxn ang="0">
                  <a:pos x="246" y="36"/>
                </a:cxn>
                <a:cxn ang="0">
                  <a:pos x="270" y="40"/>
                </a:cxn>
                <a:cxn ang="0">
                  <a:pos x="286" y="32"/>
                </a:cxn>
                <a:cxn ang="0">
                  <a:pos x="322" y="28"/>
                </a:cxn>
                <a:cxn ang="0">
                  <a:pos x="342" y="16"/>
                </a:cxn>
                <a:cxn ang="0">
                  <a:pos x="354" y="16"/>
                </a:cxn>
                <a:cxn ang="0">
                  <a:pos x="368" y="0"/>
                </a:cxn>
                <a:cxn ang="0">
                  <a:pos x="388" y="0"/>
                </a:cxn>
                <a:cxn ang="0">
                  <a:pos x="392" y="30"/>
                </a:cxn>
                <a:cxn ang="0">
                  <a:pos x="386" y="56"/>
                </a:cxn>
                <a:cxn ang="0">
                  <a:pos x="400" y="58"/>
                </a:cxn>
                <a:cxn ang="0">
                  <a:pos x="398" y="66"/>
                </a:cxn>
                <a:cxn ang="0">
                  <a:pos x="384" y="68"/>
                </a:cxn>
                <a:cxn ang="0">
                  <a:pos x="374" y="106"/>
                </a:cxn>
                <a:cxn ang="0">
                  <a:pos x="360" y="145"/>
                </a:cxn>
                <a:cxn ang="0">
                  <a:pos x="344" y="161"/>
                </a:cxn>
                <a:cxn ang="0">
                  <a:pos x="342" y="173"/>
                </a:cxn>
                <a:cxn ang="0">
                  <a:pos x="310" y="241"/>
                </a:cxn>
                <a:cxn ang="0">
                  <a:pos x="276" y="297"/>
                </a:cxn>
                <a:cxn ang="0">
                  <a:pos x="204" y="363"/>
                </a:cxn>
                <a:cxn ang="0">
                  <a:pos x="174" y="383"/>
                </a:cxn>
                <a:cxn ang="0">
                  <a:pos x="130" y="415"/>
                </a:cxn>
                <a:cxn ang="0">
                  <a:pos x="108" y="441"/>
                </a:cxn>
                <a:cxn ang="0">
                  <a:pos x="74" y="481"/>
                </a:cxn>
                <a:cxn ang="0">
                  <a:pos x="52" y="515"/>
                </a:cxn>
              </a:cxnLst>
              <a:rect l="0" t="0" r="r" b="b"/>
              <a:pathLst>
                <a:path w="400" h="535">
                  <a:moveTo>
                    <a:pt x="52" y="515"/>
                  </a:moveTo>
                  <a:lnTo>
                    <a:pt x="32" y="535"/>
                  </a:lnTo>
                  <a:lnTo>
                    <a:pt x="0" y="501"/>
                  </a:lnTo>
                  <a:lnTo>
                    <a:pt x="0" y="371"/>
                  </a:lnTo>
                  <a:lnTo>
                    <a:pt x="18" y="343"/>
                  </a:lnTo>
                  <a:lnTo>
                    <a:pt x="24" y="329"/>
                  </a:lnTo>
                  <a:lnTo>
                    <a:pt x="32" y="313"/>
                  </a:lnTo>
                  <a:lnTo>
                    <a:pt x="62" y="311"/>
                  </a:lnTo>
                  <a:lnTo>
                    <a:pt x="78" y="291"/>
                  </a:lnTo>
                  <a:lnTo>
                    <a:pt x="148" y="279"/>
                  </a:lnTo>
                  <a:lnTo>
                    <a:pt x="258" y="165"/>
                  </a:lnTo>
                  <a:lnTo>
                    <a:pt x="210" y="161"/>
                  </a:lnTo>
                  <a:lnTo>
                    <a:pt x="164" y="145"/>
                  </a:lnTo>
                  <a:lnTo>
                    <a:pt x="108" y="122"/>
                  </a:lnTo>
                  <a:lnTo>
                    <a:pt x="74" y="46"/>
                  </a:lnTo>
                  <a:lnTo>
                    <a:pt x="92" y="24"/>
                  </a:lnTo>
                  <a:lnTo>
                    <a:pt x="132" y="60"/>
                  </a:lnTo>
                  <a:lnTo>
                    <a:pt x="156" y="66"/>
                  </a:lnTo>
                  <a:lnTo>
                    <a:pt x="178" y="52"/>
                  </a:lnTo>
                  <a:lnTo>
                    <a:pt x="210" y="58"/>
                  </a:lnTo>
                  <a:lnTo>
                    <a:pt x="246" y="36"/>
                  </a:lnTo>
                  <a:lnTo>
                    <a:pt x="270" y="40"/>
                  </a:lnTo>
                  <a:lnTo>
                    <a:pt x="286" y="32"/>
                  </a:lnTo>
                  <a:lnTo>
                    <a:pt x="322" y="28"/>
                  </a:lnTo>
                  <a:lnTo>
                    <a:pt x="342" y="16"/>
                  </a:lnTo>
                  <a:lnTo>
                    <a:pt x="354" y="16"/>
                  </a:lnTo>
                  <a:lnTo>
                    <a:pt x="368" y="0"/>
                  </a:lnTo>
                  <a:lnTo>
                    <a:pt x="388" y="0"/>
                  </a:lnTo>
                  <a:lnTo>
                    <a:pt x="392" y="30"/>
                  </a:lnTo>
                  <a:lnTo>
                    <a:pt x="386" y="56"/>
                  </a:lnTo>
                  <a:lnTo>
                    <a:pt x="400" y="58"/>
                  </a:lnTo>
                  <a:lnTo>
                    <a:pt x="398" y="66"/>
                  </a:lnTo>
                  <a:lnTo>
                    <a:pt x="384" y="68"/>
                  </a:lnTo>
                  <a:lnTo>
                    <a:pt x="374" y="106"/>
                  </a:lnTo>
                  <a:lnTo>
                    <a:pt x="360" y="145"/>
                  </a:lnTo>
                  <a:lnTo>
                    <a:pt x="344" y="161"/>
                  </a:lnTo>
                  <a:lnTo>
                    <a:pt x="342" y="173"/>
                  </a:lnTo>
                  <a:lnTo>
                    <a:pt x="310" y="241"/>
                  </a:lnTo>
                  <a:lnTo>
                    <a:pt x="276" y="297"/>
                  </a:lnTo>
                  <a:lnTo>
                    <a:pt x="204" y="363"/>
                  </a:lnTo>
                  <a:lnTo>
                    <a:pt x="174" y="383"/>
                  </a:lnTo>
                  <a:lnTo>
                    <a:pt x="130" y="415"/>
                  </a:lnTo>
                  <a:lnTo>
                    <a:pt x="108" y="441"/>
                  </a:lnTo>
                  <a:lnTo>
                    <a:pt x="74" y="481"/>
                  </a:lnTo>
                  <a:lnTo>
                    <a:pt x="52" y="515"/>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3" name="Zambia"/>
            <p:cNvSpPr>
              <a:spLocks noChangeAspect="1"/>
            </p:cNvSpPr>
            <p:nvPr/>
          </p:nvSpPr>
          <p:spPr bwMode="gray">
            <a:xfrm>
              <a:off x="4941255" y="4403460"/>
              <a:ext cx="278391" cy="235506"/>
            </a:xfrm>
            <a:custGeom>
              <a:avLst/>
              <a:gdLst/>
              <a:ahLst/>
              <a:cxnLst>
                <a:cxn ang="0">
                  <a:pos x="76" y="357"/>
                </a:cxn>
                <a:cxn ang="0">
                  <a:pos x="42" y="363"/>
                </a:cxn>
                <a:cxn ang="0">
                  <a:pos x="22" y="333"/>
                </a:cxn>
                <a:cxn ang="0">
                  <a:pos x="0" y="311"/>
                </a:cxn>
                <a:cxn ang="0">
                  <a:pos x="0" y="195"/>
                </a:cxn>
                <a:cxn ang="0">
                  <a:pos x="74" y="195"/>
                </a:cxn>
                <a:cxn ang="0">
                  <a:pos x="74" y="178"/>
                </a:cxn>
                <a:cxn ang="0">
                  <a:pos x="78" y="164"/>
                </a:cxn>
                <a:cxn ang="0">
                  <a:pos x="74" y="96"/>
                </a:cxn>
                <a:cxn ang="0">
                  <a:pos x="92" y="94"/>
                </a:cxn>
                <a:cxn ang="0">
                  <a:pos x="92" y="114"/>
                </a:cxn>
                <a:cxn ang="0">
                  <a:pos x="118" y="116"/>
                </a:cxn>
                <a:cxn ang="0">
                  <a:pos x="134" y="132"/>
                </a:cxn>
                <a:cxn ang="0">
                  <a:pos x="176" y="136"/>
                </a:cxn>
                <a:cxn ang="0">
                  <a:pos x="184" y="120"/>
                </a:cxn>
                <a:cxn ang="0">
                  <a:pos x="198" y="150"/>
                </a:cxn>
                <a:cxn ang="0">
                  <a:pos x="218" y="146"/>
                </a:cxn>
                <a:cxn ang="0">
                  <a:pos x="250" y="184"/>
                </a:cxn>
                <a:cxn ang="0">
                  <a:pos x="272" y="180"/>
                </a:cxn>
                <a:cxn ang="0">
                  <a:pos x="288" y="191"/>
                </a:cxn>
                <a:cxn ang="0">
                  <a:pos x="288" y="136"/>
                </a:cxn>
                <a:cxn ang="0">
                  <a:pos x="272" y="154"/>
                </a:cxn>
                <a:cxn ang="0">
                  <a:pos x="260" y="154"/>
                </a:cxn>
                <a:cxn ang="0">
                  <a:pos x="238" y="118"/>
                </a:cxn>
                <a:cxn ang="0">
                  <a:pos x="240" y="96"/>
                </a:cxn>
                <a:cxn ang="0">
                  <a:pos x="244" y="86"/>
                </a:cxn>
                <a:cxn ang="0">
                  <a:pos x="242" y="52"/>
                </a:cxn>
                <a:cxn ang="0">
                  <a:pos x="232" y="44"/>
                </a:cxn>
                <a:cxn ang="0">
                  <a:pos x="252" y="10"/>
                </a:cxn>
                <a:cxn ang="0">
                  <a:pos x="330" y="0"/>
                </a:cxn>
                <a:cxn ang="0">
                  <a:pos x="368" y="24"/>
                </a:cxn>
                <a:cxn ang="0">
                  <a:pos x="384" y="24"/>
                </a:cxn>
                <a:cxn ang="0">
                  <a:pos x="408" y="44"/>
                </a:cxn>
                <a:cxn ang="0">
                  <a:pos x="426" y="58"/>
                </a:cxn>
                <a:cxn ang="0">
                  <a:pos x="432" y="92"/>
                </a:cxn>
                <a:cxn ang="0">
                  <a:pos x="418" y="110"/>
                </a:cxn>
                <a:cxn ang="0">
                  <a:pos x="422" y="136"/>
                </a:cxn>
                <a:cxn ang="0">
                  <a:pos x="414" y="162"/>
                </a:cxn>
                <a:cxn ang="0">
                  <a:pos x="400" y="182"/>
                </a:cxn>
                <a:cxn ang="0">
                  <a:pos x="394" y="213"/>
                </a:cxn>
                <a:cxn ang="0">
                  <a:pos x="404" y="227"/>
                </a:cxn>
                <a:cxn ang="0">
                  <a:pos x="350" y="251"/>
                </a:cxn>
                <a:cxn ang="0">
                  <a:pos x="318" y="257"/>
                </a:cxn>
                <a:cxn ang="0">
                  <a:pos x="304" y="273"/>
                </a:cxn>
                <a:cxn ang="0">
                  <a:pos x="308" y="293"/>
                </a:cxn>
                <a:cxn ang="0">
                  <a:pos x="262" y="305"/>
                </a:cxn>
                <a:cxn ang="0">
                  <a:pos x="256" y="321"/>
                </a:cxn>
                <a:cxn ang="0">
                  <a:pos x="222" y="337"/>
                </a:cxn>
                <a:cxn ang="0">
                  <a:pos x="190" y="379"/>
                </a:cxn>
                <a:cxn ang="0">
                  <a:pos x="176" y="389"/>
                </a:cxn>
                <a:cxn ang="0">
                  <a:pos x="144" y="381"/>
                </a:cxn>
                <a:cxn ang="0">
                  <a:pos x="106" y="373"/>
                </a:cxn>
                <a:cxn ang="0">
                  <a:pos x="76" y="357"/>
                </a:cxn>
              </a:cxnLst>
              <a:rect l="0" t="0" r="r" b="b"/>
              <a:pathLst>
                <a:path w="432" h="389">
                  <a:moveTo>
                    <a:pt x="76" y="357"/>
                  </a:moveTo>
                  <a:lnTo>
                    <a:pt x="42" y="363"/>
                  </a:lnTo>
                  <a:lnTo>
                    <a:pt x="22" y="333"/>
                  </a:lnTo>
                  <a:lnTo>
                    <a:pt x="0" y="311"/>
                  </a:lnTo>
                  <a:lnTo>
                    <a:pt x="0" y="195"/>
                  </a:lnTo>
                  <a:lnTo>
                    <a:pt x="74" y="195"/>
                  </a:lnTo>
                  <a:lnTo>
                    <a:pt x="74" y="178"/>
                  </a:lnTo>
                  <a:lnTo>
                    <a:pt x="78" y="164"/>
                  </a:lnTo>
                  <a:lnTo>
                    <a:pt x="74" y="96"/>
                  </a:lnTo>
                  <a:lnTo>
                    <a:pt x="92" y="94"/>
                  </a:lnTo>
                  <a:lnTo>
                    <a:pt x="92" y="114"/>
                  </a:lnTo>
                  <a:lnTo>
                    <a:pt x="118" y="116"/>
                  </a:lnTo>
                  <a:lnTo>
                    <a:pt x="134" y="132"/>
                  </a:lnTo>
                  <a:lnTo>
                    <a:pt x="176" y="136"/>
                  </a:lnTo>
                  <a:lnTo>
                    <a:pt x="184" y="120"/>
                  </a:lnTo>
                  <a:lnTo>
                    <a:pt x="198" y="150"/>
                  </a:lnTo>
                  <a:lnTo>
                    <a:pt x="218" y="146"/>
                  </a:lnTo>
                  <a:lnTo>
                    <a:pt x="250" y="184"/>
                  </a:lnTo>
                  <a:lnTo>
                    <a:pt x="272" y="180"/>
                  </a:lnTo>
                  <a:lnTo>
                    <a:pt x="288" y="191"/>
                  </a:lnTo>
                  <a:lnTo>
                    <a:pt x="288" y="136"/>
                  </a:lnTo>
                  <a:lnTo>
                    <a:pt x="272" y="154"/>
                  </a:lnTo>
                  <a:lnTo>
                    <a:pt x="260" y="154"/>
                  </a:lnTo>
                  <a:lnTo>
                    <a:pt x="238" y="118"/>
                  </a:lnTo>
                  <a:lnTo>
                    <a:pt x="240" y="96"/>
                  </a:lnTo>
                  <a:lnTo>
                    <a:pt x="244" y="86"/>
                  </a:lnTo>
                  <a:lnTo>
                    <a:pt x="242" y="52"/>
                  </a:lnTo>
                  <a:lnTo>
                    <a:pt x="232" y="44"/>
                  </a:lnTo>
                  <a:lnTo>
                    <a:pt x="252" y="10"/>
                  </a:lnTo>
                  <a:lnTo>
                    <a:pt x="330" y="0"/>
                  </a:lnTo>
                  <a:lnTo>
                    <a:pt x="368" y="24"/>
                  </a:lnTo>
                  <a:lnTo>
                    <a:pt x="384" y="24"/>
                  </a:lnTo>
                  <a:lnTo>
                    <a:pt x="408" y="44"/>
                  </a:lnTo>
                  <a:lnTo>
                    <a:pt x="426" y="58"/>
                  </a:lnTo>
                  <a:lnTo>
                    <a:pt x="432" y="92"/>
                  </a:lnTo>
                  <a:lnTo>
                    <a:pt x="418" y="110"/>
                  </a:lnTo>
                  <a:lnTo>
                    <a:pt x="422" y="136"/>
                  </a:lnTo>
                  <a:lnTo>
                    <a:pt x="414" y="162"/>
                  </a:lnTo>
                  <a:lnTo>
                    <a:pt x="400" y="182"/>
                  </a:lnTo>
                  <a:lnTo>
                    <a:pt x="394" y="213"/>
                  </a:lnTo>
                  <a:lnTo>
                    <a:pt x="404" y="227"/>
                  </a:lnTo>
                  <a:lnTo>
                    <a:pt x="350" y="251"/>
                  </a:lnTo>
                  <a:lnTo>
                    <a:pt x="318" y="257"/>
                  </a:lnTo>
                  <a:lnTo>
                    <a:pt x="304" y="273"/>
                  </a:lnTo>
                  <a:lnTo>
                    <a:pt x="308" y="293"/>
                  </a:lnTo>
                  <a:lnTo>
                    <a:pt x="262" y="305"/>
                  </a:lnTo>
                  <a:lnTo>
                    <a:pt x="256" y="321"/>
                  </a:lnTo>
                  <a:lnTo>
                    <a:pt x="222" y="337"/>
                  </a:lnTo>
                  <a:lnTo>
                    <a:pt x="190" y="379"/>
                  </a:lnTo>
                  <a:lnTo>
                    <a:pt x="176" y="389"/>
                  </a:lnTo>
                  <a:lnTo>
                    <a:pt x="144" y="381"/>
                  </a:lnTo>
                  <a:lnTo>
                    <a:pt x="106" y="373"/>
                  </a:lnTo>
                  <a:lnTo>
                    <a:pt x="76" y="357"/>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4" name="Malawi"/>
            <p:cNvSpPr>
              <a:spLocks noChangeAspect="1"/>
            </p:cNvSpPr>
            <p:nvPr/>
          </p:nvSpPr>
          <p:spPr bwMode="gray">
            <a:xfrm>
              <a:off x="5196576" y="4425132"/>
              <a:ext cx="72289" cy="192161"/>
            </a:xfrm>
            <a:custGeom>
              <a:avLst/>
              <a:gdLst/>
              <a:ahLst/>
              <a:cxnLst>
                <a:cxn ang="0">
                  <a:pos x="32" y="215"/>
                </a:cxn>
                <a:cxn ang="0">
                  <a:pos x="66" y="217"/>
                </a:cxn>
                <a:cxn ang="0">
                  <a:pos x="68" y="243"/>
                </a:cxn>
                <a:cxn ang="0">
                  <a:pos x="58" y="285"/>
                </a:cxn>
                <a:cxn ang="0">
                  <a:pos x="80" y="299"/>
                </a:cxn>
                <a:cxn ang="0">
                  <a:pos x="84" y="317"/>
                </a:cxn>
                <a:cxn ang="0">
                  <a:pos x="104" y="311"/>
                </a:cxn>
                <a:cxn ang="0">
                  <a:pos x="96" y="285"/>
                </a:cxn>
                <a:cxn ang="0">
                  <a:pos x="114" y="257"/>
                </a:cxn>
                <a:cxn ang="0">
                  <a:pos x="108" y="205"/>
                </a:cxn>
                <a:cxn ang="0">
                  <a:pos x="84" y="157"/>
                </a:cxn>
                <a:cxn ang="0">
                  <a:pos x="74" y="122"/>
                </a:cxn>
                <a:cxn ang="0">
                  <a:pos x="84" y="100"/>
                </a:cxn>
                <a:cxn ang="0">
                  <a:pos x="78" y="90"/>
                </a:cxn>
                <a:cxn ang="0">
                  <a:pos x="66" y="58"/>
                </a:cxn>
                <a:cxn ang="0">
                  <a:pos x="54" y="12"/>
                </a:cxn>
                <a:cxn ang="0">
                  <a:pos x="44" y="12"/>
                </a:cxn>
                <a:cxn ang="0">
                  <a:pos x="30" y="0"/>
                </a:cxn>
                <a:cxn ang="0">
                  <a:pos x="14" y="8"/>
                </a:cxn>
                <a:cxn ang="0">
                  <a:pos x="32" y="22"/>
                </a:cxn>
                <a:cxn ang="0">
                  <a:pos x="38" y="56"/>
                </a:cxn>
                <a:cxn ang="0">
                  <a:pos x="24" y="74"/>
                </a:cxn>
                <a:cxn ang="0">
                  <a:pos x="28" y="100"/>
                </a:cxn>
                <a:cxn ang="0">
                  <a:pos x="20" y="126"/>
                </a:cxn>
                <a:cxn ang="0">
                  <a:pos x="6" y="146"/>
                </a:cxn>
                <a:cxn ang="0">
                  <a:pos x="0" y="177"/>
                </a:cxn>
                <a:cxn ang="0">
                  <a:pos x="10" y="191"/>
                </a:cxn>
                <a:cxn ang="0">
                  <a:pos x="32" y="215"/>
                </a:cxn>
              </a:cxnLst>
              <a:rect l="0" t="0" r="r" b="b"/>
              <a:pathLst>
                <a:path w="114" h="317">
                  <a:moveTo>
                    <a:pt x="32" y="215"/>
                  </a:moveTo>
                  <a:lnTo>
                    <a:pt x="66" y="217"/>
                  </a:lnTo>
                  <a:lnTo>
                    <a:pt x="68" y="243"/>
                  </a:lnTo>
                  <a:lnTo>
                    <a:pt x="58" y="285"/>
                  </a:lnTo>
                  <a:lnTo>
                    <a:pt x="80" y="299"/>
                  </a:lnTo>
                  <a:lnTo>
                    <a:pt x="84" y="317"/>
                  </a:lnTo>
                  <a:lnTo>
                    <a:pt x="104" y="311"/>
                  </a:lnTo>
                  <a:lnTo>
                    <a:pt x="96" y="285"/>
                  </a:lnTo>
                  <a:lnTo>
                    <a:pt x="114" y="257"/>
                  </a:lnTo>
                  <a:lnTo>
                    <a:pt x="108" y="205"/>
                  </a:lnTo>
                  <a:lnTo>
                    <a:pt x="84" y="157"/>
                  </a:lnTo>
                  <a:lnTo>
                    <a:pt x="74" y="122"/>
                  </a:lnTo>
                  <a:lnTo>
                    <a:pt x="84" y="100"/>
                  </a:lnTo>
                  <a:lnTo>
                    <a:pt x="78" y="90"/>
                  </a:lnTo>
                  <a:lnTo>
                    <a:pt x="66" y="58"/>
                  </a:lnTo>
                  <a:lnTo>
                    <a:pt x="54" y="12"/>
                  </a:lnTo>
                  <a:lnTo>
                    <a:pt x="44" y="12"/>
                  </a:lnTo>
                  <a:lnTo>
                    <a:pt x="30" y="0"/>
                  </a:lnTo>
                  <a:lnTo>
                    <a:pt x="14" y="8"/>
                  </a:lnTo>
                  <a:lnTo>
                    <a:pt x="32" y="22"/>
                  </a:lnTo>
                  <a:lnTo>
                    <a:pt x="38" y="56"/>
                  </a:lnTo>
                  <a:lnTo>
                    <a:pt x="24" y="74"/>
                  </a:lnTo>
                  <a:lnTo>
                    <a:pt x="28" y="100"/>
                  </a:lnTo>
                  <a:lnTo>
                    <a:pt x="20" y="126"/>
                  </a:lnTo>
                  <a:lnTo>
                    <a:pt x="6" y="146"/>
                  </a:lnTo>
                  <a:lnTo>
                    <a:pt x="0" y="177"/>
                  </a:lnTo>
                  <a:lnTo>
                    <a:pt x="10" y="191"/>
                  </a:lnTo>
                  <a:lnTo>
                    <a:pt x="32" y="215"/>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5" name="Mozambique"/>
            <p:cNvSpPr>
              <a:spLocks noChangeAspect="1"/>
            </p:cNvSpPr>
            <p:nvPr/>
          </p:nvSpPr>
          <p:spPr bwMode="gray">
            <a:xfrm>
              <a:off x="5138129" y="4452584"/>
              <a:ext cx="258396" cy="411774"/>
            </a:xfrm>
            <a:custGeom>
              <a:avLst/>
              <a:gdLst/>
              <a:ahLst/>
              <a:cxnLst>
                <a:cxn ang="0">
                  <a:pos x="0" y="193"/>
                </a:cxn>
                <a:cxn ang="0">
                  <a:pos x="46" y="171"/>
                </a:cxn>
                <a:cxn ang="0">
                  <a:pos x="122" y="171"/>
                </a:cxn>
                <a:cxn ang="0">
                  <a:pos x="158" y="199"/>
                </a:cxn>
                <a:cxn ang="0">
                  <a:pos x="170" y="255"/>
                </a:cxn>
                <a:cxn ang="0">
                  <a:pos x="194" y="267"/>
                </a:cxn>
                <a:cxn ang="0">
                  <a:pos x="204" y="213"/>
                </a:cxn>
                <a:cxn ang="0">
                  <a:pos x="174" y="113"/>
                </a:cxn>
                <a:cxn ang="0">
                  <a:pos x="174" y="56"/>
                </a:cxn>
                <a:cxn ang="0">
                  <a:pos x="210" y="34"/>
                </a:cxn>
                <a:cxn ang="0">
                  <a:pos x="260" y="34"/>
                </a:cxn>
                <a:cxn ang="0">
                  <a:pos x="300" y="28"/>
                </a:cxn>
                <a:cxn ang="0">
                  <a:pos x="382" y="2"/>
                </a:cxn>
                <a:cxn ang="0">
                  <a:pos x="400" y="24"/>
                </a:cxn>
                <a:cxn ang="0">
                  <a:pos x="398" y="86"/>
                </a:cxn>
                <a:cxn ang="0">
                  <a:pos x="398" y="151"/>
                </a:cxn>
                <a:cxn ang="0">
                  <a:pos x="392" y="191"/>
                </a:cxn>
                <a:cxn ang="0">
                  <a:pos x="382" y="235"/>
                </a:cxn>
                <a:cxn ang="0">
                  <a:pos x="320" y="269"/>
                </a:cxn>
                <a:cxn ang="0">
                  <a:pos x="274" y="285"/>
                </a:cxn>
                <a:cxn ang="0">
                  <a:pos x="246" y="305"/>
                </a:cxn>
                <a:cxn ang="0">
                  <a:pos x="236" y="339"/>
                </a:cxn>
                <a:cxn ang="0">
                  <a:pos x="174" y="371"/>
                </a:cxn>
                <a:cxn ang="0">
                  <a:pos x="180" y="413"/>
                </a:cxn>
                <a:cxn ang="0">
                  <a:pos x="200" y="485"/>
                </a:cxn>
                <a:cxn ang="0">
                  <a:pos x="188" y="549"/>
                </a:cxn>
                <a:cxn ang="0">
                  <a:pos x="182" y="587"/>
                </a:cxn>
                <a:cxn ang="0">
                  <a:pos x="94" y="627"/>
                </a:cxn>
                <a:cxn ang="0">
                  <a:pos x="104" y="679"/>
                </a:cxn>
                <a:cxn ang="0">
                  <a:pos x="74" y="659"/>
                </a:cxn>
                <a:cxn ang="0">
                  <a:pos x="50" y="639"/>
                </a:cxn>
                <a:cxn ang="0">
                  <a:pos x="54" y="517"/>
                </a:cxn>
                <a:cxn ang="0">
                  <a:pos x="86" y="451"/>
                </a:cxn>
                <a:cxn ang="0">
                  <a:pos x="106" y="405"/>
                </a:cxn>
                <a:cxn ang="0">
                  <a:pos x="110" y="351"/>
                </a:cxn>
                <a:cxn ang="0">
                  <a:pos x="102" y="255"/>
                </a:cxn>
                <a:cxn ang="0">
                  <a:pos x="20" y="229"/>
                </a:cxn>
              </a:cxnLst>
              <a:rect l="0" t="0" r="r" b="b"/>
              <a:pathLst>
                <a:path w="402" h="681">
                  <a:moveTo>
                    <a:pt x="4" y="213"/>
                  </a:moveTo>
                  <a:lnTo>
                    <a:pt x="0" y="193"/>
                  </a:lnTo>
                  <a:lnTo>
                    <a:pt x="14" y="177"/>
                  </a:lnTo>
                  <a:lnTo>
                    <a:pt x="46" y="171"/>
                  </a:lnTo>
                  <a:lnTo>
                    <a:pt x="100" y="147"/>
                  </a:lnTo>
                  <a:lnTo>
                    <a:pt x="122" y="171"/>
                  </a:lnTo>
                  <a:lnTo>
                    <a:pt x="156" y="173"/>
                  </a:lnTo>
                  <a:lnTo>
                    <a:pt x="158" y="199"/>
                  </a:lnTo>
                  <a:lnTo>
                    <a:pt x="148" y="241"/>
                  </a:lnTo>
                  <a:lnTo>
                    <a:pt x="170" y="255"/>
                  </a:lnTo>
                  <a:lnTo>
                    <a:pt x="174" y="273"/>
                  </a:lnTo>
                  <a:lnTo>
                    <a:pt x="194" y="267"/>
                  </a:lnTo>
                  <a:lnTo>
                    <a:pt x="186" y="241"/>
                  </a:lnTo>
                  <a:lnTo>
                    <a:pt x="204" y="213"/>
                  </a:lnTo>
                  <a:lnTo>
                    <a:pt x="198" y="161"/>
                  </a:lnTo>
                  <a:lnTo>
                    <a:pt x="174" y="113"/>
                  </a:lnTo>
                  <a:lnTo>
                    <a:pt x="164" y="78"/>
                  </a:lnTo>
                  <a:lnTo>
                    <a:pt x="174" y="56"/>
                  </a:lnTo>
                  <a:lnTo>
                    <a:pt x="168" y="46"/>
                  </a:lnTo>
                  <a:lnTo>
                    <a:pt x="210" y="34"/>
                  </a:lnTo>
                  <a:lnTo>
                    <a:pt x="236" y="48"/>
                  </a:lnTo>
                  <a:lnTo>
                    <a:pt x="260" y="34"/>
                  </a:lnTo>
                  <a:lnTo>
                    <a:pt x="282" y="42"/>
                  </a:lnTo>
                  <a:lnTo>
                    <a:pt x="300" y="28"/>
                  </a:lnTo>
                  <a:lnTo>
                    <a:pt x="340" y="26"/>
                  </a:lnTo>
                  <a:lnTo>
                    <a:pt x="382" y="2"/>
                  </a:lnTo>
                  <a:lnTo>
                    <a:pt x="396" y="0"/>
                  </a:lnTo>
                  <a:lnTo>
                    <a:pt x="400" y="24"/>
                  </a:lnTo>
                  <a:lnTo>
                    <a:pt x="394" y="46"/>
                  </a:lnTo>
                  <a:lnTo>
                    <a:pt x="398" y="86"/>
                  </a:lnTo>
                  <a:lnTo>
                    <a:pt x="394" y="141"/>
                  </a:lnTo>
                  <a:lnTo>
                    <a:pt x="398" y="151"/>
                  </a:lnTo>
                  <a:lnTo>
                    <a:pt x="402" y="183"/>
                  </a:lnTo>
                  <a:lnTo>
                    <a:pt x="392" y="191"/>
                  </a:lnTo>
                  <a:lnTo>
                    <a:pt x="394" y="209"/>
                  </a:lnTo>
                  <a:lnTo>
                    <a:pt x="382" y="235"/>
                  </a:lnTo>
                  <a:lnTo>
                    <a:pt x="364" y="249"/>
                  </a:lnTo>
                  <a:lnTo>
                    <a:pt x="320" y="269"/>
                  </a:lnTo>
                  <a:lnTo>
                    <a:pt x="310" y="267"/>
                  </a:lnTo>
                  <a:lnTo>
                    <a:pt x="274" y="285"/>
                  </a:lnTo>
                  <a:lnTo>
                    <a:pt x="264" y="301"/>
                  </a:lnTo>
                  <a:lnTo>
                    <a:pt x="246" y="305"/>
                  </a:lnTo>
                  <a:lnTo>
                    <a:pt x="248" y="325"/>
                  </a:lnTo>
                  <a:lnTo>
                    <a:pt x="236" y="339"/>
                  </a:lnTo>
                  <a:lnTo>
                    <a:pt x="206" y="349"/>
                  </a:lnTo>
                  <a:lnTo>
                    <a:pt x="174" y="371"/>
                  </a:lnTo>
                  <a:lnTo>
                    <a:pt x="164" y="411"/>
                  </a:lnTo>
                  <a:lnTo>
                    <a:pt x="180" y="413"/>
                  </a:lnTo>
                  <a:lnTo>
                    <a:pt x="188" y="475"/>
                  </a:lnTo>
                  <a:lnTo>
                    <a:pt x="200" y="485"/>
                  </a:lnTo>
                  <a:lnTo>
                    <a:pt x="196" y="519"/>
                  </a:lnTo>
                  <a:lnTo>
                    <a:pt x="188" y="549"/>
                  </a:lnTo>
                  <a:lnTo>
                    <a:pt x="196" y="557"/>
                  </a:lnTo>
                  <a:lnTo>
                    <a:pt x="182" y="587"/>
                  </a:lnTo>
                  <a:lnTo>
                    <a:pt x="124" y="609"/>
                  </a:lnTo>
                  <a:lnTo>
                    <a:pt x="94" y="627"/>
                  </a:lnTo>
                  <a:lnTo>
                    <a:pt x="100" y="651"/>
                  </a:lnTo>
                  <a:lnTo>
                    <a:pt x="104" y="679"/>
                  </a:lnTo>
                  <a:lnTo>
                    <a:pt x="76" y="681"/>
                  </a:lnTo>
                  <a:lnTo>
                    <a:pt x="74" y="659"/>
                  </a:lnTo>
                  <a:lnTo>
                    <a:pt x="64" y="647"/>
                  </a:lnTo>
                  <a:lnTo>
                    <a:pt x="50" y="639"/>
                  </a:lnTo>
                  <a:lnTo>
                    <a:pt x="64" y="619"/>
                  </a:lnTo>
                  <a:lnTo>
                    <a:pt x="54" y="517"/>
                  </a:lnTo>
                  <a:lnTo>
                    <a:pt x="48" y="491"/>
                  </a:lnTo>
                  <a:lnTo>
                    <a:pt x="86" y="451"/>
                  </a:lnTo>
                  <a:lnTo>
                    <a:pt x="88" y="423"/>
                  </a:lnTo>
                  <a:lnTo>
                    <a:pt x="106" y="405"/>
                  </a:lnTo>
                  <a:lnTo>
                    <a:pt x="102" y="371"/>
                  </a:lnTo>
                  <a:lnTo>
                    <a:pt x="110" y="351"/>
                  </a:lnTo>
                  <a:lnTo>
                    <a:pt x="104" y="315"/>
                  </a:lnTo>
                  <a:lnTo>
                    <a:pt x="102" y="255"/>
                  </a:lnTo>
                  <a:lnTo>
                    <a:pt x="62" y="231"/>
                  </a:lnTo>
                  <a:lnTo>
                    <a:pt x="20" y="229"/>
                  </a:lnTo>
                  <a:lnTo>
                    <a:pt x="4" y="213"/>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6" name="Zimbabwe"/>
            <p:cNvSpPr>
              <a:spLocks noChangeAspect="1"/>
            </p:cNvSpPr>
            <p:nvPr/>
          </p:nvSpPr>
          <p:spPr bwMode="gray">
            <a:xfrm>
              <a:off x="5008931" y="4581173"/>
              <a:ext cx="199949" cy="169044"/>
            </a:xfrm>
            <a:custGeom>
              <a:avLst/>
              <a:gdLst/>
              <a:ahLst/>
              <a:cxnLst>
                <a:cxn ang="0">
                  <a:pos x="196" y="268"/>
                </a:cxn>
                <a:cxn ang="0">
                  <a:pos x="248" y="278"/>
                </a:cxn>
                <a:cxn ang="0">
                  <a:pos x="286" y="238"/>
                </a:cxn>
                <a:cxn ang="0">
                  <a:pos x="288" y="210"/>
                </a:cxn>
                <a:cxn ang="0">
                  <a:pos x="306" y="192"/>
                </a:cxn>
                <a:cxn ang="0">
                  <a:pos x="302" y="158"/>
                </a:cxn>
                <a:cxn ang="0">
                  <a:pos x="310" y="138"/>
                </a:cxn>
                <a:cxn ang="0">
                  <a:pos x="304" y="102"/>
                </a:cxn>
                <a:cxn ang="0">
                  <a:pos x="302" y="42"/>
                </a:cxn>
                <a:cxn ang="0">
                  <a:pos x="262" y="18"/>
                </a:cxn>
                <a:cxn ang="0">
                  <a:pos x="220" y="16"/>
                </a:cxn>
                <a:cxn ang="0">
                  <a:pos x="204" y="0"/>
                </a:cxn>
                <a:cxn ang="0">
                  <a:pos x="158" y="12"/>
                </a:cxn>
                <a:cxn ang="0">
                  <a:pos x="152" y="28"/>
                </a:cxn>
                <a:cxn ang="0">
                  <a:pos x="118" y="44"/>
                </a:cxn>
                <a:cxn ang="0">
                  <a:pos x="86" y="86"/>
                </a:cxn>
                <a:cxn ang="0">
                  <a:pos x="72" y="96"/>
                </a:cxn>
                <a:cxn ang="0">
                  <a:pos x="40" y="88"/>
                </a:cxn>
                <a:cxn ang="0">
                  <a:pos x="2" y="80"/>
                </a:cxn>
                <a:cxn ang="0">
                  <a:pos x="0" y="102"/>
                </a:cxn>
                <a:cxn ang="0">
                  <a:pos x="24" y="120"/>
                </a:cxn>
                <a:cxn ang="0">
                  <a:pos x="26" y="136"/>
                </a:cxn>
                <a:cxn ang="0">
                  <a:pos x="84" y="192"/>
                </a:cxn>
                <a:cxn ang="0">
                  <a:pos x="84" y="210"/>
                </a:cxn>
                <a:cxn ang="0">
                  <a:pos x="102" y="208"/>
                </a:cxn>
                <a:cxn ang="0">
                  <a:pos x="110" y="230"/>
                </a:cxn>
                <a:cxn ang="0">
                  <a:pos x="130" y="246"/>
                </a:cxn>
                <a:cxn ang="0">
                  <a:pos x="150" y="248"/>
                </a:cxn>
                <a:cxn ang="0">
                  <a:pos x="176" y="266"/>
                </a:cxn>
                <a:cxn ang="0">
                  <a:pos x="196" y="268"/>
                </a:cxn>
              </a:cxnLst>
              <a:rect l="0" t="0" r="r" b="b"/>
              <a:pathLst>
                <a:path w="310" h="278">
                  <a:moveTo>
                    <a:pt x="196" y="268"/>
                  </a:moveTo>
                  <a:lnTo>
                    <a:pt x="248" y="278"/>
                  </a:lnTo>
                  <a:lnTo>
                    <a:pt x="286" y="238"/>
                  </a:lnTo>
                  <a:lnTo>
                    <a:pt x="288" y="210"/>
                  </a:lnTo>
                  <a:lnTo>
                    <a:pt x="306" y="192"/>
                  </a:lnTo>
                  <a:lnTo>
                    <a:pt x="302" y="158"/>
                  </a:lnTo>
                  <a:lnTo>
                    <a:pt x="310" y="138"/>
                  </a:lnTo>
                  <a:lnTo>
                    <a:pt x="304" y="102"/>
                  </a:lnTo>
                  <a:lnTo>
                    <a:pt x="302" y="42"/>
                  </a:lnTo>
                  <a:lnTo>
                    <a:pt x="262" y="18"/>
                  </a:lnTo>
                  <a:lnTo>
                    <a:pt x="220" y="16"/>
                  </a:lnTo>
                  <a:lnTo>
                    <a:pt x="204" y="0"/>
                  </a:lnTo>
                  <a:lnTo>
                    <a:pt x="158" y="12"/>
                  </a:lnTo>
                  <a:lnTo>
                    <a:pt x="152" y="28"/>
                  </a:lnTo>
                  <a:lnTo>
                    <a:pt x="118" y="44"/>
                  </a:lnTo>
                  <a:lnTo>
                    <a:pt x="86" y="86"/>
                  </a:lnTo>
                  <a:lnTo>
                    <a:pt x="72" y="96"/>
                  </a:lnTo>
                  <a:lnTo>
                    <a:pt x="40" y="88"/>
                  </a:lnTo>
                  <a:lnTo>
                    <a:pt x="2" y="80"/>
                  </a:lnTo>
                  <a:lnTo>
                    <a:pt x="0" y="102"/>
                  </a:lnTo>
                  <a:lnTo>
                    <a:pt x="24" y="120"/>
                  </a:lnTo>
                  <a:lnTo>
                    <a:pt x="26" y="136"/>
                  </a:lnTo>
                  <a:lnTo>
                    <a:pt x="84" y="192"/>
                  </a:lnTo>
                  <a:lnTo>
                    <a:pt x="84" y="210"/>
                  </a:lnTo>
                  <a:lnTo>
                    <a:pt x="102" y="208"/>
                  </a:lnTo>
                  <a:lnTo>
                    <a:pt x="110" y="230"/>
                  </a:lnTo>
                  <a:lnTo>
                    <a:pt x="130" y="246"/>
                  </a:lnTo>
                  <a:lnTo>
                    <a:pt x="150" y="248"/>
                  </a:lnTo>
                  <a:lnTo>
                    <a:pt x="176" y="266"/>
                  </a:lnTo>
                  <a:lnTo>
                    <a:pt x="196" y="268"/>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7" name="Lesotho"/>
            <p:cNvSpPr>
              <a:spLocks noChangeAspect="1"/>
            </p:cNvSpPr>
            <p:nvPr/>
          </p:nvSpPr>
          <p:spPr bwMode="gray">
            <a:xfrm>
              <a:off x="5150433" y="4836906"/>
              <a:ext cx="36914" cy="39010"/>
            </a:xfrm>
            <a:custGeom>
              <a:avLst/>
              <a:gdLst/>
              <a:ahLst/>
              <a:cxnLst>
                <a:cxn ang="0">
                  <a:pos x="38" y="64"/>
                </a:cxn>
                <a:cxn ang="0">
                  <a:pos x="56" y="46"/>
                </a:cxn>
                <a:cxn ang="0">
                  <a:pos x="54" y="24"/>
                </a:cxn>
                <a:cxn ang="0">
                  <a:pos x="44" y="12"/>
                </a:cxn>
                <a:cxn ang="0">
                  <a:pos x="30" y="4"/>
                </a:cxn>
                <a:cxn ang="0">
                  <a:pos x="14" y="0"/>
                </a:cxn>
                <a:cxn ang="0">
                  <a:pos x="8" y="22"/>
                </a:cxn>
                <a:cxn ang="0">
                  <a:pos x="0" y="42"/>
                </a:cxn>
                <a:cxn ang="0">
                  <a:pos x="6" y="62"/>
                </a:cxn>
                <a:cxn ang="0">
                  <a:pos x="16" y="64"/>
                </a:cxn>
                <a:cxn ang="0">
                  <a:pos x="38" y="64"/>
                </a:cxn>
              </a:cxnLst>
              <a:rect l="0" t="0" r="r" b="b"/>
              <a:pathLst>
                <a:path w="56" h="64">
                  <a:moveTo>
                    <a:pt x="38" y="64"/>
                  </a:moveTo>
                  <a:lnTo>
                    <a:pt x="56" y="46"/>
                  </a:lnTo>
                  <a:lnTo>
                    <a:pt x="54" y="24"/>
                  </a:lnTo>
                  <a:lnTo>
                    <a:pt x="44" y="12"/>
                  </a:lnTo>
                  <a:lnTo>
                    <a:pt x="30" y="4"/>
                  </a:lnTo>
                  <a:lnTo>
                    <a:pt x="14" y="0"/>
                  </a:lnTo>
                  <a:lnTo>
                    <a:pt x="8" y="22"/>
                  </a:lnTo>
                  <a:lnTo>
                    <a:pt x="0" y="42"/>
                  </a:lnTo>
                  <a:lnTo>
                    <a:pt x="6" y="62"/>
                  </a:lnTo>
                  <a:lnTo>
                    <a:pt x="16" y="64"/>
                  </a:lnTo>
                  <a:lnTo>
                    <a:pt x="38" y="6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8" name="Botswana"/>
            <p:cNvSpPr>
              <a:spLocks noChangeAspect="1"/>
            </p:cNvSpPr>
            <p:nvPr/>
          </p:nvSpPr>
          <p:spPr bwMode="gray">
            <a:xfrm>
              <a:off x="4887423" y="4630297"/>
              <a:ext cx="235325" cy="238395"/>
            </a:xfrm>
            <a:custGeom>
              <a:avLst/>
              <a:gdLst/>
              <a:ahLst/>
              <a:cxnLst>
                <a:cxn ang="0">
                  <a:pos x="171" y="16"/>
                </a:cxn>
                <a:cxn ang="0">
                  <a:pos x="191" y="0"/>
                </a:cxn>
                <a:cxn ang="0">
                  <a:pos x="189" y="22"/>
                </a:cxn>
                <a:cxn ang="0">
                  <a:pos x="213" y="40"/>
                </a:cxn>
                <a:cxn ang="0">
                  <a:pos x="215" y="56"/>
                </a:cxn>
                <a:cxn ang="0">
                  <a:pos x="273" y="112"/>
                </a:cxn>
                <a:cxn ang="0">
                  <a:pos x="273" y="130"/>
                </a:cxn>
                <a:cxn ang="0">
                  <a:pos x="291" y="128"/>
                </a:cxn>
                <a:cxn ang="0">
                  <a:pos x="299" y="150"/>
                </a:cxn>
                <a:cxn ang="0">
                  <a:pos x="319" y="166"/>
                </a:cxn>
                <a:cxn ang="0">
                  <a:pos x="339" y="168"/>
                </a:cxn>
                <a:cxn ang="0">
                  <a:pos x="365" y="186"/>
                </a:cxn>
                <a:cxn ang="0">
                  <a:pos x="351" y="192"/>
                </a:cxn>
                <a:cxn ang="0">
                  <a:pos x="331" y="206"/>
                </a:cxn>
                <a:cxn ang="0">
                  <a:pos x="319" y="210"/>
                </a:cxn>
                <a:cxn ang="0">
                  <a:pos x="311" y="220"/>
                </a:cxn>
                <a:cxn ang="0">
                  <a:pos x="289" y="226"/>
                </a:cxn>
                <a:cxn ang="0">
                  <a:pos x="263" y="256"/>
                </a:cxn>
                <a:cxn ang="0">
                  <a:pos x="257" y="280"/>
                </a:cxn>
                <a:cxn ang="0">
                  <a:pos x="243" y="288"/>
                </a:cxn>
                <a:cxn ang="0">
                  <a:pos x="225" y="294"/>
                </a:cxn>
                <a:cxn ang="0">
                  <a:pos x="211" y="334"/>
                </a:cxn>
                <a:cxn ang="0">
                  <a:pos x="163" y="346"/>
                </a:cxn>
                <a:cxn ang="0">
                  <a:pos x="135" y="334"/>
                </a:cxn>
                <a:cxn ang="0">
                  <a:pos x="119" y="334"/>
                </a:cxn>
                <a:cxn ang="0">
                  <a:pos x="101" y="362"/>
                </a:cxn>
                <a:cxn ang="0">
                  <a:pos x="67" y="390"/>
                </a:cxn>
                <a:cxn ang="0">
                  <a:pos x="27" y="394"/>
                </a:cxn>
                <a:cxn ang="0">
                  <a:pos x="15" y="368"/>
                </a:cxn>
                <a:cxn ang="0">
                  <a:pos x="19" y="340"/>
                </a:cxn>
                <a:cxn ang="0">
                  <a:pos x="2" y="310"/>
                </a:cxn>
                <a:cxn ang="0">
                  <a:pos x="0" y="196"/>
                </a:cxn>
                <a:cxn ang="0">
                  <a:pos x="39" y="194"/>
                </a:cxn>
                <a:cxn ang="0">
                  <a:pos x="41" y="24"/>
                </a:cxn>
                <a:cxn ang="0">
                  <a:pos x="123" y="2"/>
                </a:cxn>
                <a:cxn ang="0">
                  <a:pos x="127" y="22"/>
                </a:cxn>
                <a:cxn ang="0">
                  <a:pos x="139" y="30"/>
                </a:cxn>
                <a:cxn ang="0">
                  <a:pos x="149" y="18"/>
                </a:cxn>
                <a:cxn ang="0">
                  <a:pos x="161" y="14"/>
                </a:cxn>
                <a:cxn ang="0">
                  <a:pos x="171" y="16"/>
                </a:cxn>
              </a:cxnLst>
              <a:rect l="0" t="0" r="r" b="b"/>
              <a:pathLst>
                <a:path w="365" h="394">
                  <a:moveTo>
                    <a:pt x="171" y="16"/>
                  </a:moveTo>
                  <a:lnTo>
                    <a:pt x="191" y="0"/>
                  </a:lnTo>
                  <a:lnTo>
                    <a:pt x="189" y="22"/>
                  </a:lnTo>
                  <a:lnTo>
                    <a:pt x="213" y="40"/>
                  </a:lnTo>
                  <a:lnTo>
                    <a:pt x="215" y="56"/>
                  </a:lnTo>
                  <a:lnTo>
                    <a:pt x="273" y="112"/>
                  </a:lnTo>
                  <a:lnTo>
                    <a:pt x="273" y="130"/>
                  </a:lnTo>
                  <a:lnTo>
                    <a:pt x="291" y="128"/>
                  </a:lnTo>
                  <a:lnTo>
                    <a:pt x="299" y="150"/>
                  </a:lnTo>
                  <a:lnTo>
                    <a:pt x="319" y="166"/>
                  </a:lnTo>
                  <a:lnTo>
                    <a:pt x="339" y="168"/>
                  </a:lnTo>
                  <a:lnTo>
                    <a:pt x="365" y="186"/>
                  </a:lnTo>
                  <a:lnTo>
                    <a:pt x="351" y="192"/>
                  </a:lnTo>
                  <a:lnTo>
                    <a:pt x="331" y="206"/>
                  </a:lnTo>
                  <a:lnTo>
                    <a:pt x="319" y="210"/>
                  </a:lnTo>
                  <a:lnTo>
                    <a:pt x="311" y="220"/>
                  </a:lnTo>
                  <a:lnTo>
                    <a:pt x="289" y="226"/>
                  </a:lnTo>
                  <a:lnTo>
                    <a:pt x="263" y="256"/>
                  </a:lnTo>
                  <a:lnTo>
                    <a:pt x="257" y="280"/>
                  </a:lnTo>
                  <a:lnTo>
                    <a:pt x="243" y="288"/>
                  </a:lnTo>
                  <a:lnTo>
                    <a:pt x="225" y="294"/>
                  </a:lnTo>
                  <a:lnTo>
                    <a:pt x="211" y="334"/>
                  </a:lnTo>
                  <a:lnTo>
                    <a:pt x="163" y="346"/>
                  </a:lnTo>
                  <a:lnTo>
                    <a:pt x="135" y="334"/>
                  </a:lnTo>
                  <a:lnTo>
                    <a:pt x="119" y="334"/>
                  </a:lnTo>
                  <a:lnTo>
                    <a:pt x="101" y="362"/>
                  </a:lnTo>
                  <a:lnTo>
                    <a:pt x="67" y="390"/>
                  </a:lnTo>
                  <a:lnTo>
                    <a:pt x="27" y="394"/>
                  </a:lnTo>
                  <a:lnTo>
                    <a:pt x="15" y="368"/>
                  </a:lnTo>
                  <a:lnTo>
                    <a:pt x="19" y="340"/>
                  </a:lnTo>
                  <a:lnTo>
                    <a:pt x="2" y="310"/>
                  </a:lnTo>
                  <a:lnTo>
                    <a:pt x="0" y="196"/>
                  </a:lnTo>
                  <a:lnTo>
                    <a:pt x="39" y="194"/>
                  </a:lnTo>
                  <a:lnTo>
                    <a:pt x="41" y="24"/>
                  </a:lnTo>
                  <a:lnTo>
                    <a:pt x="123" y="2"/>
                  </a:lnTo>
                  <a:lnTo>
                    <a:pt x="127" y="22"/>
                  </a:lnTo>
                  <a:lnTo>
                    <a:pt x="139" y="30"/>
                  </a:lnTo>
                  <a:lnTo>
                    <a:pt x="149" y="18"/>
                  </a:lnTo>
                  <a:lnTo>
                    <a:pt x="161" y="14"/>
                  </a:lnTo>
                  <a:lnTo>
                    <a:pt x="171" y="16"/>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9" name="South Africa"/>
            <p:cNvSpPr>
              <a:spLocks noChangeAspect="1"/>
            </p:cNvSpPr>
            <p:nvPr/>
          </p:nvSpPr>
          <p:spPr bwMode="gray">
            <a:xfrm>
              <a:off x="4793600" y="4742993"/>
              <a:ext cx="410665" cy="342422"/>
            </a:xfrm>
            <a:custGeom>
              <a:avLst/>
              <a:gdLst/>
              <a:ahLst/>
              <a:cxnLst>
                <a:cxn ang="0">
                  <a:pos x="629" y="222"/>
                </a:cxn>
                <a:cxn ang="0">
                  <a:pos x="611" y="300"/>
                </a:cxn>
                <a:cxn ang="0">
                  <a:pos x="565" y="338"/>
                </a:cxn>
                <a:cxn ang="0">
                  <a:pos x="513" y="408"/>
                </a:cxn>
                <a:cxn ang="0">
                  <a:pos x="437" y="484"/>
                </a:cxn>
                <a:cxn ang="0">
                  <a:pos x="375" y="517"/>
                </a:cxn>
                <a:cxn ang="0">
                  <a:pos x="327" y="533"/>
                </a:cxn>
                <a:cxn ang="0">
                  <a:pos x="273" y="531"/>
                </a:cxn>
                <a:cxn ang="0">
                  <a:pos x="235" y="533"/>
                </a:cxn>
                <a:cxn ang="0">
                  <a:pos x="201" y="551"/>
                </a:cxn>
                <a:cxn ang="0">
                  <a:pos x="142" y="567"/>
                </a:cxn>
                <a:cxn ang="0">
                  <a:pos x="104" y="545"/>
                </a:cxn>
                <a:cxn ang="0">
                  <a:pos x="88" y="545"/>
                </a:cxn>
                <a:cxn ang="0">
                  <a:pos x="84" y="513"/>
                </a:cxn>
                <a:cxn ang="0">
                  <a:pos x="72" y="458"/>
                </a:cxn>
                <a:cxn ang="0">
                  <a:pos x="60" y="374"/>
                </a:cxn>
                <a:cxn ang="0">
                  <a:pos x="22" y="298"/>
                </a:cxn>
                <a:cxn ang="0">
                  <a:pos x="20" y="266"/>
                </a:cxn>
                <a:cxn ang="0">
                  <a:pos x="30" y="280"/>
                </a:cxn>
                <a:cxn ang="0">
                  <a:pos x="54" y="292"/>
                </a:cxn>
                <a:cxn ang="0">
                  <a:pos x="88" y="296"/>
                </a:cxn>
                <a:cxn ang="0">
                  <a:pos x="118" y="286"/>
                </a:cxn>
                <a:cxn ang="0">
                  <a:pos x="150" y="268"/>
                </a:cxn>
                <a:cxn ang="0">
                  <a:pos x="165" y="154"/>
                </a:cxn>
                <a:cxn ang="0">
                  <a:pos x="173" y="208"/>
                </a:cxn>
                <a:cxn ang="0">
                  <a:pos x="247" y="176"/>
                </a:cxn>
                <a:cxn ang="0">
                  <a:pos x="281" y="148"/>
                </a:cxn>
                <a:cxn ang="0">
                  <a:pos x="357" y="148"/>
                </a:cxn>
                <a:cxn ang="0">
                  <a:pos x="389" y="102"/>
                </a:cxn>
                <a:cxn ang="0">
                  <a:pos x="409" y="70"/>
                </a:cxn>
                <a:cxn ang="0">
                  <a:pos x="457" y="34"/>
                </a:cxn>
                <a:cxn ang="0">
                  <a:pos x="477" y="20"/>
                </a:cxn>
                <a:cxn ang="0">
                  <a:pos x="511" y="0"/>
                </a:cxn>
                <a:cxn ang="0">
                  <a:pos x="583" y="12"/>
                </a:cxn>
                <a:cxn ang="0">
                  <a:pos x="599" y="140"/>
                </a:cxn>
                <a:cxn ang="0">
                  <a:pos x="569" y="156"/>
                </a:cxn>
                <a:cxn ang="0">
                  <a:pos x="555" y="198"/>
                </a:cxn>
                <a:cxn ang="0">
                  <a:pos x="571" y="220"/>
                </a:cxn>
                <a:cxn ang="0">
                  <a:pos x="611" y="202"/>
                </a:cxn>
                <a:cxn ang="0">
                  <a:pos x="637" y="218"/>
                </a:cxn>
              </a:cxnLst>
              <a:rect l="0" t="0" r="r" b="b"/>
              <a:pathLst>
                <a:path w="639" h="567">
                  <a:moveTo>
                    <a:pt x="637" y="218"/>
                  </a:moveTo>
                  <a:lnTo>
                    <a:pt x="629" y="222"/>
                  </a:lnTo>
                  <a:lnTo>
                    <a:pt x="633" y="256"/>
                  </a:lnTo>
                  <a:lnTo>
                    <a:pt x="611" y="300"/>
                  </a:lnTo>
                  <a:lnTo>
                    <a:pt x="595" y="302"/>
                  </a:lnTo>
                  <a:lnTo>
                    <a:pt x="565" y="338"/>
                  </a:lnTo>
                  <a:lnTo>
                    <a:pt x="537" y="386"/>
                  </a:lnTo>
                  <a:lnTo>
                    <a:pt x="513" y="408"/>
                  </a:lnTo>
                  <a:lnTo>
                    <a:pt x="487" y="442"/>
                  </a:lnTo>
                  <a:lnTo>
                    <a:pt x="437" y="484"/>
                  </a:lnTo>
                  <a:lnTo>
                    <a:pt x="395" y="517"/>
                  </a:lnTo>
                  <a:lnTo>
                    <a:pt x="375" y="517"/>
                  </a:lnTo>
                  <a:lnTo>
                    <a:pt x="363" y="533"/>
                  </a:lnTo>
                  <a:lnTo>
                    <a:pt x="327" y="533"/>
                  </a:lnTo>
                  <a:lnTo>
                    <a:pt x="315" y="545"/>
                  </a:lnTo>
                  <a:lnTo>
                    <a:pt x="273" y="531"/>
                  </a:lnTo>
                  <a:lnTo>
                    <a:pt x="265" y="541"/>
                  </a:lnTo>
                  <a:lnTo>
                    <a:pt x="235" y="533"/>
                  </a:lnTo>
                  <a:lnTo>
                    <a:pt x="219" y="539"/>
                  </a:lnTo>
                  <a:lnTo>
                    <a:pt x="201" y="551"/>
                  </a:lnTo>
                  <a:lnTo>
                    <a:pt x="152" y="551"/>
                  </a:lnTo>
                  <a:lnTo>
                    <a:pt x="142" y="567"/>
                  </a:lnTo>
                  <a:lnTo>
                    <a:pt x="118" y="551"/>
                  </a:lnTo>
                  <a:lnTo>
                    <a:pt x="104" y="545"/>
                  </a:lnTo>
                  <a:lnTo>
                    <a:pt x="94" y="529"/>
                  </a:lnTo>
                  <a:lnTo>
                    <a:pt x="88" y="545"/>
                  </a:lnTo>
                  <a:lnTo>
                    <a:pt x="76" y="523"/>
                  </a:lnTo>
                  <a:lnTo>
                    <a:pt x="84" y="513"/>
                  </a:lnTo>
                  <a:lnTo>
                    <a:pt x="60" y="462"/>
                  </a:lnTo>
                  <a:lnTo>
                    <a:pt x="72" y="458"/>
                  </a:lnTo>
                  <a:lnTo>
                    <a:pt x="74" y="412"/>
                  </a:lnTo>
                  <a:lnTo>
                    <a:pt x="60" y="374"/>
                  </a:lnTo>
                  <a:lnTo>
                    <a:pt x="44" y="348"/>
                  </a:lnTo>
                  <a:lnTo>
                    <a:pt x="22" y="298"/>
                  </a:lnTo>
                  <a:lnTo>
                    <a:pt x="0" y="280"/>
                  </a:lnTo>
                  <a:lnTo>
                    <a:pt x="20" y="266"/>
                  </a:lnTo>
                  <a:lnTo>
                    <a:pt x="36" y="266"/>
                  </a:lnTo>
                  <a:lnTo>
                    <a:pt x="30" y="280"/>
                  </a:lnTo>
                  <a:lnTo>
                    <a:pt x="38" y="290"/>
                  </a:lnTo>
                  <a:lnTo>
                    <a:pt x="54" y="292"/>
                  </a:lnTo>
                  <a:lnTo>
                    <a:pt x="74" y="300"/>
                  </a:lnTo>
                  <a:lnTo>
                    <a:pt x="88" y="296"/>
                  </a:lnTo>
                  <a:lnTo>
                    <a:pt x="114" y="300"/>
                  </a:lnTo>
                  <a:lnTo>
                    <a:pt x="118" y="286"/>
                  </a:lnTo>
                  <a:lnTo>
                    <a:pt x="138" y="282"/>
                  </a:lnTo>
                  <a:lnTo>
                    <a:pt x="150" y="268"/>
                  </a:lnTo>
                  <a:lnTo>
                    <a:pt x="148" y="124"/>
                  </a:lnTo>
                  <a:lnTo>
                    <a:pt x="165" y="154"/>
                  </a:lnTo>
                  <a:lnTo>
                    <a:pt x="161" y="182"/>
                  </a:lnTo>
                  <a:lnTo>
                    <a:pt x="173" y="208"/>
                  </a:lnTo>
                  <a:lnTo>
                    <a:pt x="213" y="204"/>
                  </a:lnTo>
                  <a:lnTo>
                    <a:pt x="247" y="176"/>
                  </a:lnTo>
                  <a:lnTo>
                    <a:pt x="265" y="148"/>
                  </a:lnTo>
                  <a:lnTo>
                    <a:pt x="281" y="148"/>
                  </a:lnTo>
                  <a:lnTo>
                    <a:pt x="309" y="160"/>
                  </a:lnTo>
                  <a:lnTo>
                    <a:pt x="357" y="148"/>
                  </a:lnTo>
                  <a:lnTo>
                    <a:pt x="371" y="108"/>
                  </a:lnTo>
                  <a:lnTo>
                    <a:pt x="389" y="102"/>
                  </a:lnTo>
                  <a:lnTo>
                    <a:pt x="403" y="94"/>
                  </a:lnTo>
                  <a:lnTo>
                    <a:pt x="409" y="70"/>
                  </a:lnTo>
                  <a:lnTo>
                    <a:pt x="435" y="40"/>
                  </a:lnTo>
                  <a:lnTo>
                    <a:pt x="457" y="34"/>
                  </a:lnTo>
                  <a:lnTo>
                    <a:pt x="465" y="24"/>
                  </a:lnTo>
                  <a:lnTo>
                    <a:pt x="477" y="20"/>
                  </a:lnTo>
                  <a:lnTo>
                    <a:pt x="497" y="6"/>
                  </a:lnTo>
                  <a:lnTo>
                    <a:pt x="511" y="0"/>
                  </a:lnTo>
                  <a:lnTo>
                    <a:pt x="531" y="2"/>
                  </a:lnTo>
                  <a:lnTo>
                    <a:pt x="583" y="12"/>
                  </a:lnTo>
                  <a:lnTo>
                    <a:pt x="589" y="38"/>
                  </a:lnTo>
                  <a:lnTo>
                    <a:pt x="599" y="140"/>
                  </a:lnTo>
                  <a:lnTo>
                    <a:pt x="585" y="160"/>
                  </a:lnTo>
                  <a:lnTo>
                    <a:pt x="569" y="156"/>
                  </a:lnTo>
                  <a:lnTo>
                    <a:pt x="563" y="178"/>
                  </a:lnTo>
                  <a:lnTo>
                    <a:pt x="555" y="198"/>
                  </a:lnTo>
                  <a:lnTo>
                    <a:pt x="561" y="218"/>
                  </a:lnTo>
                  <a:lnTo>
                    <a:pt x="571" y="220"/>
                  </a:lnTo>
                  <a:lnTo>
                    <a:pt x="593" y="220"/>
                  </a:lnTo>
                  <a:lnTo>
                    <a:pt x="611" y="202"/>
                  </a:lnTo>
                  <a:lnTo>
                    <a:pt x="639" y="200"/>
                  </a:lnTo>
                  <a:lnTo>
                    <a:pt x="637" y="218"/>
                  </a:lnTo>
                  <a:close/>
                </a:path>
              </a:pathLst>
            </a:custGeom>
            <a:solidFill>
              <a:srgbClr val="FFC000"/>
            </a:solid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0" name="Namibia"/>
            <p:cNvSpPr>
              <a:spLocks noChangeAspect="1"/>
            </p:cNvSpPr>
            <p:nvPr/>
          </p:nvSpPr>
          <p:spPr bwMode="gray">
            <a:xfrm>
              <a:off x="4684397" y="4611514"/>
              <a:ext cx="326071" cy="312081"/>
            </a:xfrm>
            <a:custGeom>
              <a:avLst/>
              <a:gdLst/>
              <a:ahLst/>
              <a:cxnLst>
                <a:cxn ang="0">
                  <a:pos x="152" y="476"/>
                </a:cxn>
                <a:cxn ang="0">
                  <a:pos x="168" y="496"/>
                </a:cxn>
                <a:cxn ang="0">
                  <a:pos x="188" y="482"/>
                </a:cxn>
                <a:cxn ang="0">
                  <a:pos x="204" y="482"/>
                </a:cxn>
                <a:cxn ang="0">
                  <a:pos x="198" y="496"/>
                </a:cxn>
                <a:cxn ang="0">
                  <a:pos x="206" y="506"/>
                </a:cxn>
                <a:cxn ang="0">
                  <a:pos x="222" y="508"/>
                </a:cxn>
                <a:cxn ang="0">
                  <a:pos x="242" y="516"/>
                </a:cxn>
                <a:cxn ang="0">
                  <a:pos x="256" y="512"/>
                </a:cxn>
                <a:cxn ang="0">
                  <a:pos x="282" y="516"/>
                </a:cxn>
                <a:cxn ang="0">
                  <a:pos x="286" y="502"/>
                </a:cxn>
                <a:cxn ang="0">
                  <a:pos x="306" y="498"/>
                </a:cxn>
                <a:cxn ang="0">
                  <a:pos x="318" y="484"/>
                </a:cxn>
                <a:cxn ang="0">
                  <a:pos x="316" y="340"/>
                </a:cxn>
                <a:cxn ang="0">
                  <a:pos x="314" y="226"/>
                </a:cxn>
                <a:cxn ang="0">
                  <a:pos x="353" y="224"/>
                </a:cxn>
                <a:cxn ang="0">
                  <a:pos x="355" y="54"/>
                </a:cxn>
                <a:cxn ang="0">
                  <a:pos x="437" y="32"/>
                </a:cxn>
                <a:cxn ang="0">
                  <a:pos x="441" y="52"/>
                </a:cxn>
                <a:cxn ang="0">
                  <a:pos x="453" y="60"/>
                </a:cxn>
                <a:cxn ang="0">
                  <a:pos x="463" y="48"/>
                </a:cxn>
                <a:cxn ang="0">
                  <a:pos x="475" y="44"/>
                </a:cxn>
                <a:cxn ang="0">
                  <a:pos x="485" y="46"/>
                </a:cxn>
                <a:cxn ang="0">
                  <a:pos x="505" y="30"/>
                </a:cxn>
                <a:cxn ang="0">
                  <a:pos x="475" y="14"/>
                </a:cxn>
                <a:cxn ang="0">
                  <a:pos x="441" y="20"/>
                </a:cxn>
                <a:cxn ang="0">
                  <a:pos x="371" y="36"/>
                </a:cxn>
                <a:cxn ang="0">
                  <a:pos x="325" y="40"/>
                </a:cxn>
                <a:cxn ang="0">
                  <a:pos x="308" y="38"/>
                </a:cxn>
                <a:cxn ang="0">
                  <a:pos x="280" y="28"/>
                </a:cxn>
                <a:cxn ang="0">
                  <a:pos x="256" y="10"/>
                </a:cxn>
                <a:cxn ang="0">
                  <a:pos x="102" y="14"/>
                </a:cxn>
                <a:cxn ang="0">
                  <a:pos x="86" y="20"/>
                </a:cxn>
                <a:cxn ang="0">
                  <a:pos x="64" y="2"/>
                </a:cxn>
                <a:cxn ang="0">
                  <a:pos x="50" y="0"/>
                </a:cxn>
                <a:cxn ang="0">
                  <a:pos x="24" y="4"/>
                </a:cxn>
                <a:cxn ang="0">
                  <a:pos x="0" y="10"/>
                </a:cxn>
                <a:cxn ang="0">
                  <a:pos x="0" y="54"/>
                </a:cxn>
                <a:cxn ang="0">
                  <a:pos x="40" y="116"/>
                </a:cxn>
                <a:cxn ang="0">
                  <a:pos x="56" y="148"/>
                </a:cxn>
                <a:cxn ang="0">
                  <a:pos x="98" y="232"/>
                </a:cxn>
                <a:cxn ang="0">
                  <a:pos x="98" y="276"/>
                </a:cxn>
                <a:cxn ang="0">
                  <a:pos x="102" y="290"/>
                </a:cxn>
                <a:cxn ang="0">
                  <a:pos x="98" y="312"/>
                </a:cxn>
                <a:cxn ang="0">
                  <a:pos x="112" y="352"/>
                </a:cxn>
                <a:cxn ang="0">
                  <a:pos x="108" y="364"/>
                </a:cxn>
                <a:cxn ang="0">
                  <a:pos x="116" y="378"/>
                </a:cxn>
                <a:cxn ang="0">
                  <a:pos x="126" y="398"/>
                </a:cxn>
                <a:cxn ang="0">
                  <a:pos x="126" y="428"/>
                </a:cxn>
                <a:cxn ang="0">
                  <a:pos x="152" y="476"/>
                </a:cxn>
              </a:cxnLst>
              <a:rect l="0" t="0" r="r" b="b"/>
              <a:pathLst>
                <a:path w="505" h="516">
                  <a:moveTo>
                    <a:pt x="152" y="476"/>
                  </a:moveTo>
                  <a:lnTo>
                    <a:pt x="168" y="496"/>
                  </a:lnTo>
                  <a:lnTo>
                    <a:pt x="188" y="482"/>
                  </a:lnTo>
                  <a:lnTo>
                    <a:pt x="204" y="482"/>
                  </a:lnTo>
                  <a:lnTo>
                    <a:pt x="198" y="496"/>
                  </a:lnTo>
                  <a:lnTo>
                    <a:pt x="206" y="506"/>
                  </a:lnTo>
                  <a:lnTo>
                    <a:pt x="222" y="508"/>
                  </a:lnTo>
                  <a:lnTo>
                    <a:pt x="242" y="516"/>
                  </a:lnTo>
                  <a:lnTo>
                    <a:pt x="256" y="512"/>
                  </a:lnTo>
                  <a:lnTo>
                    <a:pt x="282" y="516"/>
                  </a:lnTo>
                  <a:lnTo>
                    <a:pt x="286" y="502"/>
                  </a:lnTo>
                  <a:lnTo>
                    <a:pt x="306" y="498"/>
                  </a:lnTo>
                  <a:lnTo>
                    <a:pt x="318" y="484"/>
                  </a:lnTo>
                  <a:lnTo>
                    <a:pt x="316" y="340"/>
                  </a:lnTo>
                  <a:lnTo>
                    <a:pt x="314" y="226"/>
                  </a:lnTo>
                  <a:lnTo>
                    <a:pt x="353" y="224"/>
                  </a:lnTo>
                  <a:lnTo>
                    <a:pt x="355" y="54"/>
                  </a:lnTo>
                  <a:lnTo>
                    <a:pt x="437" y="32"/>
                  </a:lnTo>
                  <a:lnTo>
                    <a:pt x="441" y="52"/>
                  </a:lnTo>
                  <a:lnTo>
                    <a:pt x="453" y="60"/>
                  </a:lnTo>
                  <a:lnTo>
                    <a:pt x="463" y="48"/>
                  </a:lnTo>
                  <a:lnTo>
                    <a:pt x="475" y="44"/>
                  </a:lnTo>
                  <a:lnTo>
                    <a:pt x="485" y="46"/>
                  </a:lnTo>
                  <a:lnTo>
                    <a:pt x="505" y="30"/>
                  </a:lnTo>
                  <a:lnTo>
                    <a:pt x="475" y="14"/>
                  </a:lnTo>
                  <a:lnTo>
                    <a:pt x="441" y="20"/>
                  </a:lnTo>
                  <a:lnTo>
                    <a:pt x="371" y="36"/>
                  </a:lnTo>
                  <a:lnTo>
                    <a:pt x="325" y="40"/>
                  </a:lnTo>
                  <a:lnTo>
                    <a:pt x="308" y="38"/>
                  </a:lnTo>
                  <a:lnTo>
                    <a:pt x="280" y="28"/>
                  </a:lnTo>
                  <a:lnTo>
                    <a:pt x="256" y="10"/>
                  </a:lnTo>
                  <a:lnTo>
                    <a:pt x="102" y="14"/>
                  </a:lnTo>
                  <a:lnTo>
                    <a:pt x="86" y="20"/>
                  </a:lnTo>
                  <a:lnTo>
                    <a:pt x="64" y="2"/>
                  </a:lnTo>
                  <a:lnTo>
                    <a:pt x="50" y="0"/>
                  </a:lnTo>
                  <a:lnTo>
                    <a:pt x="24" y="4"/>
                  </a:lnTo>
                  <a:lnTo>
                    <a:pt x="0" y="10"/>
                  </a:lnTo>
                  <a:lnTo>
                    <a:pt x="0" y="54"/>
                  </a:lnTo>
                  <a:lnTo>
                    <a:pt x="40" y="116"/>
                  </a:lnTo>
                  <a:lnTo>
                    <a:pt x="56" y="148"/>
                  </a:lnTo>
                  <a:lnTo>
                    <a:pt x="98" y="232"/>
                  </a:lnTo>
                  <a:lnTo>
                    <a:pt x="98" y="276"/>
                  </a:lnTo>
                  <a:lnTo>
                    <a:pt x="102" y="290"/>
                  </a:lnTo>
                  <a:lnTo>
                    <a:pt x="98" y="312"/>
                  </a:lnTo>
                  <a:lnTo>
                    <a:pt x="112" y="352"/>
                  </a:lnTo>
                  <a:lnTo>
                    <a:pt x="108" y="364"/>
                  </a:lnTo>
                  <a:lnTo>
                    <a:pt x="116" y="378"/>
                  </a:lnTo>
                  <a:lnTo>
                    <a:pt x="126" y="398"/>
                  </a:lnTo>
                  <a:lnTo>
                    <a:pt x="126" y="428"/>
                  </a:lnTo>
                  <a:lnTo>
                    <a:pt x="152" y="476"/>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1" name="Madagascar"/>
            <p:cNvSpPr>
              <a:spLocks noChangeAspect="1"/>
            </p:cNvSpPr>
            <p:nvPr/>
          </p:nvSpPr>
          <p:spPr bwMode="gray">
            <a:xfrm>
              <a:off x="5461124" y="4487260"/>
              <a:ext cx="179955" cy="348202"/>
            </a:xfrm>
            <a:custGeom>
              <a:avLst/>
              <a:gdLst/>
              <a:ahLst/>
              <a:cxnLst>
                <a:cxn ang="0">
                  <a:pos x="232" y="0"/>
                </a:cxn>
                <a:cxn ang="0">
                  <a:pos x="246" y="20"/>
                </a:cxn>
                <a:cxn ang="0">
                  <a:pos x="266" y="75"/>
                </a:cxn>
                <a:cxn ang="0">
                  <a:pos x="262" y="101"/>
                </a:cxn>
                <a:cxn ang="0">
                  <a:pos x="268" y="105"/>
                </a:cxn>
                <a:cxn ang="0">
                  <a:pos x="278" y="139"/>
                </a:cxn>
                <a:cxn ang="0">
                  <a:pos x="260" y="171"/>
                </a:cxn>
                <a:cxn ang="0">
                  <a:pos x="248" y="153"/>
                </a:cxn>
                <a:cxn ang="0">
                  <a:pos x="250" y="187"/>
                </a:cxn>
                <a:cxn ang="0">
                  <a:pos x="240" y="213"/>
                </a:cxn>
                <a:cxn ang="0">
                  <a:pos x="240" y="249"/>
                </a:cxn>
                <a:cxn ang="0">
                  <a:pos x="218" y="327"/>
                </a:cxn>
                <a:cxn ang="0">
                  <a:pos x="188" y="409"/>
                </a:cxn>
                <a:cxn ang="0">
                  <a:pos x="188" y="435"/>
                </a:cxn>
                <a:cxn ang="0">
                  <a:pos x="154" y="537"/>
                </a:cxn>
                <a:cxn ang="0">
                  <a:pos x="142" y="553"/>
                </a:cxn>
                <a:cxn ang="0">
                  <a:pos x="102" y="557"/>
                </a:cxn>
                <a:cxn ang="0">
                  <a:pos x="92" y="565"/>
                </a:cxn>
                <a:cxn ang="0">
                  <a:pos x="76" y="567"/>
                </a:cxn>
                <a:cxn ang="0">
                  <a:pos x="64" y="575"/>
                </a:cxn>
                <a:cxn ang="0">
                  <a:pos x="52" y="557"/>
                </a:cxn>
                <a:cxn ang="0">
                  <a:pos x="42" y="553"/>
                </a:cxn>
                <a:cxn ang="0">
                  <a:pos x="16" y="523"/>
                </a:cxn>
                <a:cxn ang="0">
                  <a:pos x="18" y="479"/>
                </a:cxn>
                <a:cxn ang="0">
                  <a:pos x="6" y="459"/>
                </a:cxn>
                <a:cxn ang="0">
                  <a:pos x="0" y="421"/>
                </a:cxn>
                <a:cxn ang="0">
                  <a:pos x="8" y="385"/>
                </a:cxn>
                <a:cxn ang="0">
                  <a:pos x="20" y="377"/>
                </a:cxn>
                <a:cxn ang="0">
                  <a:pos x="20" y="369"/>
                </a:cxn>
                <a:cxn ang="0">
                  <a:pos x="40" y="333"/>
                </a:cxn>
                <a:cxn ang="0">
                  <a:pos x="42" y="301"/>
                </a:cxn>
                <a:cxn ang="0">
                  <a:pos x="30" y="263"/>
                </a:cxn>
                <a:cxn ang="0">
                  <a:pos x="30" y="249"/>
                </a:cxn>
                <a:cxn ang="0">
                  <a:pos x="22" y="237"/>
                </a:cxn>
                <a:cxn ang="0">
                  <a:pos x="42" y="201"/>
                </a:cxn>
                <a:cxn ang="0">
                  <a:pos x="42" y="175"/>
                </a:cxn>
                <a:cxn ang="0">
                  <a:pos x="94" y="165"/>
                </a:cxn>
                <a:cxn ang="0">
                  <a:pos x="122" y="157"/>
                </a:cxn>
                <a:cxn ang="0">
                  <a:pos x="136" y="157"/>
                </a:cxn>
                <a:cxn ang="0">
                  <a:pos x="146" y="139"/>
                </a:cxn>
                <a:cxn ang="0">
                  <a:pos x="184" y="85"/>
                </a:cxn>
                <a:cxn ang="0">
                  <a:pos x="178" y="63"/>
                </a:cxn>
                <a:cxn ang="0">
                  <a:pos x="196" y="61"/>
                </a:cxn>
                <a:cxn ang="0">
                  <a:pos x="220" y="38"/>
                </a:cxn>
                <a:cxn ang="0">
                  <a:pos x="214" y="20"/>
                </a:cxn>
                <a:cxn ang="0">
                  <a:pos x="232" y="0"/>
                </a:cxn>
              </a:cxnLst>
              <a:rect l="0" t="0" r="r" b="b"/>
              <a:pathLst>
                <a:path w="278" h="575">
                  <a:moveTo>
                    <a:pt x="232" y="0"/>
                  </a:moveTo>
                  <a:lnTo>
                    <a:pt x="246" y="20"/>
                  </a:lnTo>
                  <a:lnTo>
                    <a:pt x="266" y="75"/>
                  </a:lnTo>
                  <a:lnTo>
                    <a:pt x="262" y="101"/>
                  </a:lnTo>
                  <a:lnTo>
                    <a:pt x="268" y="105"/>
                  </a:lnTo>
                  <a:lnTo>
                    <a:pt x="278" y="139"/>
                  </a:lnTo>
                  <a:lnTo>
                    <a:pt x="260" y="171"/>
                  </a:lnTo>
                  <a:lnTo>
                    <a:pt x="248" y="153"/>
                  </a:lnTo>
                  <a:lnTo>
                    <a:pt x="250" y="187"/>
                  </a:lnTo>
                  <a:lnTo>
                    <a:pt x="240" y="213"/>
                  </a:lnTo>
                  <a:lnTo>
                    <a:pt x="240" y="249"/>
                  </a:lnTo>
                  <a:lnTo>
                    <a:pt x="218" y="327"/>
                  </a:lnTo>
                  <a:lnTo>
                    <a:pt x="188" y="409"/>
                  </a:lnTo>
                  <a:lnTo>
                    <a:pt x="188" y="435"/>
                  </a:lnTo>
                  <a:lnTo>
                    <a:pt x="154" y="537"/>
                  </a:lnTo>
                  <a:lnTo>
                    <a:pt x="142" y="553"/>
                  </a:lnTo>
                  <a:lnTo>
                    <a:pt x="102" y="557"/>
                  </a:lnTo>
                  <a:lnTo>
                    <a:pt x="92" y="565"/>
                  </a:lnTo>
                  <a:lnTo>
                    <a:pt x="76" y="567"/>
                  </a:lnTo>
                  <a:lnTo>
                    <a:pt x="64" y="575"/>
                  </a:lnTo>
                  <a:lnTo>
                    <a:pt x="52" y="557"/>
                  </a:lnTo>
                  <a:lnTo>
                    <a:pt x="42" y="553"/>
                  </a:lnTo>
                  <a:lnTo>
                    <a:pt x="16" y="523"/>
                  </a:lnTo>
                  <a:lnTo>
                    <a:pt x="18" y="479"/>
                  </a:lnTo>
                  <a:lnTo>
                    <a:pt x="6" y="459"/>
                  </a:lnTo>
                  <a:lnTo>
                    <a:pt x="0" y="421"/>
                  </a:lnTo>
                  <a:lnTo>
                    <a:pt x="8" y="385"/>
                  </a:lnTo>
                  <a:lnTo>
                    <a:pt x="20" y="377"/>
                  </a:lnTo>
                  <a:lnTo>
                    <a:pt x="20" y="369"/>
                  </a:lnTo>
                  <a:lnTo>
                    <a:pt x="40" y="333"/>
                  </a:lnTo>
                  <a:lnTo>
                    <a:pt x="42" y="301"/>
                  </a:lnTo>
                  <a:lnTo>
                    <a:pt x="30" y="263"/>
                  </a:lnTo>
                  <a:lnTo>
                    <a:pt x="30" y="249"/>
                  </a:lnTo>
                  <a:lnTo>
                    <a:pt x="22" y="237"/>
                  </a:lnTo>
                  <a:lnTo>
                    <a:pt x="42" y="201"/>
                  </a:lnTo>
                  <a:lnTo>
                    <a:pt x="42" y="175"/>
                  </a:lnTo>
                  <a:lnTo>
                    <a:pt x="94" y="165"/>
                  </a:lnTo>
                  <a:lnTo>
                    <a:pt x="122" y="157"/>
                  </a:lnTo>
                  <a:lnTo>
                    <a:pt x="136" y="157"/>
                  </a:lnTo>
                  <a:lnTo>
                    <a:pt x="146" y="139"/>
                  </a:lnTo>
                  <a:lnTo>
                    <a:pt x="184" y="85"/>
                  </a:lnTo>
                  <a:lnTo>
                    <a:pt x="178" y="63"/>
                  </a:lnTo>
                  <a:lnTo>
                    <a:pt x="196" y="61"/>
                  </a:lnTo>
                  <a:lnTo>
                    <a:pt x="220" y="38"/>
                  </a:lnTo>
                  <a:lnTo>
                    <a:pt x="214" y="20"/>
                  </a:lnTo>
                  <a:lnTo>
                    <a:pt x="232" y="0"/>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2" name="Egypt"/>
            <p:cNvSpPr>
              <a:spLocks noChangeAspect="1"/>
            </p:cNvSpPr>
            <p:nvPr/>
          </p:nvSpPr>
          <p:spPr bwMode="gray">
            <a:xfrm>
              <a:off x="5002778" y="3415203"/>
              <a:ext cx="296848" cy="262957"/>
            </a:xfrm>
            <a:custGeom>
              <a:avLst/>
              <a:gdLst/>
              <a:ahLst/>
              <a:cxnLst>
                <a:cxn ang="0">
                  <a:pos x="288" y="88"/>
                </a:cxn>
                <a:cxn ang="0">
                  <a:pos x="288" y="109"/>
                </a:cxn>
                <a:cxn ang="0">
                  <a:pos x="292" y="123"/>
                </a:cxn>
                <a:cxn ang="0">
                  <a:pos x="334" y="175"/>
                </a:cxn>
                <a:cxn ang="0">
                  <a:pos x="340" y="221"/>
                </a:cxn>
                <a:cxn ang="0">
                  <a:pos x="374" y="285"/>
                </a:cxn>
                <a:cxn ang="0">
                  <a:pos x="394" y="329"/>
                </a:cxn>
                <a:cxn ang="0">
                  <a:pos x="412" y="337"/>
                </a:cxn>
                <a:cxn ang="0">
                  <a:pos x="418" y="343"/>
                </a:cxn>
                <a:cxn ang="0">
                  <a:pos x="402" y="343"/>
                </a:cxn>
                <a:cxn ang="0">
                  <a:pos x="406" y="379"/>
                </a:cxn>
                <a:cxn ang="0">
                  <a:pos x="448" y="419"/>
                </a:cxn>
                <a:cxn ang="0">
                  <a:pos x="462" y="423"/>
                </a:cxn>
                <a:cxn ang="0">
                  <a:pos x="462" y="435"/>
                </a:cxn>
                <a:cxn ang="0">
                  <a:pos x="14" y="433"/>
                </a:cxn>
                <a:cxn ang="0">
                  <a:pos x="10" y="102"/>
                </a:cxn>
                <a:cxn ang="0">
                  <a:pos x="0" y="86"/>
                </a:cxn>
                <a:cxn ang="0">
                  <a:pos x="10" y="58"/>
                </a:cxn>
                <a:cxn ang="0">
                  <a:pos x="0" y="34"/>
                </a:cxn>
                <a:cxn ang="0">
                  <a:pos x="4" y="24"/>
                </a:cxn>
                <a:cxn ang="0">
                  <a:pos x="18" y="4"/>
                </a:cxn>
                <a:cxn ang="0">
                  <a:pos x="40" y="0"/>
                </a:cxn>
                <a:cxn ang="0">
                  <a:pos x="100" y="16"/>
                </a:cxn>
                <a:cxn ang="0">
                  <a:pos x="108" y="12"/>
                </a:cxn>
                <a:cxn ang="0">
                  <a:pos x="158" y="34"/>
                </a:cxn>
                <a:cxn ang="0">
                  <a:pos x="178" y="34"/>
                </a:cxn>
                <a:cxn ang="0">
                  <a:pos x="208" y="16"/>
                </a:cxn>
                <a:cxn ang="0">
                  <a:pos x="220" y="16"/>
                </a:cxn>
                <a:cxn ang="0">
                  <a:pos x="252" y="4"/>
                </a:cxn>
                <a:cxn ang="0">
                  <a:pos x="276" y="12"/>
                </a:cxn>
                <a:cxn ang="0">
                  <a:pos x="276" y="18"/>
                </a:cxn>
                <a:cxn ang="0">
                  <a:pos x="290" y="24"/>
                </a:cxn>
                <a:cxn ang="0">
                  <a:pos x="294" y="14"/>
                </a:cxn>
                <a:cxn ang="0">
                  <a:pos x="304" y="28"/>
                </a:cxn>
                <a:cxn ang="0">
                  <a:pos x="320" y="30"/>
                </a:cxn>
                <a:cxn ang="0">
                  <a:pos x="340" y="28"/>
                </a:cxn>
                <a:cxn ang="0">
                  <a:pos x="360" y="10"/>
                </a:cxn>
                <a:cxn ang="0">
                  <a:pos x="360" y="24"/>
                </a:cxn>
                <a:cxn ang="0">
                  <a:pos x="366" y="34"/>
                </a:cxn>
                <a:cxn ang="0">
                  <a:pos x="370" y="58"/>
                </a:cxn>
                <a:cxn ang="0">
                  <a:pos x="378" y="84"/>
                </a:cxn>
                <a:cxn ang="0">
                  <a:pos x="382" y="102"/>
                </a:cxn>
                <a:cxn ang="0">
                  <a:pos x="364" y="141"/>
                </a:cxn>
                <a:cxn ang="0">
                  <a:pos x="360" y="157"/>
                </a:cxn>
                <a:cxn ang="0">
                  <a:pos x="350" y="171"/>
                </a:cxn>
                <a:cxn ang="0">
                  <a:pos x="318" y="141"/>
                </a:cxn>
                <a:cxn ang="0">
                  <a:pos x="318" y="129"/>
                </a:cxn>
                <a:cxn ang="0">
                  <a:pos x="300" y="109"/>
                </a:cxn>
                <a:cxn ang="0">
                  <a:pos x="294" y="90"/>
                </a:cxn>
                <a:cxn ang="0">
                  <a:pos x="288" y="70"/>
                </a:cxn>
                <a:cxn ang="0">
                  <a:pos x="286" y="72"/>
                </a:cxn>
                <a:cxn ang="0">
                  <a:pos x="288" y="88"/>
                </a:cxn>
              </a:cxnLst>
              <a:rect l="0" t="0" r="r" b="b"/>
              <a:pathLst>
                <a:path w="462" h="435">
                  <a:moveTo>
                    <a:pt x="288" y="88"/>
                  </a:moveTo>
                  <a:lnTo>
                    <a:pt x="288" y="109"/>
                  </a:lnTo>
                  <a:lnTo>
                    <a:pt x="292" y="123"/>
                  </a:lnTo>
                  <a:lnTo>
                    <a:pt x="334" y="175"/>
                  </a:lnTo>
                  <a:lnTo>
                    <a:pt x="340" y="221"/>
                  </a:lnTo>
                  <a:lnTo>
                    <a:pt x="374" y="285"/>
                  </a:lnTo>
                  <a:lnTo>
                    <a:pt x="394" y="329"/>
                  </a:lnTo>
                  <a:lnTo>
                    <a:pt x="412" y="337"/>
                  </a:lnTo>
                  <a:lnTo>
                    <a:pt x="418" y="343"/>
                  </a:lnTo>
                  <a:lnTo>
                    <a:pt x="402" y="343"/>
                  </a:lnTo>
                  <a:lnTo>
                    <a:pt x="406" y="379"/>
                  </a:lnTo>
                  <a:lnTo>
                    <a:pt x="448" y="419"/>
                  </a:lnTo>
                  <a:lnTo>
                    <a:pt x="462" y="423"/>
                  </a:lnTo>
                  <a:lnTo>
                    <a:pt x="462" y="435"/>
                  </a:lnTo>
                  <a:lnTo>
                    <a:pt x="14" y="433"/>
                  </a:lnTo>
                  <a:lnTo>
                    <a:pt x="10" y="102"/>
                  </a:lnTo>
                  <a:lnTo>
                    <a:pt x="0" y="86"/>
                  </a:lnTo>
                  <a:lnTo>
                    <a:pt x="10" y="58"/>
                  </a:lnTo>
                  <a:lnTo>
                    <a:pt x="0" y="34"/>
                  </a:lnTo>
                  <a:lnTo>
                    <a:pt x="4" y="24"/>
                  </a:lnTo>
                  <a:lnTo>
                    <a:pt x="18" y="4"/>
                  </a:lnTo>
                  <a:lnTo>
                    <a:pt x="40" y="0"/>
                  </a:lnTo>
                  <a:lnTo>
                    <a:pt x="100" y="16"/>
                  </a:lnTo>
                  <a:lnTo>
                    <a:pt x="108" y="12"/>
                  </a:lnTo>
                  <a:lnTo>
                    <a:pt x="158" y="34"/>
                  </a:lnTo>
                  <a:lnTo>
                    <a:pt x="178" y="34"/>
                  </a:lnTo>
                  <a:lnTo>
                    <a:pt x="208" y="16"/>
                  </a:lnTo>
                  <a:lnTo>
                    <a:pt x="220" y="16"/>
                  </a:lnTo>
                  <a:lnTo>
                    <a:pt x="252" y="4"/>
                  </a:lnTo>
                  <a:lnTo>
                    <a:pt x="276" y="12"/>
                  </a:lnTo>
                  <a:lnTo>
                    <a:pt x="276" y="18"/>
                  </a:lnTo>
                  <a:lnTo>
                    <a:pt x="290" y="24"/>
                  </a:lnTo>
                  <a:lnTo>
                    <a:pt x="294" y="14"/>
                  </a:lnTo>
                  <a:lnTo>
                    <a:pt x="304" y="28"/>
                  </a:lnTo>
                  <a:lnTo>
                    <a:pt x="320" y="30"/>
                  </a:lnTo>
                  <a:lnTo>
                    <a:pt x="340" y="28"/>
                  </a:lnTo>
                  <a:lnTo>
                    <a:pt x="360" y="10"/>
                  </a:lnTo>
                  <a:lnTo>
                    <a:pt x="360" y="24"/>
                  </a:lnTo>
                  <a:lnTo>
                    <a:pt x="366" y="34"/>
                  </a:lnTo>
                  <a:lnTo>
                    <a:pt x="370" y="58"/>
                  </a:lnTo>
                  <a:lnTo>
                    <a:pt x="378" y="84"/>
                  </a:lnTo>
                  <a:lnTo>
                    <a:pt x="382" y="102"/>
                  </a:lnTo>
                  <a:lnTo>
                    <a:pt x="364" y="141"/>
                  </a:lnTo>
                  <a:lnTo>
                    <a:pt x="360" y="157"/>
                  </a:lnTo>
                  <a:lnTo>
                    <a:pt x="350" y="171"/>
                  </a:lnTo>
                  <a:lnTo>
                    <a:pt x="318" y="141"/>
                  </a:lnTo>
                  <a:lnTo>
                    <a:pt x="318" y="129"/>
                  </a:lnTo>
                  <a:lnTo>
                    <a:pt x="300" y="109"/>
                  </a:lnTo>
                  <a:lnTo>
                    <a:pt x="294" y="90"/>
                  </a:lnTo>
                  <a:lnTo>
                    <a:pt x="288" y="70"/>
                  </a:lnTo>
                  <a:lnTo>
                    <a:pt x="286" y="72"/>
                  </a:lnTo>
                  <a:lnTo>
                    <a:pt x="288" y="88"/>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3" name="Colombia"/>
            <p:cNvSpPr>
              <a:spLocks noChangeAspect="1"/>
            </p:cNvSpPr>
            <p:nvPr/>
          </p:nvSpPr>
          <p:spPr bwMode="gray">
            <a:xfrm>
              <a:off x="2432659" y="3925225"/>
              <a:ext cx="292234" cy="371319"/>
            </a:xfrm>
            <a:custGeom>
              <a:avLst/>
              <a:gdLst/>
              <a:ahLst/>
              <a:cxnLst>
                <a:cxn ang="0">
                  <a:pos x="50" y="183"/>
                </a:cxn>
                <a:cxn ang="0">
                  <a:pos x="48" y="161"/>
                </a:cxn>
                <a:cxn ang="0">
                  <a:pos x="60" y="143"/>
                </a:cxn>
                <a:cxn ang="0">
                  <a:pos x="76" y="137"/>
                </a:cxn>
                <a:cxn ang="0">
                  <a:pos x="86" y="116"/>
                </a:cxn>
                <a:cxn ang="0">
                  <a:pos x="133" y="88"/>
                </a:cxn>
                <a:cxn ang="0">
                  <a:pos x="155" y="28"/>
                </a:cxn>
                <a:cxn ang="0">
                  <a:pos x="185" y="14"/>
                </a:cxn>
                <a:cxn ang="0">
                  <a:pos x="243" y="0"/>
                </a:cxn>
                <a:cxn ang="0">
                  <a:pos x="255" y="20"/>
                </a:cxn>
                <a:cxn ang="0">
                  <a:pos x="223" y="84"/>
                </a:cxn>
                <a:cxn ang="0">
                  <a:pos x="239" y="139"/>
                </a:cxn>
                <a:cxn ang="0">
                  <a:pos x="279" y="181"/>
                </a:cxn>
                <a:cxn ang="0">
                  <a:pos x="367" y="215"/>
                </a:cxn>
                <a:cxn ang="0">
                  <a:pos x="441" y="221"/>
                </a:cxn>
                <a:cxn ang="0">
                  <a:pos x="429" y="293"/>
                </a:cxn>
                <a:cxn ang="0">
                  <a:pos x="421" y="329"/>
                </a:cxn>
                <a:cxn ang="0">
                  <a:pos x="435" y="341"/>
                </a:cxn>
                <a:cxn ang="0">
                  <a:pos x="453" y="381"/>
                </a:cxn>
                <a:cxn ang="0">
                  <a:pos x="435" y="369"/>
                </a:cxn>
                <a:cxn ang="0">
                  <a:pos x="401" y="371"/>
                </a:cxn>
                <a:cxn ang="0">
                  <a:pos x="341" y="379"/>
                </a:cxn>
                <a:cxn ang="0">
                  <a:pos x="367" y="409"/>
                </a:cxn>
                <a:cxn ang="0">
                  <a:pos x="339" y="421"/>
                </a:cxn>
                <a:cxn ang="0">
                  <a:pos x="361" y="451"/>
                </a:cxn>
                <a:cxn ang="0">
                  <a:pos x="363" y="499"/>
                </a:cxn>
                <a:cxn ang="0">
                  <a:pos x="317" y="601"/>
                </a:cxn>
                <a:cxn ang="0">
                  <a:pos x="299" y="535"/>
                </a:cxn>
                <a:cxn ang="0">
                  <a:pos x="247" y="519"/>
                </a:cxn>
                <a:cxn ang="0">
                  <a:pos x="195" y="499"/>
                </a:cxn>
                <a:cxn ang="0">
                  <a:pos x="32" y="419"/>
                </a:cxn>
                <a:cxn ang="0">
                  <a:pos x="0" y="385"/>
                </a:cxn>
                <a:cxn ang="0">
                  <a:pos x="14" y="369"/>
                </a:cxn>
                <a:cxn ang="0">
                  <a:pos x="44" y="351"/>
                </a:cxn>
                <a:cxn ang="0">
                  <a:pos x="60" y="297"/>
                </a:cxn>
                <a:cxn ang="0">
                  <a:pos x="70" y="225"/>
                </a:cxn>
                <a:cxn ang="0">
                  <a:pos x="64" y="197"/>
                </a:cxn>
              </a:cxnLst>
              <a:rect l="0" t="0" r="r" b="b"/>
              <a:pathLst>
                <a:path w="453" h="613">
                  <a:moveTo>
                    <a:pt x="64" y="197"/>
                  </a:moveTo>
                  <a:lnTo>
                    <a:pt x="50" y="183"/>
                  </a:lnTo>
                  <a:lnTo>
                    <a:pt x="50" y="173"/>
                  </a:lnTo>
                  <a:lnTo>
                    <a:pt x="48" y="161"/>
                  </a:lnTo>
                  <a:lnTo>
                    <a:pt x="60" y="153"/>
                  </a:lnTo>
                  <a:lnTo>
                    <a:pt x="60" y="143"/>
                  </a:lnTo>
                  <a:lnTo>
                    <a:pt x="58" y="118"/>
                  </a:lnTo>
                  <a:lnTo>
                    <a:pt x="76" y="137"/>
                  </a:lnTo>
                  <a:lnTo>
                    <a:pt x="88" y="145"/>
                  </a:lnTo>
                  <a:lnTo>
                    <a:pt x="86" y="116"/>
                  </a:lnTo>
                  <a:lnTo>
                    <a:pt x="115" y="92"/>
                  </a:lnTo>
                  <a:lnTo>
                    <a:pt x="133" y="88"/>
                  </a:lnTo>
                  <a:lnTo>
                    <a:pt x="135" y="50"/>
                  </a:lnTo>
                  <a:lnTo>
                    <a:pt x="155" y="28"/>
                  </a:lnTo>
                  <a:lnTo>
                    <a:pt x="185" y="30"/>
                  </a:lnTo>
                  <a:lnTo>
                    <a:pt x="185" y="14"/>
                  </a:lnTo>
                  <a:lnTo>
                    <a:pt x="219" y="18"/>
                  </a:lnTo>
                  <a:lnTo>
                    <a:pt x="243" y="0"/>
                  </a:lnTo>
                  <a:lnTo>
                    <a:pt x="261" y="0"/>
                  </a:lnTo>
                  <a:lnTo>
                    <a:pt x="255" y="20"/>
                  </a:lnTo>
                  <a:lnTo>
                    <a:pt x="225" y="52"/>
                  </a:lnTo>
                  <a:lnTo>
                    <a:pt x="223" y="84"/>
                  </a:lnTo>
                  <a:lnTo>
                    <a:pt x="235" y="100"/>
                  </a:lnTo>
                  <a:lnTo>
                    <a:pt x="239" y="139"/>
                  </a:lnTo>
                  <a:lnTo>
                    <a:pt x="251" y="169"/>
                  </a:lnTo>
                  <a:lnTo>
                    <a:pt x="279" y="181"/>
                  </a:lnTo>
                  <a:lnTo>
                    <a:pt x="329" y="181"/>
                  </a:lnTo>
                  <a:lnTo>
                    <a:pt x="367" y="215"/>
                  </a:lnTo>
                  <a:lnTo>
                    <a:pt x="429" y="211"/>
                  </a:lnTo>
                  <a:lnTo>
                    <a:pt x="441" y="221"/>
                  </a:lnTo>
                  <a:lnTo>
                    <a:pt x="427" y="251"/>
                  </a:lnTo>
                  <a:lnTo>
                    <a:pt x="429" y="293"/>
                  </a:lnTo>
                  <a:lnTo>
                    <a:pt x="439" y="321"/>
                  </a:lnTo>
                  <a:lnTo>
                    <a:pt x="421" y="329"/>
                  </a:lnTo>
                  <a:lnTo>
                    <a:pt x="417" y="341"/>
                  </a:lnTo>
                  <a:lnTo>
                    <a:pt x="435" y="341"/>
                  </a:lnTo>
                  <a:lnTo>
                    <a:pt x="449" y="361"/>
                  </a:lnTo>
                  <a:lnTo>
                    <a:pt x="453" y="381"/>
                  </a:lnTo>
                  <a:lnTo>
                    <a:pt x="445" y="385"/>
                  </a:lnTo>
                  <a:lnTo>
                    <a:pt x="435" y="369"/>
                  </a:lnTo>
                  <a:lnTo>
                    <a:pt x="417" y="375"/>
                  </a:lnTo>
                  <a:lnTo>
                    <a:pt x="401" y="371"/>
                  </a:lnTo>
                  <a:lnTo>
                    <a:pt x="389" y="379"/>
                  </a:lnTo>
                  <a:lnTo>
                    <a:pt x="341" y="379"/>
                  </a:lnTo>
                  <a:lnTo>
                    <a:pt x="341" y="403"/>
                  </a:lnTo>
                  <a:lnTo>
                    <a:pt x="367" y="409"/>
                  </a:lnTo>
                  <a:lnTo>
                    <a:pt x="367" y="421"/>
                  </a:lnTo>
                  <a:lnTo>
                    <a:pt x="339" y="421"/>
                  </a:lnTo>
                  <a:lnTo>
                    <a:pt x="335" y="443"/>
                  </a:lnTo>
                  <a:lnTo>
                    <a:pt x="361" y="451"/>
                  </a:lnTo>
                  <a:lnTo>
                    <a:pt x="359" y="473"/>
                  </a:lnTo>
                  <a:lnTo>
                    <a:pt x="363" y="499"/>
                  </a:lnTo>
                  <a:lnTo>
                    <a:pt x="343" y="613"/>
                  </a:lnTo>
                  <a:lnTo>
                    <a:pt x="317" y="601"/>
                  </a:lnTo>
                  <a:lnTo>
                    <a:pt x="339" y="539"/>
                  </a:lnTo>
                  <a:lnTo>
                    <a:pt x="299" y="535"/>
                  </a:lnTo>
                  <a:lnTo>
                    <a:pt x="259" y="529"/>
                  </a:lnTo>
                  <a:lnTo>
                    <a:pt x="247" y="519"/>
                  </a:lnTo>
                  <a:lnTo>
                    <a:pt x="235" y="517"/>
                  </a:lnTo>
                  <a:lnTo>
                    <a:pt x="195" y="499"/>
                  </a:lnTo>
                  <a:lnTo>
                    <a:pt x="139" y="453"/>
                  </a:lnTo>
                  <a:lnTo>
                    <a:pt x="32" y="419"/>
                  </a:lnTo>
                  <a:lnTo>
                    <a:pt x="6" y="403"/>
                  </a:lnTo>
                  <a:lnTo>
                    <a:pt x="0" y="385"/>
                  </a:lnTo>
                  <a:lnTo>
                    <a:pt x="16" y="383"/>
                  </a:lnTo>
                  <a:lnTo>
                    <a:pt x="14" y="369"/>
                  </a:lnTo>
                  <a:lnTo>
                    <a:pt x="20" y="353"/>
                  </a:lnTo>
                  <a:lnTo>
                    <a:pt x="44" y="351"/>
                  </a:lnTo>
                  <a:lnTo>
                    <a:pt x="76" y="307"/>
                  </a:lnTo>
                  <a:lnTo>
                    <a:pt x="60" y="297"/>
                  </a:lnTo>
                  <a:lnTo>
                    <a:pt x="64" y="243"/>
                  </a:lnTo>
                  <a:lnTo>
                    <a:pt x="70" y="225"/>
                  </a:lnTo>
                  <a:lnTo>
                    <a:pt x="60" y="215"/>
                  </a:lnTo>
                  <a:lnTo>
                    <a:pt x="64" y="197"/>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4" name="Venezuela"/>
            <p:cNvSpPr>
              <a:spLocks noChangeAspect="1"/>
            </p:cNvSpPr>
            <p:nvPr/>
          </p:nvSpPr>
          <p:spPr bwMode="gray">
            <a:xfrm>
              <a:off x="2575699" y="3910776"/>
              <a:ext cx="326071" cy="268737"/>
            </a:xfrm>
            <a:custGeom>
              <a:avLst/>
              <a:gdLst/>
              <a:ahLst/>
              <a:cxnLst>
                <a:cxn ang="0">
                  <a:pos x="222" y="409"/>
                </a:cxn>
                <a:cxn ang="0">
                  <a:pos x="226" y="385"/>
                </a:cxn>
                <a:cxn ang="0">
                  <a:pos x="194" y="365"/>
                </a:cxn>
                <a:cxn ang="0">
                  <a:pos x="216" y="345"/>
                </a:cxn>
                <a:cxn ang="0">
                  <a:pos x="204" y="275"/>
                </a:cxn>
                <a:cxn ang="0">
                  <a:pos x="206" y="235"/>
                </a:cxn>
                <a:cxn ang="0">
                  <a:pos x="106" y="205"/>
                </a:cxn>
                <a:cxn ang="0">
                  <a:pos x="28" y="193"/>
                </a:cxn>
                <a:cxn ang="0">
                  <a:pos x="12" y="124"/>
                </a:cxn>
                <a:cxn ang="0">
                  <a:pos x="2" y="76"/>
                </a:cxn>
                <a:cxn ang="0">
                  <a:pos x="38" y="24"/>
                </a:cxn>
                <a:cxn ang="0">
                  <a:pos x="82" y="8"/>
                </a:cxn>
                <a:cxn ang="0">
                  <a:pos x="54" y="26"/>
                </a:cxn>
                <a:cxn ang="0">
                  <a:pos x="58" y="84"/>
                </a:cxn>
                <a:cxn ang="0">
                  <a:pos x="58" y="116"/>
                </a:cxn>
                <a:cxn ang="0">
                  <a:pos x="82" y="122"/>
                </a:cxn>
                <a:cxn ang="0">
                  <a:pos x="70" y="74"/>
                </a:cxn>
                <a:cxn ang="0">
                  <a:pos x="84" y="54"/>
                </a:cxn>
                <a:cxn ang="0">
                  <a:pos x="118" y="38"/>
                </a:cxn>
                <a:cxn ang="0">
                  <a:pos x="122" y="12"/>
                </a:cxn>
                <a:cxn ang="0">
                  <a:pos x="162" y="38"/>
                </a:cxn>
                <a:cxn ang="0">
                  <a:pos x="184" y="70"/>
                </a:cxn>
                <a:cxn ang="0">
                  <a:pos x="244" y="68"/>
                </a:cxn>
                <a:cxn ang="0">
                  <a:pos x="282" y="86"/>
                </a:cxn>
                <a:cxn ang="0">
                  <a:pos x="336" y="68"/>
                </a:cxn>
                <a:cxn ang="0">
                  <a:pos x="426" y="64"/>
                </a:cxn>
                <a:cxn ang="0">
                  <a:pos x="396" y="72"/>
                </a:cxn>
                <a:cxn ang="0">
                  <a:pos x="450" y="106"/>
                </a:cxn>
                <a:cxn ang="0">
                  <a:pos x="476" y="145"/>
                </a:cxn>
                <a:cxn ang="0">
                  <a:pos x="504" y="149"/>
                </a:cxn>
                <a:cxn ang="0">
                  <a:pos x="482" y="201"/>
                </a:cxn>
                <a:cxn ang="0">
                  <a:pos x="454" y="235"/>
                </a:cxn>
                <a:cxn ang="0">
                  <a:pos x="476" y="275"/>
                </a:cxn>
                <a:cxn ang="0">
                  <a:pos x="442" y="303"/>
                </a:cxn>
                <a:cxn ang="0">
                  <a:pos x="406" y="309"/>
                </a:cxn>
                <a:cxn ang="0">
                  <a:pos x="364" y="323"/>
                </a:cxn>
                <a:cxn ang="0">
                  <a:pos x="312" y="307"/>
                </a:cxn>
                <a:cxn ang="0">
                  <a:pos x="336" y="333"/>
                </a:cxn>
                <a:cxn ang="0">
                  <a:pos x="346" y="381"/>
                </a:cxn>
                <a:cxn ang="0">
                  <a:pos x="374" y="387"/>
                </a:cxn>
                <a:cxn ang="0">
                  <a:pos x="326" y="409"/>
                </a:cxn>
                <a:cxn ang="0">
                  <a:pos x="234" y="419"/>
                </a:cxn>
              </a:cxnLst>
              <a:rect l="0" t="0" r="r" b="b"/>
              <a:pathLst>
                <a:path w="504" h="445">
                  <a:moveTo>
                    <a:pt x="226" y="425"/>
                  </a:moveTo>
                  <a:lnTo>
                    <a:pt x="222" y="409"/>
                  </a:lnTo>
                  <a:lnTo>
                    <a:pt x="230" y="405"/>
                  </a:lnTo>
                  <a:lnTo>
                    <a:pt x="226" y="385"/>
                  </a:lnTo>
                  <a:lnTo>
                    <a:pt x="212" y="365"/>
                  </a:lnTo>
                  <a:lnTo>
                    <a:pt x="194" y="365"/>
                  </a:lnTo>
                  <a:lnTo>
                    <a:pt x="198" y="353"/>
                  </a:lnTo>
                  <a:lnTo>
                    <a:pt x="216" y="345"/>
                  </a:lnTo>
                  <a:lnTo>
                    <a:pt x="206" y="317"/>
                  </a:lnTo>
                  <a:lnTo>
                    <a:pt x="204" y="275"/>
                  </a:lnTo>
                  <a:lnTo>
                    <a:pt x="218" y="245"/>
                  </a:lnTo>
                  <a:lnTo>
                    <a:pt x="206" y="235"/>
                  </a:lnTo>
                  <a:lnTo>
                    <a:pt x="144" y="239"/>
                  </a:lnTo>
                  <a:lnTo>
                    <a:pt x="106" y="205"/>
                  </a:lnTo>
                  <a:lnTo>
                    <a:pt x="56" y="205"/>
                  </a:lnTo>
                  <a:lnTo>
                    <a:pt x="28" y="193"/>
                  </a:lnTo>
                  <a:lnTo>
                    <a:pt x="16" y="163"/>
                  </a:lnTo>
                  <a:lnTo>
                    <a:pt x="12" y="124"/>
                  </a:lnTo>
                  <a:lnTo>
                    <a:pt x="0" y="108"/>
                  </a:lnTo>
                  <a:lnTo>
                    <a:pt x="2" y="76"/>
                  </a:lnTo>
                  <a:lnTo>
                    <a:pt x="32" y="44"/>
                  </a:lnTo>
                  <a:lnTo>
                    <a:pt x="38" y="24"/>
                  </a:lnTo>
                  <a:lnTo>
                    <a:pt x="64" y="0"/>
                  </a:lnTo>
                  <a:lnTo>
                    <a:pt x="82" y="8"/>
                  </a:lnTo>
                  <a:lnTo>
                    <a:pt x="74" y="24"/>
                  </a:lnTo>
                  <a:lnTo>
                    <a:pt x="54" y="26"/>
                  </a:lnTo>
                  <a:lnTo>
                    <a:pt x="62" y="52"/>
                  </a:lnTo>
                  <a:lnTo>
                    <a:pt x="58" y="84"/>
                  </a:lnTo>
                  <a:lnTo>
                    <a:pt x="48" y="106"/>
                  </a:lnTo>
                  <a:lnTo>
                    <a:pt x="58" y="116"/>
                  </a:lnTo>
                  <a:lnTo>
                    <a:pt x="62" y="126"/>
                  </a:lnTo>
                  <a:lnTo>
                    <a:pt x="82" y="122"/>
                  </a:lnTo>
                  <a:lnTo>
                    <a:pt x="86" y="104"/>
                  </a:lnTo>
                  <a:lnTo>
                    <a:pt x="70" y="74"/>
                  </a:lnTo>
                  <a:lnTo>
                    <a:pt x="70" y="54"/>
                  </a:lnTo>
                  <a:lnTo>
                    <a:pt x="84" y="54"/>
                  </a:lnTo>
                  <a:lnTo>
                    <a:pt x="98" y="46"/>
                  </a:lnTo>
                  <a:lnTo>
                    <a:pt x="118" y="38"/>
                  </a:lnTo>
                  <a:lnTo>
                    <a:pt x="108" y="26"/>
                  </a:lnTo>
                  <a:lnTo>
                    <a:pt x="122" y="12"/>
                  </a:lnTo>
                  <a:lnTo>
                    <a:pt x="138" y="36"/>
                  </a:lnTo>
                  <a:lnTo>
                    <a:pt x="162" y="38"/>
                  </a:lnTo>
                  <a:lnTo>
                    <a:pt x="186" y="54"/>
                  </a:lnTo>
                  <a:lnTo>
                    <a:pt x="184" y="70"/>
                  </a:lnTo>
                  <a:lnTo>
                    <a:pt x="200" y="76"/>
                  </a:lnTo>
                  <a:lnTo>
                    <a:pt x="244" y="68"/>
                  </a:lnTo>
                  <a:lnTo>
                    <a:pt x="268" y="68"/>
                  </a:lnTo>
                  <a:lnTo>
                    <a:pt x="282" y="86"/>
                  </a:lnTo>
                  <a:lnTo>
                    <a:pt x="324" y="86"/>
                  </a:lnTo>
                  <a:lnTo>
                    <a:pt x="336" y="68"/>
                  </a:lnTo>
                  <a:lnTo>
                    <a:pt x="390" y="62"/>
                  </a:lnTo>
                  <a:lnTo>
                    <a:pt x="426" y="64"/>
                  </a:lnTo>
                  <a:lnTo>
                    <a:pt x="426" y="70"/>
                  </a:lnTo>
                  <a:lnTo>
                    <a:pt x="396" y="72"/>
                  </a:lnTo>
                  <a:lnTo>
                    <a:pt x="410" y="92"/>
                  </a:lnTo>
                  <a:lnTo>
                    <a:pt x="450" y="106"/>
                  </a:lnTo>
                  <a:lnTo>
                    <a:pt x="472" y="114"/>
                  </a:lnTo>
                  <a:lnTo>
                    <a:pt x="476" y="145"/>
                  </a:lnTo>
                  <a:lnTo>
                    <a:pt x="496" y="140"/>
                  </a:lnTo>
                  <a:lnTo>
                    <a:pt x="504" y="149"/>
                  </a:lnTo>
                  <a:lnTo>
                    <a:pt x="484" y="173"/>
                  </a:lnTo>
                  <a:lnTo>
                    <a:pt x="482" y="201"/>
                  </a:lnTo>
                  <a:lnTo>
                    <a:pt x="456" y="209"/>
                  </a:lnTo>
                  <a:lnTo>
                    <a:pt x="454" y="235"/>
                  </a:lnTo>
                  <a:lnTo>
                    <a:pt x="448" y="251"/>
                  </a:lnTo>
                  <a:lnTo>
                    <a:pt x="476" y="275"/>
                  </a:lnTo>
                  <a:lnTo>
                    <a:pt x="458" y="303"/>
                  </a:lnTo>
                  <a:lnTo>
                    <a:pt x="442" y="303"/>
                  </a:lnTo>
                  <a:lnTo>
                    <a:pt x="418" y="317"/>
                  </a:lnTo>
                  <a:lnTo>
                    <a:pt x="406" y="309"/>
                  </a:lnTo>
                  <a:lnTo>
                    <a:pt x="390" y="329"/>
                  </a:lnTo>
                  <a:lnTo>
                    <a:pt x="364" y="323"/>
                  </a:lnTo>
                  <a:lnTo>
                    <a:pt x="348" y="323"/>
                  </a:lnTo>
                  <a:lnTo>
                    <a:pt x="312" y="307"/>
                  </a:lnTo>
                  <a:lnTo>
                    <a:pt x="312" y="325"/>
                  </a:lnTo>
                  <a:lnTo>
                    <a:pt x="336" y="333"/>
                  </a:lnTo>
                  <a:lnTo>
                    <a:pt x="332" y="365"/>
                  </a:lnTo>
                  <a:lnTo>
                    <a:pt x="346" y="381"/>
                  </a:lnTo>
                  <a:lnTo>
                    <a:pt x="372" y="375"/>
                  </a:lnTo>
                  <a:lnTo>
                    <a:pt x="374" y="387"/>
                  </a:lnTo>
                  <a:lnTo>
                    <a:pt x="336" y="419"/>
                  </a:lnTo>
                  <a:lnTo>
                    <a:pt x="326" y="409"/>
                  </a:lnTo>
                  <a:lnTo>
                    <a:pt x="266" y="445"/>
                  </a:lnTo>
                  <a:lnTo>
                    <a:pt x="234" y="419"/>
                  </a:lnTo>
                  <a:lnTo>
                    <a:pt x="226" y="425"/>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5" name="Guyana"/>
            <p:cNvSpPr>
              <a:spLocks noChangeAspect="1"/>
            </p:cNvSpPr>
            <p:nvPr/>
          </p:nvSpPr>
          <p:spPr bwMode="gray">
            <a:xfrm>
              <a:off x="2864857" y="4000355"/>
              <a:ext cx="109203" cy="167599"/>
            </a:xfrm>
            <a:custGeom>
              <a:avLst/>
              <a:gdLst/>
              <a:ahLst/>
              <a:cxnLst>
                <a:cxn ang="0">
                  <a:pos x="56" y="124"/>
                </a:cxn>
                <a:cxn ang="0">
                  <a:pos x="28" y="126"/>
                </a:cxn>
                <a:cxn ang="0">
                  <a:pos x="0" y="102"/>
                </a:cxn>
                <a:cxn ang="0">
                  <a:pos x="6" y="86"/>
                </a:cxn>
                <a:cxn ang="0">
                  <a:pos x="8" y="60"/>
                </a:cxn>
                <a:cxn ang="0">
                  <a:pos x="34" y="52"/>
                </a:cxn>
                <a:cxn ang="0">
                  <a:pos x="36" y="24"/>
                </a:cxn>
                <a:cxn ang="0">
                  <a:pos x="56" y="0"/>
                </a:cxn>
                <a:cxn ang="0">
                  <a:pos x="64" y="6"/>
                </a:cxn>
                <a:cxn ang="0">
                  <a:pos x="76" y="6"/>
                </a:cxn>
                <a:cxn ang="0">
                  <a:pos x="112" y="38"/>
                </a:cxn>
                <a:cxn ang="0">
                  <a:pos x="112" y="62"/>
                </a:cxn>
                <a:cxn ang="0">
                  <a:pos x="130" y="58"/>
                </a:cxn>
                <a:cxn ang="0">
                  <a:pos x="150" y="76"/>
                </a:cxn>
                <a:cxn ang="0">
                  <a:pos x="162" y="94"/>
                </a:cxn>
                <a:cxn ang="0">
                  <a:pos x="156" y="112"/>
                </a:cxn>
                <a:cxn ang="0">
                  <a:pos x="156" y="128"/>
                </a:cxn>
                <a:cxn ang="0">
                  <a:pos x="144" y="138"/>
                </a:cxn>
                <a:cxn ang="0">
                  <a:pos x="128" y="134"/>
                </a:cxn>
                <a:cxn ang="0">
                  <a:pos x="126" y="158"/>
                </a:cxn>
                <a:cxn ang="0">
                  <a:pos x="132" y="188"/>
                </a:cxn>
                <a:cxn ang="0">
                  <a:pos x="152" y="200"/>
                </a:cxn>
                <a:cxn ang="0">
                  <a:pos x="170" y="246"/>
                </a:cxn>
                <a:cxn ang="0">
                  <a:pos x="148" y="250"/>
                </a:cxn>
                <a:cxn ang="0">
                  <a:pos x="122" y="264"/>
                </a:cxn>
                <a:cxn ang="0">
                  <a:pos x="108" y="262"/>
                </a:cxn>
                <a:cxn ang="0">
                  <a:pos x="90" y="276"/>
                </a:cxn>
                <a:cxn ang="0">
                  <a:pos x="58" y="250"/>
                </a:cxn>
                <a:cxn ang="0">
                  <a:pos x="68" y="238"/>
                </a:cxn>
                <a:cxn ang="0">
                  <a:pos x="54" y="224"/>
                </a:cxn>
                <a:cxn ang="0">
                  <a:pos x="62" y="200"/>
                </a:cxn>
                <a:cxn ang="0">
                  <a:pos x="62" y="186"/>
                </a:cxn>
                <a:cxn ang="0">
                  <a:pos x="74" y="166"/>
                </a:cxn>
                <a:cxn ang="0">
                  <a:pos x="58" y="154"/>
                </a:cxn>
                <a:cxn ang="0">
                  <a:pos x="48" y="142"/>
                </a:cxn>
                <a:cxn ang="0">
                  <a:pos x="56" y="124"/>
                </a:cxn>
              </a:cxnLst>
              <a:rect l="0" t="0" r="r" b="b"/>
              <a:pathLst>
                <a:path w="170" h="276">
                  <a:moveTo>
                    <a:pt x="56" y="124"/>
                  </a:moveTo>
                  <a:lnTo>
                    <a:pt x="28" y="126"/>
                  </a:lnTo>
                  <a:lnTo>
                    <a:pt x="0" y="102"/>
                  </a:lnTo>
                  <a:lnTo>
                    <a:pt x="6" y="86"/>
                  </a:lnTo>
                  <a:lnTo>
                    <a:pt x="8" y="60"/>
                  </a:lnTo>
                  <a:lnTo>
                    <a:pt x="34" y="52"/>
                  </a:lnTo>
                  <a:lnTo>
                    <a:pt x="36" y="24"/>
                  </a:lnTo>
                  <a:lnTo>
                    <a:pt x="56" y="0"/>
                  </a:lnTo>
                  <a:lnTo>
                    <a:pt x="64" y="6"/>
                  </a:lnTo>
                  <a:lnTo>
                    <a:pt x="76" y="6"/>
                  </a:lnTo>
                  <a:lnTo>
                    <a:pt x="112" y="38"/>
                  </a:lnTo>
                  <a:lnTo>
                    <a:pt x="112" y="62"/>
                  </a:lnTo>
                  <a:lnTo>
                    <a:pt x="130" y="58"/>
                  </a:lnTo>
                  <a:lnTo>
                    <a:pt x="150" y="76"/>
                  </a:lnTo>
                  <a:lnTo>
                    <a:pt x="162" y="94"/>
                  </a:lnTo>
                  <a:lnTo>
                    <a:pt x="156" y="112"/>
                  </a:lnTo>
                  <a:lnTo>
                    <a:pt x="156" y="128"/>
                  </a:lnTo>
                  <a:lnTo>
                    <a:pt x="144" y="138"/>
                  </a:lnTo>
                  <a:lnTo>
                    <a:pt x="128" y="134"/>
                  </a:lnTo>
                  <a:lnTo>
                    <a:pt x="126" y="158"/>
                  </a:lnTo>
                  <a:lnTo>
                    <a:pt x="132" y="188"/>
                  </a:lnTo>
                  <a:lnTo>
                    <a:pt x="152" y="200"/>
                  </a:lnTo>
                  <a:lnTo>
                    <a:pt x="170" y="246"/>
                  </a:lnTo>
                  <a:lnTo>
                    <a:pt x="148" y="250"/>
                  </a:lnTo>
                  <a:lnTo>
                    <a:pt x="122" y="264"/>
                  </a:lnTo>
                  <a:lnTo>
                    <a:pt x="108" y="262"/>
                  </a:lnTo>
                  <a:lnTo>
                    <a:pt x="90" y="276"/>
                  </a:lnTo>
                  <a:lnTo>
                    <a:pt x="58" y="250"/>
                  </a:lnTo>
                  <a:lnTo>
                    <a:pt x="68" y="238"/>
                  </a:lnTo>
                  <a:lnTo>
                    <a:pt x="54" y="224"/>
                  </a:lnTo>
                  <a:lnTo>
                    <a:pt x="62" y="200"/>
                  </a:lnTo>
                  <a:lnTo>
                    <a:pt x="62" y="186"/>
                  </a:lnTo>
                  <a:lnTo>
                    <a:pt x="74" y="166"/>
                  </a:lnTo>
                  <a:lnTo>
                    <a:pt x="58" y="154"/>
                  </a:lnTo>
                  <a:lnTo>
                    <a:pt x="48" y="142"/>
                  </a:lnTo>
                  <a:lnTo>
                    <a:pt x="56" y="12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6" name="Suriname"/>
            <p:cNvSpPr>
              <a:spLocks noChangeAspect="1"/>
            </p:cNvSpPr>
            <p:nvPr/>
          </p:nvSpPr>
          <p:spPr bwMode="gray">
            <a:xfrm>
              <a:off x="2946375" y="4053814"/>
              <a:ext cx="104589" cy="96803"/>
            </a:xfrm>
            <a:custGeom>
              <a:avLst/>
              <a:gdLst/>
              <a:ahLst/>
              <a:cxnLst>
                <a:cxn ang="0">
                  <a:pos x="84" y="160"/>
                </a:cxn>
                <a:cxn ang="0">
                  <a:pos x="44" y="158"/>
                </a:cxn>
                <a:cxn ang="0">
                  <a:pos x="26" y="112"/>
                </a:cxn>
                <a:cxn ang="0">
                  <a:pos x="6" y="100"/>
                </a:cxn>
                <a:cxn ang="0">
                  <a:pos x="0" y="70"/>
                </a:cxn>
                <a:cxn ang="0">
                  <a:pos x="2" y="46"/>
                </a:cxn>
                <a:cxn ang="0">
                  <a:pos x="18" y="50"/>
                </a:cxn>
                <a:cxn ang="0">
                  <a:pos x="30" y="40"/>
                </a:cxn>
                <a:cxn ang="0">
                  <a:pos x="30" y="24"/>
                </a:cxn>
                <a:cxn ang="0">
                  <a:pos x="36" y="6"/>
                </a:cxn>
                <a:cxn ang="0">
                  <a:pos x="62" y="10"/>
                </a:cxn>
                <a:cxn ang="0">
                  <a:pos x="86" y="10"/>
                </a:cxn>
                <a:cxn ang="0">
                  <a:pos x="112" y="0"/>
                </a:cxn>
                <a:cxn ang="0">
                  <a:pos x="142" y="6"/>
                </a:cxn>
                <a:cxn ang="0">
                  <a:pos x="158" y="8"/>
                </a:cxn>
                <a:cxn ang="0">
                  <a:pos x="162" y="18"/>
                </a:cxn>
                <a:cxn ang="0">
                  <a:pos x="142" y="42"/>
                </a:cxn>
                <a:cxn ang="0">
                  <a:pos x="138" y="64"/>
                </a:cxn>
                <a:cxn ang="0">
                  <a:pos x="142" y="88"/>
                </a:cxn>
                <a:cxn ang="0">
                  <a:pos x="156" y="102"/>
                </a:cxn>
                <a:cxn ang="0">
                  <a:pos x="148" y="112"/>
                </a:cxn>
                <a:cxn ang="0">
                  <a:pos x="152" y="126"/>
                </a:cxn>
                <a:cxn ang="0">
                  <a:pos x="138" y="148"/>
                </a:cxn>
                <a:cxn ang="0">
                  <a:pos x="118" y="130"/>
                </a:cxn>
                <a:cxn ang="0">
                  <a:pos x="100" y="146"/>
                </a:cxn>
                <a:cxn ang="0">
                  <a:pos x="82" y="138"/>
                </a:cxn>
                <a:cxn ang="0">
                  <a:pos x="76" y="146"/>
                </a:cxn>
                <a:cxn ang="0">
                  <a:pos x="84" y="160"/>
                </a:cxn>
              </a:cxnLst>
              <a:rect l="0" t="0" r="r" b="b"/>
              <a:pathLst>
                <a:path w="162" h="160">
                  <a:moveTo>
                    <a:pt x="84" y="160"/>
                  </a:moveTo>
                  <a:lnTo>
                    <a:pt x="44" y="158"/>
                  </a:lnTo>
                  <a:lnTo>
                    <a:pt x="26" y="112"/>
                  </a:lnTo>
                  <a:lnTo>
                    <a:pt x="6" y="100"/>
                  </a:lnTo>
                  <a:lnTo>
                    <a:pt x="0" y="70"/>
                  </a:lnTo>
                  <a:lnTo>
                    <a:pt x="2" y="46"/>
                  </a:lnTo>
                  <a:lnTo>
                    <a:pt x="18" y="50"/>
                  </a:lnTo>
                  <a:lnTo>
                    <a:pt x="30" y="40"/>
                  </a:lnTo>
                  <a:lnTo>
                    <a:pt x="30" y="24"/>
                  </a:lnTo>
                  <a:lnTo>
                    <a:pt x="36" y="6"/>
                  </a:lnTo>
                  <a:lnTo>
                    <a:pt x="62" y="10"/>
                  </a:lnTo>
                  <a:lnTo>
                    <a:pt x="86" y="10"/>
                  </a:lnTo>
                  <a:lnTo>
                    <a:pt x="112" y="0"/>
                  </a:lnTo>
                  <a:lnTo>
                    <a:pt x="142" y="6"/>
                  </a:lnTo>
                  <a:lnTo>
                    <a:pt x="158" y="8"/>
                  </a:lnTo>
                  <a:lnTo>
                    <a:pt x="162" y="18"/>
                  </a:lnTo>
                  <a:lnTo>
                    <a:pt x="142" y="42"/>
                  </a:lnTo>
                  <a:lnTo>
                    <a:pt x="138" y="64"/>
                  </a:lnTo>
                  <a:lnTo>
                    <a:pt x="142" y="88"/>
                  </a:lnTo>
                  <a:lnTo>
                    <a:pt x="156" y="102"/>
                  </a:lnTo>
                  <a:lnTo>
                    <a:pt x="148" y="112"/>
                  </a:lnTo>
                  <a:lnTo>
                    <a:pt x="152" y="126"/>
                  </a:lnTo>
                  <a:lnTo>
                    <a:pt x="138" y="148"/>
                  </a:lnTo>
                  <a:lnTo>
                    <a:pt x="118" y="130"/>
                  </a:lnTo>
                  <a:lnTo>
                    <a:pt x="100" y="146"/>
                  </a:lnTo>
                  <a:lnTo>
                    <a:pt x="82" y="138"/>
                  </a:lnTo>
                  <a:lnTo>
                    <a:pt x="76" y="146"/>
                  </a:lnTo>
                  <a:lnTo>
                    <a:pt x="84" y="160"/>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7" name="French Guiana"/>
            <p:cNvSpPr>
              <a:spLocks noChangeAspect="1"/>
            </p:cNvSpPr>
            <p:nvPr/>
          </p:nvSpPr>
          <p:spPr bwMode="gray">
            <a:xfrm>
              <a:off x="3035583" y="4065372"/>
              <a:ext cx="66137" cy="83800"/>
            </a:xfrm>
            <a:custGeom>
              <a:avLst/>
              <a:gdLst/>
              <a:ahLst/>
              <a:cxnLst>
                <a:cxn ang="0">
                  <a:pos x="16" y="134"/>
                </a:cxn>
                <a:cxn ang="0">
                  <a:pos x="0" y="130"/>
                </a:cxn>
                <a:cxn ang="0">
                  <a:pos x="14" y="108"/>
                </a:cxn>
                <a:cxn ang="0">
                  <a:pos x="10" y="94"/>
                </a:cxn>
                <a:cxn ang="0">
                  <a:pos x="18" y="84"/>
                </a:cxn>
                <a:cxn ang="0">
                  <a:pos x="4" y="70"/>
                </a:cxn>
                <a:cxn ang="0">
                  <a:pos x="0" y="46"/>
                </a:cxn>
                <a:cxn ang="0">
                  <a:pos x="4" y="24"/>
                </a:cxn>
                <a:cxn ang="0">
                  <a:pos x="24" y="0"/>
                </a:cxn>
                <a:cxn ang="0">
                  <a:pos x="38" y="0"/>
                </a:cxn>
                <a:cxn ang="0">
                  <a:pos x="44" y="6"/>
                </a:cxn>
                <a:cxn ang="0">
                  <a:pos x="56" y="8"/>
                </a:cxn>
                <a:cxn ang="0">
                  <a:pos x="74" y="16"/>
                </a:cxn>
                <a:cxn ang="0">
                  <a:pos x="104" y="44"/>
                </a:cxn>
                <a:cxn ang="0">
                  <a:pos x="96" y="70"/>
                </a:cxn>
                <a:cxn ang="0">
                  <a:pos x="80" y="94"/>
                </a:cxn>
                <a:cxn ang="0">
                  <a:pos x="72" y="126"/>
                </a:cxn>
                <a:cxn ang="0">
                  <a:pos x="54" y="140"/>
                </a:cxn>
                <a:cxn ang="0">
                  <a:pos x="48" y="128"/>
                </a:cxn>
                <a:cxn ang="0">
                  <a:pos x="32" y="122"/>
                </a:cxn>
                <a:cxn ang="0">
                  <a:pos x="16" y="134"/>
                </a:cxn>
              </a:cxnLst>
              <a:rect l="0" t="0" r="r" b="b"/>
              <a:pathLst>
                <a:path w="104" h="140">
                  <a:moveTo>
                    <a:pt x="16" y="134"/>
                  </a:moveTo>
                  <a:lnTo>
                    <a:pt x="0" y="130"/>
                  </a:lnTo>
                  <a:lnTo>
                    <a:pt x="14" y="108"/>
                  </a:lnTo>
                  <a:lnTo>
                    <a:pt x="10" y="94"/>
                  </a:lnTo>
                  <a:lnTo>
                    <a:pt x="18" y="84"/>
                  </a:lnTo>
                  <a:lnTo>
                    <a:pt x="4" y="70"/>
                  </a:lnTo>
                  <a:lnTo>
                    <a:pt x="0" y="46"/>
                  </a:lnTo>
                  <a:lnTo>
                    <a:pt x="4" y="24"/>
                  </a:lnTo>
                  <a:lnTo>
                    <a:pt x="24" y="0"/>
                  </a:lnTo>
                  <a:lnTo>
                    <a:pt x="38" y="0"/>
                  </a:lnTo>
                  <a:lnTo>
                    <a:pt x="44" y="6"/>
                  </a:lnTo>
                  <a:lnTo>
                    <a:pt x="56" y="8"/>
                  </a:lnTo>
                  <a:lnTo>
                    <a:pt x="74" y="16"/>
                  </a:lnTo>
                  <a:lnTo>
                    <a:pt x="104" y="44"/>
                  </a:lnTo>
                  <a:lnTo>
                    <a:pt x="96" y="70"/>
                  </a:lnTo>
                  <a:lnTo>
                    <a:pt x="80" y="94"/>
                  </a:lnTo>
                  <a:lnTo>
                    <a:pt x="72" y="126"/>
                  </a:lnTo>
                  <a:lnTo>
                    <a:pt x="54" y="140"/>
                  </a:lnTo>
                  <a:lnTo>
                    <a:pt x="48" y="128"/>
                  </a:lnTo>
                  <a:lnTo>
                    <a:pt x="32" y="122"/>
                  </a:lnTo>
                  <a:lnTo>
                    <a:pt x="16" y="13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8" name="Brazil"/>
            <p:cNvSpPr>
              <a:spLocks noChangeAspect="1"/>
            </p:cNvSpPr>
            <p:nvPr/>
          </p:nvSpPr>
          <p:spPr bwMode="gray">
            <a:xfrm>
              <a:off x="2557243" y="4075486"/>
              <a:ext cx="964372" cy="969474"/>
            </a:xfrm>
            <a:custGeom>
              <a:avLst/>
              <a:gdLst/>
              <a:ahLst/>
              <a:cxnLst>
                <a:cxn ang="0">
                  <a:pos x="28" y="440"/>
                </a:cxn>
                <a:cxn ang="0">
                  <a:pos x="130" y="368"/>
                </a:cxn>
                <a:cxn ang="0">
                  <a:pos x="168" y="202"/>
                </a:cxn>
                <a:cxn ang="0">
                  <a:pos x="148" y="154"/>
                </a:cxn>
                <a:cxn ang="0">
                  <a:pos x="242" y="120"/>
                </a:cxn>
                <a:cxn ang="0">
                  <a:pos x="356" y="136"/>
                </a:cxn>
                <a:cxn ang="0">
                  <a:pos x="362" y="92"/>
                </a:cxn>
                <a:cxn ang="0">
                  <a:pos x="394" y="50"/>
                </a:cxn>
                <a:cxn ang="0">
                  <a:pos x="488" y="30"/>
                </a:cxn>
                <a:cxn ang="0">
                  <a:pos x="552" y="42"/>
                </a:cxn>
                <a:cxn ang="0">
                  <a:pos x="536" y="126"/>
                </a:cxn>
                <a:cxn ang="0">
                  <a:pos x="648" y="122"/>
                </a:cxn>
                <a:cxn ang="0">
                  <a:pos x="722" y="94"/>
                </a:cxn>
                <a:cxn ang="0">
                  <a:pos x="796" y="122"/>
                </a:cxn>
                <a:cxn ang="0">
                  <a:pos x="854" y="28"/>
                </a:cxn>
                <a:cxn ang="0">
                  <a:pos x="890" y="98"/>
                </a:cxn>
                <a:cxn ang="0">
                  <a:pos x="904" y="174"/>
                </a:cxn>
                <a:cxn ang="0">
                  <a:pos x="828" y="256"/>
                </a:cxn>
                <a:cxn ang="0">
                  <a:pos x="888" y="222"/>
                </a:cxn>
                <a:cxn ang="0">
                  <a:pos x="972" y="230"/>
                </a:cxn>
                <a:cxn ang="0">
                  <a:pos x="948" y="274"/>
                </a:cxn>
                <a:cxn ang="0">
                  <a:pos x="1020" y="222"/>
                </a:cxn>
                <a:cxn ang="0">
                  <a:pos x="1096" y="248"/>
                </a:cxn>
                <a:cxn ang="0">
                  <a:pos x="1122" y="282"/>
                </a:cxn>
                <a:cxn ang="0">
                  <a:pos x="1189" y="284"/>
                </a:cxn>
                <a:cxn ang="0">
                  <a:pos x="1329" y="326"/>
                </a:cxn>
                <a:cxn ang="0">
                  <a:pos x="1451" y="392"/>
                </a:cxn>
                <a:cxn ang="0">
                  <a:pos x="1497" y="510"/>
                </a:cxn>
                <a:cxn ang="0">
                  <a:pos x="1411" y="624"/>
                </a:cxn>
                <a:cxn ang="0">
                  <a:pos x="1345" y="700"/>
                </a:cxn>
                <a:cxn ang="0">
                  <a:pos x="1333" y="853"/>
                </a:cxn>
                <a:cxn ang="0">
                  <a:pos x="1275" y="1029"/>
                </a:cxn>
                <a:cxn ang="0">
                  <a:pos x="1219" y="1101"/>
                </a:cxn>
                <a:cxn ang="0">
                  <a:pos x="1161" y="1111"/>
                </a:cxn>
                <a:cxn ang="0">
                  <a:pos x="1084" y="1155"/>
                </a:cxn>
                <a:cxn ang="0">
                  <a:pos x="992" y="1213"/>
                </a:cxn>
                <a:cxn ang="0">
                  <a:pos x="968" y="1279"/>
                </a:cxn>
                <a:cxn ang="0">
                  <a:pos x="954" y="1371"/>
                </a:cxn>
                <a:cxn ang="0">
                  <a:pos x="840" y="1515"/>
                </a:cxn>
                <a:cxn ang="0">
                  <a:pos x="812" y="1541"/>
                </a:cxn>
                <a:cxn ang="0">
                  <a:pos x="796" y="1592"/>
                </a:cxn>
                <a:cxn ang="0">
                  <a:pos x="788" y="1537"/>
                </a:cxn>
                <a:cxn ang="0">
                  <a:pos x="698" y="1461"/>
                </a:cxn>
                <a:cxn ang="0">
                  <a:pos x="692" y="1357"/>
                </a:cxn>
                <a:cxn ang="0">
                  <a:pos x="772" y="1265"/>
                </a:cxn>
                <a:cxn ang="0">
                  <a:pos x="740" y="1159"/>
                </a:cxn>
                <a:cxn ang="0">
                  <a:pos x="680" y="1089"/>
                </a:cxn>
                <a:cxn ang="0">
                  <a:pos x="600" y="993"/>
                </a:cxn>
                <a:cxn ang="0">
                  <a:pos x="596" y="883"/>
                </a:cxn>
                <a:cxn ang="0">
                  <a:pos x="512" y="747"/>
                </a:cxn>
                <a:cxn ang="0">
                  <a:pos x="322" y="628"/>
                </a:cxn>
                <a:cxn ang="0">
                  <a:pos x="232" y="616"/>
                </a:cxn>
                <a:cxn ang="0">
                  <a:pos x="120" y="564"/>
                </a:cxn>
                <a:cxn ang="0">
                  <a:pos x="12" y="540"/>
                </a:cxn>
              </a:cxnLst>
              <a:rect l="0" t="0" r="r" b="b"/>
              <a:pathLst>
                <a:path w="1497" h="1600">
                  <a:moveTo>
                    <a:pt x="0" y="496"/>
                  </a:moveTo>
                  <a:lnTo>
                    <a:pt x="2" y="480"/>
                  </a:lnTo>
                  <a:lnTo>
                    <a:pt x="14" y="462"/>
                  </a:lnTo>
                  <a:lnTo>
                    <a:pt x="28" y="458"/>
                  </a:lnTo>
                  <a:lnTo>
                    <a:pt x="28" y="440"/>
                  </a:lnTo>
                  <a:lnTo>
                    <a:pt x="42" y="402"/>
                  </a:lnTo>
                  <a:lnTo>
                    <a:pt x="58" y="390"/>
                  </a:lnTo>
                  <a:lnTo>
                    <a:pt x="72" y="378"/>
                  </a:lnTo>
                  <a:lnTo>
                    <a:pt x="90" y="376"/>
                  </a:lnTo>
                  <a:lnTo>
                    <a:pt x="130" y="368"/>
                  </a:lnTo>
                  <a:lnTo>
                    <a:pt x="146" y="376"/>
                  </a:lnTo>
                  <a:lnTo>
                    <a:pt x="150" y="364"/>
                  </a:lnTo>
                  <a:lnTo>
                    <a:pt x="170" y="250"/>
                  </a:lnTo>
                  <a:lnTo>
                    <a:pt x="166" y="224"/>
                  </a:lnTo>
                  <a:lnTo>
                    <a:pt x="168" y="202"/>
                  </a:lnTo>
                  <a:lnTo>
                    <a:pt x="142" y="194"/>
                  </a:lnTo>
                  <a:lnTo>
                    <a:pt x="146" y="172"/>
                  </a:lnTo>
                  <a:lnTo>
                    <a:pt x="174" y="172"/>
                  </a:lnTo>
                  <a:lnTo>
                    <a:pt x="174" y="160"/>
                  </a:lnTo>
                  <a:lnTo>
                    <a:pt x="148" y="154"/>
                  </a:lnTo>
                  <a:lnTo>
                    <a:pt x="148" y="130"/>
                  </a:lnTo>
                  <a:lnTo>
                    <a:pt x="196" y="130"/>
                  </a:lnTo>
                  <a:lnTo>
                    <a:pt x="208" y="122"/>
                  </a:lnTo>
                  <a:lnTo>
                    <a:pt x="224" y="126"/>
                  </a:lnTo>
                  <a:lnTo>
                    <a:pt x="242" y="120"/>
                  </a:lnTo>
                  <a:lnTo>
                    <a:pt x="252" y="136"/>
                  </a:lnTo>
                  <a:lnTo>
                    <a:pt x="256" y="152"/>
                  </a:lnTo>
                  <a:lnTo>
                    <a:pt x="264" y="146"/>
                  </a:lnTo>
                  <a:lnTo>
                    <a:pt x="296" y="172"/>
                  </a:lnTo>
                  <a:lnTo>
                    <a:pt x="356" y="136"/>
                  </a:lnTo>
                  <a:lnTo>
                    <a:pt x="366" y="146"/>
                  </a:lnTo>
                  <a:lnTo>
                    <a:pt x="404" y="114"/>
                  </a:lnTo>
                  <a:lnTo>
                    <a:pt x="402" y="102"/>
                  </a:lnTo>
                  <a:lnTo>
                    <a:pt x="376" y="108"/>
                  </a:lnTo>
                  <a:lnTo>
                    <a:pt x="362" y="92"/>
                  </a:lnTo>
                  <a:lnTo>
                    <a:pt x="366" y="60"/>
                  </a:lnTo>
                  <a:lnTo>
                    <a:pt x="342" y="52"/>
                  </a:lnTo>
                  <a:lnTo>
                    <a:pt x="342" y="34"/>
                  </a:lnTo>
                  <a:lnTo>
                    <a:pt x="378" y="50"/>
                  </a:lnTo>
                  <a:lnTo>
                    <a:pt x="394" y="50"/>
                  </a:lnTo>
                  <a:lnTo>
                    <a:pt x="420" y="56"/>
                  </a:lnTo>
                  <a:lnTo>
                    <a:pt x="436" y="36"/>
                  </a:lnTo>
                  <a:lnTo>
                    <a:pt x="448" y="44"/>
                  </a:lnTo>
                  <a:lnTo>
                    <a:pt x="472" y="30"/>
                  </a:lnTo>
                  <a:lnTo>
                    <a:pt x="488" y="30"/>
                  </a:lnTo>
                  <a:lnTo>
                    <a:pt x="506" y="2"/>
                  </a:lnTo>
                  <a:lnTo>
                    <a:pt x="534" y="0"/>
                  </a:lnTo>
                  <a:lnTo>
                    <a:pt x="526" y="18"/>
                  </a:lnTo>
                  <a:lnTo>
                    <a:pt x="536" y="30"/>
                  </a:lnTo>
                  <a:lnTo>
                    <a:pt x="552" y="42"/>
                  </a:lnTo>
                  <a:lnTo>
                    <a:pt x="540" y="62"/>
                  </a:lnTo>
                  <a:lnTo>
                    <a:pt x="540" y="76"/>
                  </a:lnTo>
                  <a:lnTo>
                    <a:pt x="532" y="100"/>
                  </a:lnTo>
                  <a:lnTo>
                    <a:pt x="546" y="114"/>
                  </a:lnTo>
                  <a:lnTo>
                    <a:pt x="536" y="126"/>
                  </a:lnTo>
                  <a:lnTo>
                    <a:pt x="568" y="152"/>
                  </a:lnTo>
                  <a:lnTo>
                    <a:pt x="586" y="138"/>
                  </a:lnTo>
                  <a:lnTo>
                    <a:pt x="600" y="140"/>
                  </a:lnTo>
                  <a:lnTo>
                    <a:pt x="626" y="126"/>
                  </a:lnTo>
                  <a:lnTo>
                    <a:pt x="648" y="122"/>
                  </a:lnTo>
                  <a:lnTo>
                    <a:pt x="688" y="124"/>
                  </a:lnTo>
                  <a:lnTo>
                    <a:pt x="680" y="110"/>
                  </a:lnTo>
                  <a:lnTo>
                    <a:pt x="686" y="102"/>
                  </a:lnTo>
                  <a:lnTo>
                    <a:pt x="704" y="110"/>
                  </a:lnTo>
                  <a:lnTo>
                    <a:pt x="722" y="94"/>
                  </a:lnTo>
                  <a:lnTo>
                    <a:pt x="742" y="112"/>
                  </a:lnTo>
                  <a:lnTo>
                    <a:pt x="758" y="116"/>
                  </a:lnTo>
                  <a:lnTo>
                    <a:pt x="774" y="104"/>
                  </a:lnTo>
                  <a:lnTo>
                    <a:pt x="790" y="110"/>
                  </a:lnTo>
                  <a:lnTo>
                    <a:pt x="796" y="122"/>
                  </a:lnTo>
                  <a:lnTo>
                    <a:pt x="814" y="108"/>
                  </a:lnTo>
                  <a:lnTo>
                    <a:pt x="822" y="76"/>
                  </a:lnTo>
                  <a:lnTo>
                    <a:pt x="838" y="52"/>
                  </a:lnTo>
                  <a:lnTo>
                    <a:pt x="846" y="26"/>
                  </a:lnTo>
                  <a:lnTo>
                    <a:pt x="854" y="28"/>
                  </a:lnTo>
                  <a:lnTo>
                    <a:pt x="858" y="40"/>
                  </a:lnTo>
                  <a:lnTo>
                    <a:pt x="864" y="36"/>
                  </a:lnTo>
                  <a:lnTo>
                    <a:pt x="880" y="66"/>
                  </a:lnTo>
                  <a:lnTo>
                    <a:pt x="876" y="76"/>
                  </a:lnTo>
                  <a:lnTo>
                    <a:pt x="890" y="98"/>
                  </a:lnTo>
                  <a:lnTo>
                    <a:pt x="896" y="132"/>
                  </a:lnTo>
                  <a:lnTo>
                    <a:pt x="914" y="132"/>
                  </a:lnTo>
                  <a:lnTo>
                    <a:pt x="916" y="148"/>
                  </a:lnTo>
                  <a:lnTo>
                    <a:pt x="916" y="164"/>
                  </a:lnTo>
                  <a:lnTo>
                    <a:pt x="904" y="174"/>
                  </a:lnTo>
                  <a:lnTo>
                    <a:pt x="884" y="196"/>
                  </a:lnTo>
                  <a:lnTo>
                    <a:pt x="860" y="206"/>
                  </a:lnTo>
                  <a:lnTo>
                    <a:pt x="844" y="228"/>
                  </a:lnTo>
                  <a:lnTo>
                    <a:pt x="838" y="244"/>
                  </a:lnTo>
                  <a:lnTo>
                    <a:pt x="828" y="256"/>
                  </a:lnTo>
                  <a:lnTo>
                    <a:pt x="828" y="270"/>
                  </a:lnTo>
                  <a:lnTo>
                    <a:pt x="848" y="252"/>
                  </a:lnTo>
                  <a:lnTo>
                    <a:pt x="864" y="246"/>
                  </a:lnTo>
                  <a:lnTo>
                    <a:pt x="880" y="222"/>
                  </a:lnTo>
                  <a:lnTo>
                    <a:pt x="888" y="222"/>
                  </a:lnTo>
                  <a:lnTo>
                    <a:pt x="902" y="210"/>
                  </a:lnTo>
                  <a:lnTo>
                    <a:pt x="930" y="212"/>
                  </a:lnTo>
                  <a:lnTo>
                    <a:pt x="954" y="206"/>
                  </a:lnTo>
                  <a:lnTo>
                    <a:pt x="970" y="208"/>
                  </a:lnTo>
                  <a:lnTo>
                    <a:pt x="972" y="230"/>
                  </a:lnTo>
                  <a:lnTo>
                    <a:pt x="962" y="246"/>
                  </a:lnTo>
                  <a:lnTo>
                    <a:pt x="956" y="260"/>
                  </a:lnTo>
                  <a:lnTo>
                    <a:pt x="942" y="264"/>
                  </a:lnTo>
                  <a:lnTo>
                    <a:pt x="940" y="298"/>
                  </a:lnTo>
                  <a:lnTo>
                    <a:pt x="948" y="274"/>
                  </a:lnTo>
                  <a:lnTo>
                    <a:pt x="974" y="256"/>
                  </a:lnTo>
                  <a:lnTo>
                    <a:pt x="978" y="244"/>
                  </a:lnTo>
                  <a:lnTo>
                    <a:pt x="986" y="226"/>
                  </a:lnTo>
                  <a:lnTo>
                    <a:pt x="1006" y="220"/>
                  </a:lnTo>
                  <a:lnTo>
                    <a:pt x="1020" y="222"/>
                  </a:lnTo>
                  <a:lnTo>
                    <a:pt x="1030" y="230"/>
                  </a:lnTo>
                  <a:lnTo>
                    <a:pt x="1046" y="226"/>
                  </a:lnTo>
                  <a:lnTo>
                    <a:pt x="1058" y="240"/>
                  </a:lnTo>
                  <a:lnTo>
                    <a:pt x="1074" y="238"/>
                  </a:lnTo>
                  <a:lnTo>
                    <a:pt x="1096" y="248"/>
                  </a:lnTo>
                  <a:lnTo>
                    <a:pt x="1094" y="264"/>
                  </a:lnTo>
                  <a:lnTo>
                    <a:pt x="1106" y="254"/>
                  </a:lnTo>
                  <a:lnTo>
                    <a:pt x="1118" y="254"/>
                  </a:lnTo>
                  <a:lnTo>
                    <a:pt x="1126" y="262"/>
                  </a:lnTo>
                  <a:lnTo>
                    <a:pt x="1122" y="282"/>
                  </a:lnTo>
                  <a:lnTo>
                    <a:pt x="1128" y="286"/>
                  </a:lnTo>
                  <a:lnTo>
                    <a:pt x="1128" y="300"/>
                  </a:lnTo>
                  <a:lnTo>
                    <a:pt x="1140" y="298"/>
                  </a:lnTo>
                  <a:lnTo>
                    <a:pt x="1161" y="286"/>
                  </a:lnTo>
                  <a:lnTo>
                    <a:pt x="1189" y="284"/>
                  </a:lnTo>
                  <a:lnTo>
                    <a:pt x="1231" y="312"/>
                  </a:lnTo>
                  <a:lnTo>
                    <a:pt x="1251" y="304"/>
                  </a:lnTo>
                  <a:lnTo>
                    <a:pt x="1279" y="302"/>
                  </a:lnTo>
                  <a:lnTo>
                    <a:pt x="1299" y="302"/>
                  </a:lnTo>
                  <a:lnTo>
                    <a:pt x="1329" y="326"/>
                  </a:lnTo>
                  <a:lnTo>
                    <a:pt x="1353" y="338"/>
                  </a:lnTo>
                  <a:lnTo>
                    <a:pt x="1381" y="370"/>
                  </a:lnTo>
                  <a:lnTo>
                    <a:pt x="1393" y="372"/>
                  </a:lnTo>
                  <a:lnTo>
                    <a:pt x="1421" y="392"/>
                  </a:lnTo>
                  <a:lnTo>
                    <a:pt x="1451" y="392"/>
                  </a:lnTo>
                  <a:lnTo>
                    <a:pt x="1461" y="392"/>
                  </a:lnTo>
                  <a:lnTo>
                    <a:pt x="1485" y="412"/>
                  </a:lnTo>
                  <a:lnTo>
                    <a:pt x="1487" y="438"/>
                  </a:lnTo>
                  <a:lnTo>
                    <a:pt x="1497" y="452"/>
                  </a:lnTo>
                  <a:lnTo>
                    <a:pt x="1497" y="510"/>
                  </a:lnTo>
                  <a:lnTo>
                    <a:pt x="1493" y="530"/>
                  </a:lnTo>
                  <a:lnTo>
                    <a:pt x="1473" y="568"/>
                  </a:lnTo>
                  <a:lnTo>
                    <a:pt x="1453" y="590"/>
                  </a:lnTo>
                  <a:lnTo>
                    <a:pt x="1433" y="606"/>
                  </a:lnTo>
                  <a:lnTo>
                    <a:pt x="1411" y="624"/>
                  </a:lnTo>
                  <a:lnTo>
                    <a:pt x="1405" y="644"/>
                  </a:lnTo>
                  <a:lnTo>
                    <a:pt x="1379" y="682"/>
                  </a:lnTo>
                  <a:lnTo>
                    <a:pt x="1367" y="688"/>
                  </a:lnTo>
                  <a:lnTo>
                    <a:pt x="1335" y="688"/>
                  </a:lnTo>
                  <a:lnTo>
                    <a:pt x="1345" y="700"/>
                  </a:lnTo>
                  <a:lnTo>
                    <a:pt x="1333" y="728"/>
                  </a:lnTo>
                  <a:lnTo>
                    <a:pt x="1339" y="753"/>
                  </a:lnTo>
                  <a:lnTo>
                    <a:pt x="1339" y="789"/>
                  </a:lnTo>
                  <a:lnTo>
                    <a:pt x="1343" y="819"/>
                  </a:lnTo>
                  <a:lnTo>
                    <a:pt x="1333" y="853"/>
                  </a:lnTo>
                  <a:lnTo>
                    <a:pt x="1331" y="903"/>
                  </a:lnTo>
                  <a:lnTo>
                    <a:pt x="1309" y="921"/>
                  </a:lnTo>
                  <a:lnTo>
                    <a:pt x="1307" y="977"/>
                  </a:lnTo>
                  <a:lnTo>
                    <a:pt x="1289" y="1007"/>
                  </a:lnTo>
                  <a:lnTo>
                    <a:pt x="1275" y="1029"/>
                  </a:lnTo>
                  <a:lnTo>
                    <a:pt x="1257" y="1051"/>
                  </a:lnTo>
                  <a:lnTo>
                    <a:pt x="1255" y="1061"/>
                  </a:lnTo>
                  <a:lnTo>
                    <a:pt x="1263" y="1061"/>
                  </a:lnTo>
                  <a:lnTo>
                    <a:pt x="1259" y="1079"/>
                  </a:lnTo>
                  <a:lnTo>
                    <a:pt x="1219" y="1101"/>
                  </a:lnTo>
                  <a:lnTo>
                    <a:pt x="1219" y="1109"/>
                  </a:lnTo>
                  <a:lnTo>
                    <a:pt x="1223" y="1119"/>
                  </a:lnTo>
                  <a:lnTo>
                    <a:pt x="1213" y="1121"/>
                  </a:lnTo>
                  <a:lnTo>
                    <a:pt x="1171" y="1119"/>
                  </a:lnTo>
                  <a:lnTo>
                    <a:pt x="1161" y="1111"/>
                  </a:lnTo>
                  <a:lnTo>
                    <a:pt x="1136" y="1123"/>
                  </a:lnTo>
                  <a:lnTo>
                    <a:pt x="1116" y="1125"/>
                  </a:lnTo>
                  <a:lnTo>
                    <a:pt x="1118" y="1135"/>
                  </a:lnTo>
                  <a:lnTo>
                    <a:pt x="1086" y="1149"/>
                  </a:lnTo>
                  <a:lnTo>
                    <a:pt x="1084" y="1155"/>
                  </a:lnTo>
                  <a:lnTo>
                    <a:pt x="1064" y="1157"/>
                  </a:lnTo>
                  <a:lnTo>
                    <a:pt x="1042" y="1167"/>
                  </a:lnTo>
                  <a:lnTo>
                    <a:pt x="1030" y="1179"/>
                  </a:lnTo>
                  <a:lnTo>
                    <a:pt x="1002" y="1205"/>
                  </a:lnTo>
                  <a:lnTo>
                    <a:pt x="992" y="1213"/>
                  </a:lnTo>
                  <a:lnTo>
                    <a:pt x="990" y="1225"/>
                  </a:lnTo>
                  <a:lnTo>
                    <a:pt x="964" y="1227"/>
                  </a:lnTo>
                  <a:lnTo>
                    <a:pt x="976" y="1239"/>
                  </a:lnTo>
                  <a:lnTo>
                    <a:pt x="968" y="1249"/>
                  </a:lnTo>
                  <a:lnTo>
                    <a:pt x="968" y="1279"/>
                  </a:lnTo>
                  <a:lnTo>
                    <a:pt x="968" y="1301"/>
                  </a:lnTo>
                  <a:lnTo>
                    <a:pt x="970" y="1331"/>
                  </a:lnTo>
                  <a:lnTo>
                    <a:pt x="964" y="1351"/>
                  </a:lnTo>
                  <a:lnTo>
                    <a:pt x="956" y="1357"/>
                  </a:lnTo>
                  <a:lnTo>
                    <a:pt x="954" y="1371"/>
                  </a:lnTo>
                  <a:lnTo>
                    <a:pt x="930" y="1393"/>
                  </a:lnTo>
                  <a:lnTo>
                    <a:pt x="916" y="1425"/>
                  </a:lnTo>
                  <a:lnTo>
                    <a:pt x="908" y="1441"/>
                  </a:lnTo>
                  <a:lnTo>
                    <a:pt x="882" y="1479"/>
                  </a:lnTo>
                  <a:lnTo>
                    <a:pt x="840" y="1515"/>
                  </a:lnTo>
                  <a:lnTo>
                    <a:pt x="828" y="1527"/>
                  </a:lnTo>
                  <a:lnTo>
                    <a:pt x="824" y="1543"/>
                  </a:lnTo>
                  <a:lnTo>
                    <a:pt x="816" y="1559"/>
                  </a:lnTo>
                  <a:lnTo>
                    <a:pt x="812" y="1557"/>
                  </a:lnTo>
                  <a:lnTo>
                    <a:pt x="812" y="1541"/>
                  </a:lnTo>
                  <a:lnTo>
                    <a:pt x="808" y="1541"/>
                  </a:lnTo>
                  <a:lnTo>
                    <a:pt x="800" y="1553"/>
                  </a:lnTo>
                  <a:lnTo>
                    <a:pt x="802" y="1569"/>
                  </a:lnTo>
                  <a:lnTo>
                    <a:pt x="800" y="1583"/>
                  </a:lnTo>
                  <a:lnTo>
                    <a:pt x="796" y="1592"/>
                  </a:lnTo>
                  <a:lnTo>
                    <a:pt x="788" y="1600"/>
                  </a:lnTo>
                  <a:lnTo>
                    <a:pt x="778" y="1590"/>
                  </a:lnTo>
                  <a:lnTo>
                    <a:pt x="778" y="1577"/>
                  </a:lnTo>
                  <a:lnTo>
                    <a:pt x="780" y="1557"/>
                  </a:lnTo>
                  <a:lnTo>
                    <a:pt x="788" y="1537"/>
                  </a:lnTo>
                  <a:lnTo>
                    <a:pt x="774" y="1533"/>
                  </a:lnTo>
                  <a:lnTo>
                    <a:pt x="760" y="1509"/>
                  </a:lnTo>
                  <a:lnTo>
                    <a:pt x="744" y="1491"/>
                  </a:lnTo>
                  <a:lnTo>
                    <a:pt x="720" y="1479"/>
                  </a:lnTo>
                  <a:lnTo>
                    <a:pt x="698" y="1461"/>
                  </a:lnTo>
                  <a:lnTo>
                    <a:pt x="684" y="1469"/>
                  </a:lnTo>
                  <a:lnTo>
                    <a:pt x="670" y="1449"/>
                  </a:lnTo>
                  <a:lnTo>
                    <a:pt x="652" y="1409"/>
                  </a:lnTo>
                  <a:lnTo>
                    <a:pt x="658" y="1393"/>
                  </a:lnTo>
                  <a:lnTo>
                    <a:pt x="692" y="1357"/>
                  </a:lnTo>
                  <a:lnTo>
                    <a:pt x="700" y="1357"/>
                  </a:lnTo>
                  <a:lnTo>
                    <a:pt x="702" y="1351"/>
                  </a:lnTo>
                  <a:lnTo>
                    <a:pt x="750" y="1305"/>
                  </a:lnTo>
                  <a:lnTo>
                    <a:pt x="762" y="1303"/>
                  </a:lnTo>
                  <a:lnTo>
                    <a:pt x="772" y="1265"/>
                  </a:lnTo>
                  <a:lnTo>
                    <a:pt x="774" y="1245"/>
                  </a:lnTo>
                  <a:lnTo>
                    <a:pt x="758" y="1233"/>
                  </a:lnTo>
                  <a:lnTo>
                    <a:pt x="736" y="1231"/>
                  </a:lnTo>
                  <a:lnTo>
                    <a:pt x="752" y="1173"/>
                  </a:lnTo>
                  <a:lnTo>
                    <a:pt x="740" y="1159"/>
                  </a:lnTo>
                  <a:lnTo>
                    <a:pt x="718" y="1159"/>
                  </a:lnTo>
                  <a:lnTo>
                    <a:pt x="704" y="1153"/>
                  </a:lnTo>
                  <a:lnTo>
                    <a:pt x="702" y="1119"/>
                  </a:lnTo>
                  <a:lnTo>
                    <a:pt x="692" y="1095"/>
                  </a:lnTo>
                  <a:lnTo>
                    <a:pt x="680" y="1089"/>
                  </a:lnTo>
                  <a:lnTo>
                    <a:pt x="656" y="1091"/>
                  </a:lnTo>
                  <a:lnTo>
                    <a:pt x="620" y="1085"/>
                  </a:lnTo>
                  <a:lnTo>
                    <a:pt x="606" y="1073"/>
                  </a:lnTo>
                  <a:lnTo>
                    <a:pt x="614" y="1019"/>
                  </a:lnTo>
                  <a:lnTo>
                    <a:pt x="600" y="993"/>
                  </a:lnTo>
                  <a:lnTo>
                    <a:pt x="618" y="961"/>
                  </a:lnTo>
                  <a:lnTo>
                    <a:pt x="618" y="941"/>
                  </a:lnTo>
                  <a:lnTo>
                    <a:pt x="626" y="909"/>
                  </a:lnTo>
                  <a:lnTo>
                    <a:pt x="616" y="893"/>
                  </a:lnTo>
                  <a:lnTo>
                    <a:pt x="596" y="883"/>
                  </a:lnTo>
                  <a:lnTo>
                    <a:pt x="592" y="849"/>
                  </a:lnTo>
                  <a:lnTo>
                    <a:pt x="534" y="847"/>
                  </a:lnTo>
                  <a:lnTo>
                    <a:pt x="510" y="811"/>
                  </a:lnTo>
                  <a:lnTo>
                    <a:pt x="518" y="787"/>
                  </a:lnTo>
                  <a:lnTo>
                    <a:pt x="512" y="747"/>
                  </a:lnTo>
                  <a:lnTo>
                    <a:pt x="460" y="733"/>
                  </a:lnTo>
                  <a:lnTo>
                    <a:pt x="390" y="698"/>
                  </a:lnTo>
                  <a:lnTo>
                    <a:pt x="364" y="692"/>
                  </a:lnTo>
                  <a:lnTo>
                    <a:pt x="334" y="676"/>
                  </a:lnTo>
                  <a:lnTo>
                    <a:pt x="322" y="628"/>
                  </a:lnTo>
                  <a:lnTo>
                    <a:pt x="328" y="606"/>
                  </a:lnTo>
                  <a:lnTo>
                    <a:pt x="320" y="586"/>
                  </a:lnTo>
                  <a:lnTo>
                    <a:pt x="276" y="594"/>
                  </a:lnTo>
                  <a:lnTo>
                    <a:pt x="254" y="610"/>
                  </a:lnTo>
                  <a:lnTo>
                    <a:pt x="232" y="616"/>
                  </a:lnTo>
                  <a:lnTo>
                    <a:pt x="206" y="636"/>
                  </a:lnTo>
                  <a:lnTo>
                    <a:pt x="168" y="638"/>
                  </a:lnTo>
                  <a:lnTo>
                    <a:pt x="130" y="636"/>
                  </a:lnTo>
                  <a:lnTo>
                    <a:pt x="126" y="568"/>
                  </a:lnTo>
                  <a:lnTo>
                    <a:pt x="120" y="564"/>
                  </a:lnTo>
                  <a:lnTo>
                    <a:pt x="80" y="594"/>
                  </a:lnTo>
                  <a:lnTo>
                    <a:pt x="52" y="568"/>
                  </a:lnTo>
                  <a:lnTo>
                    <a:pt x="28" y="562"/>
                  </a:lnTo>
                  <a:lnTo>
                    <a:pt x="38" y="544"/>
                  </a:lnTo>
                  <a:lnTo>
                    <a:pt x="12" y="540"/>
                  </a:lnTo>
                  <a:lnTo>
                    <a:pt x="6" y="526"/>
                  </a:lnTo>
                  <a:lnTo>
                    <a:pt x="10" y="506"/>
                  </a:lnTo>
                  <a:lnTo>
                    <a:pt x="0" y="496"/>
                  </a:lnTo>
                </a:path>
              </a:pathLst>
            </a:custGeom>
            <a:solidFill>
              <a:srgbClr val="FFC000"/>
            </a:solid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9" name="Ecuador"/>
            <p:cNvSpPr>
              <a:spLocks noChangeAspect="1" noEditPoints="1"/>
            </p:cNvSpPr>
            <p:nvPr/>
          </p:nvSpPr>
          <p:spPr bwMode="gray">
            <a:xfrm>
              <a:off x="2117354" y="4169399"/>
              <a:ext cx="404513" cy="144482"/>
            </a:xfrm>
            <a:custGeom>
              <a:avLst/>
              <a:gdLst/>
              <a:ahLst/>
              <a:cxnLst>
                <a:cxn ang="0">
                  <a:pos x="611" y="98"/>
                </a:cxn>
                <a:cxn ang="0">
                  <a:pos x="582" y="128"/>
                </a:cxn>
                <a:cxn ang="0">
                  <a:pos x="550" y="148"/>
                </a:cxn>
                <a:cxn ang="0">
                  <a:pos x="524" y="158"/>
                </a:cxn>
                <a:cxn ang="0">
                  <a:pos x="516" y="166"/>
                </a:cxn>
                <a:cxn ang="0">
                  <a:pos x="520" y="182"/>
                </a:cxn>
                <a:cxn ang="0">
                  <a:pos x="520" y="198"/>
                </a:cxn>
                <a:cxn ang="0">
                  <a:pos x="514" y="210"/>
                </a:cxn>
                <a:cxn ang="0">
                  <a:pos x="496" y="222"/>
                </a:cxn>
                <a:cxn ang="0">
                  <a:pos x="484" y="226"/>
                </a:cxn>
                <a:cxn ang="0">
                  <a:pos x="474" y="240"/>
                </a:cxn>
                <a:cxn ang="0">
                  <a:pos x="454" y="220"/>
                </a:cxn>
                <a:cxn ang="0">
                  <a:pos x="438" y="222"/>
                </a:cxn>
                <a:cxn ang="0">
                  <a:pos x="432" y="214"/>
                </a:cxn>
                <a:cxn ang="0">
                  <a:pos x="440" y="200"/>
                </a:cxn>
                <a:cxn ang="0">
                  <a:pos x="436" y="186"/>
                </a:cxn>
                <a:cxn ang="0">
                  <a:pos x="456" y="176"/>
                </a:cxn>
                <a:cxn ang="0">
                  <a:pos x="468" y="158"/>
                </a:cxn>
                <a:cxn ang="0">
                  <a:pos x="468" y="144"/>
                </a:cxn>
                <a:cxn ang="0">
                  <a:pos x="464" y="138"/>
                </a:cxn>
                <a:cxn ang="0">
                  <a:pos x="446" y="152"/>
                </a:cxn>
                <a:cxn ang="0">
                  <a:pos x="420" y="138"/>
                </a:cxn>
                <a:cxn ang="0">
                  <a:pos x="418" y="130"/>
                </a:cxn>
                <a:cxn ang="0">
                  <a:pos x="426" y="120"/>
                </a:cxn>
                <a:cxn ang="0">
                  <a:pos x="420" y="102"/>
                </a:cxn>
                <a:cxn ang="0">
                  <a:pos x="426" y="96"/>
                </a:cxn>
                <a:cxn ang="0">
                  <a:pos x="420" y="82"/>
                </a:cxn>
                <a:cxn ang="0">
                  <a:pos x="434" y="76"/>
                </a:cxn>
                <a:cxn ang="0">
                  <a:pos x="436" y="54"/>
                </a:cxn>
                <a:cxn ang="0">
                  <a:pos x="444" y="42"/>
                </a:cxn>
                <a:cxn ang="0">
                  <a:pos x="444" y="20"/>
                </a:cxn>
                <a:cxn ang="0">
                  <a:pos x="464" y="16"/>
                </a:cxn>
                <a:cxn ang="0">
                  <a:pos x="494" y="0"/>
                </a:cxn>
                <a:cxn ang="0">
                  <a:pos x="520" y="16"/>
                </a:cxn>
                <a:cxn ang="0">
                  <a:pos x="627" y="50"/>
                </a:cxn>
                <a:cxn ang="0">
                  <a:pos x="625" y="76"/>
                </a:cxn>
                <a:cxn ang="0">
                  <a:pos x="611" y="98"/>
                </a:cxn>
                <a:cxn ang="0">
                  <a:pos x="10" y="56"/>
                </a:cxn>
                <a:cxn ang="0">
                  <a:pos x="22" y="86"/>
                </a:cxn>
                <a:cxn ang="0">
                  <a:pos x="8" y="100"/>
                </a:cxn>
                <a:cxn ang="0">
                  <a:pos x="24" y="102"/>
                </a:cxn>
                <a:cxn ang="0">
                  <a:pos x="36" y="94"/>
                </a:cxn>
                <a:cxn ang="0">
                  <a:pos x="36" y="82"/>
                </a:cxn>
                <a:cxn ang="0">
                  <a:pos x="28" y="82"/>
                </a:cxn>
                <a:cxn ang="0">
                  <a:pos x="30" y="72"/>
                </a:cxn>
                <a:cxn ang="0">
                  <a:pos x="16" y="44"/>
                </a:cxn>
                <a:cxn ang="0">
                  <a:pos x="0" y="48"/>
                </a:cxn>
                <a:cxn ang="0">
                  <a:pos x="10" y="56"/>
                </a:cxn>
              </a:cxnLst>
              <a:rect l="0" t="0" r="r" b="b"/>
              <a:pathLst>
                <a:path w="627" h="240">
                  <a:moveTo>
                    <a:pt x="611" y="98"/>
                  </a:moveTo>
                  <a:lnTo>
                    <a:pt x="582" y="128"/>
                  </a:lnTo>
                  <a:lnTo>
                    <a:pt x="550" y="148"/>
                  </a:lnTo>
                  <a:lnTo>
                    <a:pt x="524" y="158"/>
                  </a:lnTo>
                  <a:lnTo>
                    <a:pt x="516" y="166"/>
                  </a:lnTo>
                  <a:lnTo>
                    <a:pt x="520" y="182"/>
                  </a:lnTo>
                  <a:lnTo>
                    <a:pt x="520" y="198"/>
                  </a:lnTo>
                  <a:lnTo>
                    <a:pt x="514" y="210"/>
                  </a:lnTo>
                  <a:lnTo>
                    <a:pt x="496" y="222"/>
                  </a:lnTo>
                  <a:lnTo>
                    <a:pt x="484" y="226"/>
                  </a:lnTo>
                  <a:lnTo>
                    <a:pt x="474" y="240"/>
                  </a:lnTo>
                  <a:lnTo>
                    <a:pt x="454" y="220"/>
                  </a:lnTo>
                  <a:lnTo>
                    <a:pt x="438" y="222"/>
                  </a:lnTo>
                  <a:lnTo>
                    <a:pt x="432" y="214"/>
                  </a:lnTo>
                  <a:lnTo>
                    <a:pt x="440" y="200"/>
                  </a:lnTo>
                  <a:lnTo>
                    <a:pt x="436" y="186"/>
                  </a:lnTo>
                  <a:lnTo>
                    <a:pt x="456" y="176"/>
                  </a:lnTo>
                  <a:lnTo>
                    <a:pt x="468" y="158"/>
                  </a:lnTo>
                  <a:lnTo>
                    <a:pt x="468" y="144"/>
                  </a:lnTo>
                  <a:lnTo>
                    <a:pt x="464" y="138"/>
                  </a:lnTo>
                  <a:lnTo>
                    <a:pt x="446" y="152"/>
                  </a:lnTo>
                  <a:lnTo>
                    <a:pt x="420" y="138"/>
                  </a:lnTo>
                  <a:lnTo>
                    <a:pt x="418" y="130"/>
                  </a:lnTo>
                  <a:lnTo>
                    <a:pt x="426" y="120"/>
                  </a:lnTo>
                  <a:lnTo>
                    <a:pt x="420" y="102"/>
                  </a:lnTo>
                  <a:lnTo>
                    <a:pt x="426" y="96"/>
                  </a:lnTo>
                  <a:lnTo>
                    <a:pt x="420" y="82"/>
                  </a:lnTo>
                  <a:lnTo>
                    <a:pt x="434" y="76"/>
                  </a:lnTo>
                  <a:lnTo>
                    <a:pt x="436" y="54"/>
                  </a:lnTo>
                  <a:lnTo>
                    <a:pt x="444" y="42"/>
                  </a:lnTo>
                  <a:lnTo>
                    <a:pt x="444" y="20"/>
                  </a:lnTo>
                  <a:lnTo>
                    <a:pt x="464" y="16"/>
                  </a:lnTo>
                  <a:lnTo>
                    <a:pt x="494" y="0"/>
                  </a:lnTo>
                  <a:lnTo>
                    <a:pt x="520" y="16"/>
                  </a:lnTo>
                  <a:lnTo>
                    <a:pt x="627" y="50"/>
                  </a:lnTo>
                  <a:lnTo>
                    <a:pt x="625" y="76"/>
                  </a:lnTo>
                  <a:lnTo>
                    <a:pt x="611" y="98"/>
                  </a:lnTo>
                  <a:close/>
                  <a:moveTo>
                    <a:pt x="10" y="56"/>
                  </a:moveTo>
                  <a:lnTo>
                    <a:pt x="22" y="86"/>
                  </a:lnTo>
                  <a:lnTo>
                    <a:pt x="8" y="100"/>
                  </a:lnTo>
                  <a:lnTo>
                    <a:pt x="24" y="102"/>
                  </a:lnTo>
                  <a:lnTo>
                    <a:pt x="36" y="94"/>
                  </a:lnTo>
                  <a:lnTo>
                    <a:pt x="36" y="82"/>
                  </a:lnTo>
                  <a:lnTo>
                    <a:pt x="28" y="82"/>
                  </a:lnTo>
                  <a:lnTo>
                    <a:pt x="30" y="72"/>
                  </a:lnTo>
                  <a:lnTo>
                    <a:pt x="16" y="44"/>
                  </a:lnTo>
                  <a:lnTo>
                    <a:pt x="0" y="48"/>
                  </a:lnTo>
                  <a:lnTo>
                    <a:pt x="10" y="56"/>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0" name="Peru"/>
            <p:cNvSpPr>
              <a:spLocks noChangeAspect="1"/>
            </p:cNvSpPr>
            <p:nvPr/>
          </p:nvSpPr>
          <p:spPr bwMode="gray">
            <a:xfrm>
              <a:off x="2377288" y="4199740"/>
              <a:ext cx="310691" cy="439225"/>
            </a:xfrm>
            <a:custGeom>
              <a:avLst/>
              <a:gdLst/>
              <a:ahLst/>
              <a:cxnLst>
                <a:cxn ang="0">
                  <a:pos x="38" y="150"/>
                </a:cxn>
                <a:cxn ang="0">
                  <a:pos x="36" y="172"/>
                </a:cxn>
                <a:cxn ang="0">
                  <a:pos x="72" y="190"/>
                </a:cxn>
                <a:cxn ang="0">
                  <a:pos x="94" y="172"/>
                </a:cxn>
                <a:cxn ang="0">
                  <a:pos x="118" y="148"/>
                </a:cxn>
                <a:cxn ang="0">
                  <a:pos x="114" y="116"/>
                </a:cxn>
                <a:cxn ang="0">
                  <a:pos x="148" y="98"/>
                </a:cxn>
                <a:cxn ang="0">
                  <a:pos x="209" y="48"/>
                </a:cxn>
                <a:cxn ang="0">
                  <a:pos x="225" y="0"/>
                </a:cxn>
                <a:cxn ang="0">
                  <a:pos x="321" y="64"/>
                </a:cxn>
                <a:cxn ang="0">
                  <a:pos x="345" y="76"/>
                </a:cxn>
                <a:cxn ang="0">
                  <a:pos x="425" y="86"/>
                </a:cxn>
                <a:cxn ang="0">
                  <a:pos x="429" y="160"/>
                </a:cxn>
                <a:cxn ang="0">
                  <a:pos x="409" y="164"/>
                </a:cxn>
                <a:cxn ang="0">
                  <a:pos x="351" y="174"/>
                </a:cxn>
                <a:cxn ang="0">
                  <a:pos x="321" y="198"/>
                </a:cxn>
                <a:cxn ang="0">
                  <a:pos x="307" y="254"/>
                </a:cxn>
                <a:cxn ang="0">
                  <a:pos x="281" y="276"/>
                </a:cxn>
                <a:cxn ang="0">
                  <a:pos x="289" y="302"/>
                </a:cxn>
                <a:cxn ang="0">
                  <a:pos x="291" y="336"/>
                </a:cxn>
                <a:cxn ang="0">
                  <a:pos x="307" y="358"/>
                </a:cxn>
                <a:cxn ang="0">
                  <a:pos x="359" y="390"/>
                </a:cxn>
                <a:cxn ang="0">
                  <a:pos x="405" y="364"/>
                </a:cxn>
                <a:cxn ang="0">
                  <a:pos x="447" y="434"/>
                </a:cxn>
                <a:cxn ang="0">
                  <a:pos x="453" y="583"/>
                </a:cxn>
                <a:cxn ang="0">
                  <a:pos x="455" y="625"/>
                </a:cxn>
                <a:cxn ang="0">
                  <a:pos x="465" y="661"/>
                </a:cxn>
                <a:cxn ang="0">
                  <a:pos x="447" y="697"/>
                </a:cxn>
                <a:cxn ang="0">
                  <a:pos x="399" y="711"/>
                </a:cxn>
                <a:cxn ang="0">
                  <a:pos x="379" y="691"/>
                </a:cxn>
                <a:cxn ang="0">
                  <a:pos x="355" y="677"/>
                </a:cxn>
                <a:cxn ang="0">
                  <a:pos x="329" y="651"/>
                </a:cxn>
                <a:cxn ang="0">
                  <a:pos x="265" y="619"/>
                </a:cxn>
                <a:cxn ang="0">
                  <a:pos x="233" y="601"/>
                </a:cxn>
                <a:cxn ang="0">
                  <a:pos x="203" y="573"/>
                </a:cxn>
                <a:cxn ang="0">
                  <a:pos x="189" y="547"/>
                </a:cxn>
                <a:cxn ang="0">
                  <a:pos x="166" y="486"/>
                </a:cxn>
                <a:cxn ang="0">
                  <a:pos x="142" y="436"/>
                </a:cxn>
                <a:cxn ang="0">
                  <a:pos x="120" y="392"/>
                </a:cxn>
                <a:cxn ang="0">
                  <a:pos x="104" y="352"/>
                </a:cxn>
                <a:cxn ang="0">
                  <a:pos x="74" y="302"/>
                </a:cxn>
                <a:cxn ang="0">
                  <a:pos x="42" y="250"/>
                </a:cxn>
                <a:cxn ang="0">
                  <a:pos x="10" y="228"/>
                </a:cxn>
                <a:cxn ang="0">
                  <a:pos x="8" y="198"/>
                </a:cxn>
                <a:cxn ang="0">
                  <a:pos x="0" y="178"/>
                </a:cxn>
                <a:cxn ang="0">
                  <a:pos x="16" y="150"/>
                </a:cxn>
              </a:cxnLst>
              <a:rect l="0" t="0" r="r" b="b"/>
              <a:pathLst>
                <a:path w="483" h="725">
                  <a:moveTo>
                    <a:pt x="34" y="136"/>
                  </a:moveTo>
                  <a:lnTo>
                    <a:pt x="38" y="150"/>
                  </a:lnTo>
                  <a:lnTo>
                    <a:pt x="30" y="164"/>
                  </a:lnTo>
                  <a:lnTo>
                    <a:pt x="36" y="172"/>
                  </a:lnTo>
                  <a:lnTo>
                    <a:pt x="52" y="170"/>
                  </a:lnTo>
                  <a:lnTo>
                    <a:pt x="72" y="190"/>
                  </a:lnTo>
                  <a:lnTo>
                    <a:pt x="82" y="176"/>
                  </a:lnTo>
                  <a:lnTo>
                    <a:pt x="94" y="172"/>
                  </a:lnTo>
                  <a:lnTo>
                    <a:pt x="112" y="160"/>
                  </a:lnTo>
                  <a:lnTo>
                    <a:pt x="118" y="148"/>
                  </a:lnTo>
                  <a:lnTo>
                    <a:pt x="118" y="132"/>
                  </a:lnTo>
                  <a:lnTo>
                    <a:pt x="114" y="116"/>
                  </a:lnTo>
                  <a:lnTo>
                    <a:pt x="122" y="108"/>
                  </a:lnTo>
                  <a:lnTo>
                    <a:pt x="148" y="98"/>
                  </a:lnTo>
                  <a:lnTo>
                    <a:pt x="180" y="78"/>
                  </a:lnTo>
                  <a:lnTo>
                    <a:pt x="209" y="48"/>
                  </a:lnTo>
                  <a:lnTo>
                    <a:pt x="223" y="26"/>
                  </a:lnTo>
                  <a:lnTo>
                    <a:pt x="225" y="0"/>
                  </a:lnTo>
                  <a:lnTo>
                    <a:pt x="281" y="46"/>
                  </a:lnTo>
                  <a:lnTo>
                    <a:pt x="321" y="64"/>
                  </a:lnTo>
                  <a:lnTo>
                    <a:pt x="333" y="66"/>
                  </a:lnTo>
                  <a:lnTo>
                    <a:pt x="345" y="76"/>
                  </a:lnTo>
                  <a:lnTo>
                    <a:pt x="385" y="82"/>
                  </a:lnTo>
                  <a:lnTo>
                    <a:pt x="425" y="86"/>
                  </a:lnTo>
                  <a:lnTo>
                    <a:pt x="403" y="148"/>
                  </a:lnTo>
                  <a:lnTo>
                    <a:pt x="429" y="160"/>
                  </a:lnTo>
                  <a:lnTo>
                    <a:pt x="423" y="170"/>
                  </a:lnTo>
                  <a:lnTo>
                    <a:pt x="409" y="164"/>
                  </a:lnTo>
                  <a:lnTo>
                    <a:pt x="369" y="172"/>
                  </a:lnTo>
                  <a:lnTo>
                    <a:pt x="351" y="174"/>
                  </a:lnTo>
                  <a:lnTo>
                    <a:pt x="337" y="186"/>
                  </a:lnTo>
                  <a:lnTo>
                    <a:pt x="321" y="198"/>
                  </a:lnTo>
                  <a:lnTo>
                    <a:pt x="307" y="236"/>
                  </a:lnTo>
                  <a:lnTo>
                    <a:pt x="307" y="254"/>
                  </a:lnTo>
                  <a:lnTo>
                    <a:pt x="293" y="258"/>
                  </a:lnTo>
                  <a:lnTo>
                    <a:pt x="281" y="276"/>
                  </a:lnTo>
                  <a:lnTo>
                    <a:pt x="279" y="292"/>
                  </a:lnTo>
                  <a:lnTo>
                    <a:pt x="289" y="302"/>
                  </a:lnTo>
                  <a:lnTo>
                    <a:pt x="285" y="322"/>
                  </a:lnTo>
                  <a:lnTo>
                    <a:pt x="291" y="336"/>
                  </a:lnTo>
                  <a:lnTo>
                    <a:pt x="317" y="340"/>
                  </a:lnTo>
                  <a:lnTo>
                    <a:pt x="307" y="358"/>
                  </a:lnTo>
                  <a:lnTo>
                    <a:pt x="331" y="364"/>
                  </a:lnTo>
                  <a:lnTo>
                    <a:pt x="359" y="390"/>
                  </a:lnTo>
                  <a:lnTo>
                    <a:pt x="399" y="360"/>
                  </a:lnTo>
                  <a:lnTo>
                    <a:pt x="405" y="364"/>
                  </a:lnTo>
                  <a:lnTo>
                    <a:pt x="409" y="432"/>
                  </a:lnTo>
                  <a:lnTo>
                    <a:pt x="447" y="434"/>
                  </a:lnTo>
                  <a:lnTo>
                    <a:pt x="483" y="492"/>
                  </a:lnTo>
                  <a:lnTo>
                    <a:pt x="453" y="583"/>
                  </a:lnTo>
                  <a:lnTo>
                    <a:pt x="463" y="599"/>
                  </a:lnTo>
                  <a:lnTo>
                    <a:pt x="455" y="625"/>
                  </a:lnTo>
                  <a:lnTo>
                    <a:pt x="477" y="647"/>
                  </a:lnTo>
                  <a:lnTo>
                    <a:pt x="465" y="661"/>
                  </a:lnTo>
                  <a:lnTo>
                    <a:pt x="441" y="677"/>
                  </a:lnTo>
                  <a:lnTo>
                    <a:pt x="447" y="697"/>
                  </a:lnTo>
                  <a:lnTo>
                    <a:pt x="405" y="725"/>
                  </a:lnTo>
                  <a:lnTo>
                    <a:pt x="399" y="711"/>
                  </a:lnTo>
                  <a:lnTo>
                    <a:pt x="383" y="705"/>
                  </a:lnTo>
                  <a:lnTo>
                    <a:pt x="379" y="691"/>
                  </a:lnTo>
                  <a:lnTo>
                    <a:pt x="367" y="679"/>
                  </a:lnTo>
                  <a:lnTo>
                    <a:pt x="355" y="677"/>
                  </a:lnTo>
                  <a:lnTo>
                    <a:pt x="349" y="661"/>
                  </a:lnTo>
                  <a:lnTo>
                    <a:pt x="329" y="651"/>
                  </a:lnTo>
                  <a:lnTo>
                    <a:pt x="307" y="647"/>
                  </a:lnTo>
                  <a:lnTo>
                    <a:pt x="265" y="619"/>
                  </a:lnTo>
                  <a:lnTo>
                    <a:pt x="255" y="617"/>
                  </a:lnTo>
                  <a:lnTo>
                    <a:pt x="233" y="601"/>
                  </a:lnTo>
                  <a:lnTo>
                    <a:pt x="227" y="591"/>
                  </a:lnTo>
                  <a:lnTo>
                    <a:pt x="203" y="573"/>
                  </a:lnTo>
                  <a:lnTo>
                    <a:pt x="201" y="563"/>
                  </a:lnTo>
                  <a:lnTo>
                    <a:pt x="189" y="547"/>
                  </a:lnTo>
                  <a:lnTo>
                    <a:pt x="197" y="537"/>
                  </a:lnTo>
                  <a:lnTo>
                    <a:pt x="166" y="486"/>
                  </a:lnTo>
                  <a:lnTo>
                    <a:pt x="156" y="462"/>
                  </a:lnTo>
                  <a:lnTo>
                    <a:pt x="142" y="436"/>
                  </a:lnTo>
                  <a:lnTo>
                    <a:pt x="142" y="422"/>
                  </a:lnTo>
                  <a:lnTo>
                    <a:pt x="120" y="392"/>
                  </a:lnTo>
                  <a:lnTo>
                    <a:pt x="116" y="376"/>
                  </a:lnTo>
                  <a:lnTo>
                    <a:pt x="104" y="352"/>
                  </a:lnTo>
                  <a:lnTo>
                    <a:pt x="88" y="314"/>
                  </a:lnTo>
                  <a:lnTo>
                    <a:pt x="74" y="302"/>
                  </a:lnTo>
                  <a:lnTo>
                    <a:pt x="72" y="288"/>
                  </a:lnTo>
                  <a:lnTo>
                    <a:pt x="42" y="250"/>
                  </a:lnTo>
                  <a:lnTo>
                    <a:pt x="22" y="242"/>
                  </a:lnTo>
                  <a:lnTo>
                    <a:pt x="10" y="228"/>
                  </a:lnTo>
                  <a:lnTo>
                    <a:pt x="16" y="216"/>
                  </a:lnTo>
                  <a:lnTo>
                    <a:pt x="8" y="198"/>
                  </a:lnTo>
                  <a:lnTo>
                    <a:pt x="10" y="190"/>
                  </a:lnTo>
                  <a:lnTo>
                    <a:pt x="0" y="178"/>
                  </a:lnTo>
                  <a:lnTo>
                    <a:pt x="2" y="164"/>
                  </a:lnTo>
                  <a:lnTo>
                    <a:pt x="16" y="150"/>
                  </a:lnTo>
                  <a:lnTo>
                    <a:pt x="34" y="136"/>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1" name="Bolivia"/>
            <p:cNvSpPr>
              <a:spLocks noChangeAspect="1"/>
            </p:cNvSpPr>
            <p:nvPr/>
          </p:nvSpPr>
          <p:spPr bwMode="gray">
            <a:xfrm>
              <a:off x="2661831" y="4430912"/>
              <a:ext cx="298386" cy="329419"/>
            </a:xfrm>
            <a:custGeom>
              <a:avLst/>
              <a:gdLst/>
              <a:ahLst/>
              <a:cxnLst>
                <a:cxn ang="0">
                  <a:pos x="6" y="315"/>
                </a:cxn>
                <a:cxn ang="0">
                  <a:pos x="0" y="295"/>
                </a:cxn>
                <a:cxn ang="0">
                  <a:pos x="24" y="279"/>
                </a:cxn>
                <a:cxn ang="0">
                  <a:pos x="36" y="265"/>
                </a:cxn>
                <a:cxn ang="0">
                  <a:pos x="14" y="243"/>
                </a:cxn>
                <a:cxn ang="0">
                  <a:pos x="22" y="217"/>
                </a:cxn>
                <a:cxn ang="0">
                  <a:pos x="12" y="201"/>
                </a:cxn>
                <a:cxn ang="0">
                  <a:pos x="42" y="110"/>
                </a:cxn>
                <a:cxn ang="0">
                  <a:pos x="6" y="52"/>
                </a:cxn>
                <a:cxn ang="0">
                  <a:pos x="44" y="50"/>
                </a:cxn>
                <a:cxn ang="0">
                  <a:pos x="70" y="30"/>
                </a:cxn>
                <a:cxn ang="0">
                  <a:pos x="92" y="24"/>
                </a:cxn>
                <a:cxn ang="0">
                  <a:pos x="114" y="8"/>
                </a:cxn>
                <a:cxn ang="0">
                  <a:pos x="158" y="0"/>
                </a:cxn>
                <a:cxn ang="0">
                  <a:pos x="166" y="20"/>
                </a:cxn>
                <a:cxn ang="0">
                  <a:pos x="160" y="42"/>
                </a:cxn>
                <a:cxn ang="0">
                  <a:pos x="172" y="90"/>
                </a:cxn>
                <a:cxn ang="0">
                  <a:pos x="202" y="106"/>
                </a:cxn>
                <a:cxn ang="0">
                  <a:pos x="228" y="112"/>
                </a:cxn>
                <a:cxn ang="0">
                  <a:pos x="298" y="147"/>
                </a:cxn>
                <a:cxn ang="0">
                  <a:pos x="350" y="161"/>
                </a:cxn>
                <a:cxn ang="0">
                  <a:pos x="356" y="201"/>
                </a:cxn>
                <a:cxn ang="0">
                  <a:pos x="348" y="225"/>
                </a:cxn>
                <a:cxn ang="0">
                  <a:pos x="372" y="261"/>
                </a:cxn>
                <a:cxn ang="0">
                  <a:pos x="430" y="263"/>
                </a:cxn>
                <a:cxn ang="0">
                  <a:pos x="434" y="297"/>
                </a:cxn>
                <a:cxn ang="0">
                  <a:pos x="454" y="307"/>
                </a:cxn>
                <a:cxn ang="0">
                  <a:pos x="464" y="323"/>
                </a:cxn>
                <a:cxn ang="0">
                  <a:pos x="456" y="355"/>
                </a:cxn>
                <a:cxn ang="0">
                  <a:pos x="456" y="375"/>
                </a:cxn>
                <a:cxn ang="0">
                  <a:pos x="438" y="407"/>
                </a:cxn>
                <a:cxn ang="0">
                  <a:pos x="408" y="389"/>
                </a:cxn>
                <a:cxn ang="0">
                  <a:pos x="362" y="395"/>
                </a:cxn>
                <a:cxn ang="0">
                  <a:pos x="330" y="397"/>
                </a:cxn>
                <a:cxn ang="0">
                  <a:pos x="296" y="395"/>
                </a:cxn>
                <a:cxn ang="0">
                  <a:pos x="278" y="429"/>
                </a:cxn>
                <a:cxn ang="0">
                  <a:pos x="278" y="449"/>
                </a:cxn>
                <a:cxn ang="0">
                  <a:pos x="264" y="501"/>
                </a:cxn>
                <a:cxn ang="0">
                  <a:pos x="228" y="493"/>
                </a:cxn>
                <a:cxn ang="0">
                  <a:pos x="210" y="531"/>
                </a:cxn>
                <a:cxn ang="0">
                  <a:pos x="190" y="505"/>
                </a:cxn>
                <a:cxn ang="0">
                  <a:pos x="144" y="499"/>
                </a:cxn>
                <a:cxn ang="0">
                  <a:pos x="124" y="481"/>
                </a:cxn>
                <a:cxn ang="0">
                  <a:pos x="114" y="491"/>
                </a:cxn>
                <a:cxn ang="0">
                  <a:pos x="96" y="495"/>
                </a:cxn>
                <a:cxn ang="0">
                  <a:pos x="102" y="519"/>
                </a:cxn>
                <a:cxn ang="0">
                  <a:pos x="102" y="545"/>
                </a:cxn>
                <a:cxn ang="0">
                  <a:pos x="60" y="527"/>
                </a:cxn>
                <a:cxn ang="0">
                  <a:pos x="54" y="475"/>
                </a:cxn>
                <a:cxn ang="0">
                  <a:pos x="48" y="463"/>
                </a:cxn>
                <a:cxn ang="0">
                  <a:pos x="38" y="457"/>
                </a:cxn>
                <a:cxn ang="0">
                  <a:pos x="38" y="417"/>
                </a:cxn>
                <a:cxn ang="0">
                  <a:pos x="32" y="407"/>
                </a:cxn>
                <a:cxn ang="0">
                  <a:pos x="32" y="391"/>
                </a:cxn>
                <a:cxn ang="0">
                  <a:pos x="6" y="315"/>
                </a:cxn>
              </a:cxnLst>
              <a:rect l="0" t="0" r="r" b="b"/>
              <a:pathLst>
                <a:path w="464" h="545">
                  <a:moveTo>
                    <a:pt x="6" y="315"/>
                  </a:moveTo>
                  <a:lnTo>
                    <a:pt x="0" y="295"/>
                  </a:lnTo>
                  <a:lnTo>
                    <a:pt x="24" y="279"/>
                  </a:lnTo>
                  <a:lnTo>
                    <a:pt x="36" y="265"/>
                  </a:lnTo>
                  <a:lnTo>
                    <a:pt x="14" y="243"/>
                  </a:lnTo>
                  <a:lnTo>
                    <a:pt x="22" y="217"/>
                  </a:lnTo>
                  <a:lnTo>
                    <a:pt x="12" y="201"/>
                  </a:lnTo>
                  <a:lnTo>
                    <a:pt x="42" y="110"/>
                  </a:lnTo>
                  <a:lnTo>
                    <a:pt x="6" y="52"/>
                  </a:lnTo>
                  <a:lnTo>
                    <a:pt x="44" y="50"/>
                  </a:lnTo>
                  <a:lnTo>
                    <a:pt x="70" y="30"/>
                  </a:lnTo>
                  <a:lnTo>
                    <a:pt x="92" y="24"/>
                  </a:lnTo>
                  <a:lnTo>
                    <a:pt x="114" y="8"/>
                  </a:lnTo>
                  <a:lnTo>
                    <a:pt x="158" y="0"/>
                  </a:lnTo>
                  <a:lnTo>
                    <a:pt x="166" y="20"/>
                  </a:lnTo>
                  <a:lnTo>
                    <a:pt x="160" y="42"/>
                  </a:lnTo>
                  <a:lnTo>
                    <a:pt x="172" y="90"/>
                  </a:lnTo>
                  <a:lnTo>
                    <a:pt x="202" y="106"/>
                  </a:lnTo>
                  <a:lnTo>
                    <a:pt x="228" y="112"/>
                  </a:lnTo>
                  <a:lnTo>
                    <a:pt x="298" y="147"/>
                  </a:lnTo>
                  <a:lnTo>
                    <a:pt x="350" y="161"/>
                  </a:lnTo>
                  <a:lnTo>
                    <a:pt x="356" y="201"/>
                  </a:lnTo>
                  <a:lnTo>
                    <a:pt x="348" y="225"/>
                  </a:lnTo>
                  <a:lnTo>
                    <a:pt x="372" y="261"/>
                  </a:lnTo>
                  <a:lnTo>
                    <a:pt x="430" y="263"/>
                  </a:lnTo>
                  <a:lnTo>
                    <a:pt x="434" y="297"/>
                  </a:lnTo>
                  <a:lnTo>
                    <a:pt x="454" y="307"/>
                  </a:lnTo>
                  <a:lnTo>
                    <a:pt x="464" y="323"/>
                  </a:lnTo>
                  <a:lnTo>
                    <a:pt x="456" y="355"/>
                  </a:lnTo>
                  <a:lnTo>
                    <a:pt x="456" y="375"/>
                  </a:lnTo>
                  <a:lnTo>
                    <a:pt x="438" y="407"/>
                  </a:lnTo>
                  <a:lnTo>
                    <a:pt x="408" y="389"/>
                  </a:lnTo>
                  <a:lnTo>
                    <a:pt x="362" y="395"/>
                  </a:lnTo>
                  <a:lnTo>
                    <a:pt x="330" y="397"/>
                  </a:lnTo>
                  <a:lnTo>
                    <a:pt x="296" y="395"/>
                  </a:lnTo>
                  <a:lnTo>
                    <a:pt x="278" y="429"/>
                  </a:lnTo>
                  <a:lnTo>
                    <a:pt x="278" y="449"/>
                  </a:lnTo>
                  <a:lnTo>
                    <a:pt x="264" y="501"/>
                  </a:lnTo>
                  <a:lnTo>
                    <a:pt x="228" y="493"/>
                  </a:lnTo>
                  <a:lnTo>
                    <a:pt x="210" y="531"/>
                  </a:lnTo>
                  <a:lnTo>
                    <a:pt x="190" y="505"/>
                  </a:lnTo>
                  <a:lnTo>
                    <a:pt x="144" y="499"/>
                  </a:lnTo>
                  <a:lnTo>
                    <a:pt x="124" y="481"/>
                  </a:lnTo>
                  <a:lnTo>
                    <a:pt x="114" y="491"/>
                  </a:lnTo>
                  <a:lnTo>
                    <a:pt x="96" y="495"/>
                  </a:lnTo>
                  <a:lnTo>
                    <a:pt x="102" y="519"/>
                  </a:lnTo>
                  <a:lnTo>
                    <a:pt x="102" y="545"/>
                  </a:lnTo>
                  <a:lnTo>
                    <a:pt x="60" y="527"/>
                  </a:lnTo>
                  <a:lnTo>
                    <a:pt x="54" y="475"/>
                  </a:lnTo>
                  <a:lnTo>
                    <a:pt x="48" y="463"/>
                  </a:lnTo>
                  <a:lnTo>
                    <a:pt x="38" y="457"/>
                  </a:lnTo>
                  <a:lnTo>
                    <a:pt x="38" y="417"/>
                  </a:lnTo>
                  <a:lnTo>
                    <a:pt x="32" y="407"/>
                  </a:lnTo>
                  <a:lnTo>
                    <a:pt x="32" y="391"/>
                  </a:lnTo>
                  <a:lnTo>
                    <a:pt x="6" y="315"/>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2" name="Paraguay"/>
            <p:cNvSpPr>
              <a:spLocks noChangeAspect="1"/>
            </p:cNvSpPr>
            <p:nvPr/>
          </p:nvSpPr>
          <p:spPr bwMode="gray">
            <a:xfrm>
              <a:off x="2831019" y="4666417"/>
              <a:ext cx="210716" cy="205164"/>
            </a:xfrm>
            <a:custGeom>
              <a:avLst/>
              <a:gdLst/>
              <a:ahLst/>
              <a:cxnLst>
                <a:cxn ang="0">
                  <a:pos x="6" y="128"/>
                </a:cxn>
                <a:cxn ang="0">
                  <a:pos x="0" y="112"/>
                </a:cxn>
                <a:cxn ang="0">
                  <a:pos x="14" y="60"/>
                </a:cxn>
                <a:cxn ang="0">
                  <a:pos x="14" y="40"/>
                </a:cxn>
                <a:cxn ang="0">
                  <a:pos x="32" y="6"/>
                </a:cxn>
                <a:cxn ang="0">
                  <a:pos x="66" y="8"/>
                </a:cxn>
                <a:cxn ang="0">
                  <a:pos x="98" y="6"/>
                </a:cxn>
                <a:cxn ang="0">
                  <a:pos x="144" y="0"/>
                </a:cxn>
                <a:cxn ang="0">
                  <a:pos x="174" y="18"/>
                </a:cxn>
                <a:cxn ang="0">
                  <a:pos x="188" y="44"/>
                </a:cxn>
                <a:cxn ang="0">
                  <a:pos x="180" y="98"/>
                </a:cxn>
                <a:cxn ang="0">
                  <a:pos x="194" y="110"/>
                </a:cxn>
                <a:cxn ang="0">
                  <a:pos x="230" y="116"/>
                </a:cxn>
                <a:cxn ang="0">
                  <a:pos x="254" y="114"/>
                </a:cxn>
                <a:cxn ang="0">
                  <a:pos x="266" y="120"/>
                </a:cxn>
                <a:cxn ang="0">
                  <a:pos x="276" y="144"/>
                </a:cxn>
                <a:cxn ang="0">
                  <a:pos x="278" y="178"/>
                </a:cxn>
                <a:cxn ang="0">
                  <a:pos x="292" y="184"/>
                </a:cxn>
                <a:cxn ang="0">
                  <a:pos x="314" y="184"/>
                </a:cxn>
                <a:cxn ang="0">
                  <a:pos x="326" y="198"/>
                </a:cxn>
                <a:cxn ang="0">
                  <a:pos x="310" y="256"/>
                </a:cxn>
                <a:cxn ang="0">
                  <a:pos x="302" y="290"/>
                </a:cxn>
                <a:cxn ang="0">
                  <a:pos x="296" y="312"/>
                </a:cxn>
                <a:cxn ang="0">
                  <a:pos x="270" y="336"/>
                </a:cxn>
                <a:cxn ang="0">
                  <a:pos x="220" y="340"/>
                </a:cxn>
                <a:cxn ang="0">
                  <a:pos x="204" y="334"/>
                </a:cxn>
                <a:cxn ang="0">
                  <a:pos x="186" y="326"/>
                </a:cxn>
                <a:cxn ang="0">
                  <a:pos x="172" y="324"/>
                </a:cxn>
                <a:cxn ang="0">
                  <a:pos x="166" y="314"/>
                </a:cxn>
                <a:cxn ang="0">
                  <a:pos x="200" y="238"/>
                </a:cxn>
                <a:cxn ang="0">
                  <a:pos x="164" y="214"/>
                </a:cxn>
                <a:cxn ang="0">
                  <a:pos x="148" y="212"/>
                </a:cxn>
                <a:cxn ang="0">
                  <a:pos x="128" y="198"/>
                </a:cxn>
                <a:cxn ang="0">
                  <a:pos x="90" y="200"/>
                </a:cxn>
                <a:cxn ang="0">
                  <a:pos x="30" y="150"/>
                </a:cxn>
                <a:cxn ang="0">
                  <a:pos x="28" y="140"/>
                </a:cxn>
                <a:cxn ang="0">
                  <a:pos x="20" y="140"/>
                </a:cxn>
                <a:cxn ang="0">
                  <a:pos x="6" y="128"/>
                </a:cxn>
              </a:cxnLst>
              <a:rect l="0" t="0" r="r" b="b"/>
              <a:pathLst>
                <a:path w="326" h="340">
                  <a:moveTo>
                    <a:pt x="6" y="128"/>
                  </a:moveTo>
                  <a:lnTo>
                    <a:pt x="0" y="112"/>
                  </a:lnTo>
                  <a:lnTo>
                    <a:pt x="14" y="60"/>
                  </a:lnTo>
                  <a:lnTo>
                    <a:pt x="14" y="40"/>
                  </a:lnTo>
                  <a:lnTo>
                    <a:pt x="32" y="6"/>
                  </a:lnTo>
                  <a:lnTo>
                    <a:pt x="66" y="8"/>
                  </a:lnTo>
                  <a:lnTo>
                    <a:pt x="98" y="6"/>
                  </a:lnTo>
                  <a:lnTo>
                    <a:pt x="144" y="0"/>
                  </a:lnTo>
                  <a:lnTo>
                    <a:pt x="174" y="18"/>
                  </a:lnTo>
                  <a:lnTo>
                    <a:pt x="188" y="44"/>
                  </a:lnTo>
                  <a:lnTo>
                    <a:pt x="180" y="98"/>
                  </a:lnTo>
                  <a:lnTo>
                    <a:pt x="194" y="110"/>
                  </a:lnTo>
                  <a:lnTo>
                    <a:pt x="230" y="116"/>
                  </a:lnTo>
                  <a:lnTo>
                    <a:pt x="254" y="114"/>
                  </a:lnTo>
                  <a:lnTo>
                    <a:pt x="266" y="120"/>
                  </a:lnTo>
                  <a:lnTo>
                    <a:pt x="276" y="144"/>
                  </a:lnTo>
                  <a:lnTo>
                    <a:pt x="278" y="178"/>
                  </a:lnTo>
                  <a:lnTo>
                    <a:pt x="292" y="184"/>
                  </a:lnTo>
                  <a:lnTo>
                    <a:pt x="314" y="184"/>
                  </a:lnTo>
                  <a:lnTo>
                    <a:pt x="326" y="198"/>
                  </a:lnTo>
                  <a:lnTo>
                    <a:pt x="310" y="256"/>
                  </a:lnTo>
                  <a:lnTo>
                    <a:pt x="302" y="290"/>
                  </a:lnTo>
                  <a:lnTo>
                    <a:pt x="296" y="312"/>
                  </a:lnTo>
                  <a:lnTo>
                    <a:pt x="270" y="336"/>
                  </a:lnTo>
                  <a:lnTo>
                    <a:pt x="220" y="340"/>
                  </a:lnTo>
                  <a:lnTo>
                    <a:pt x="204" y="334"/>
                  </a:lnTo>
                  <a:lnTo>
                    <a:pt x="186" y="326"/>
                  </a:lnTo>
                  <a:lnTo>
                    <a:pt x="172" y="324"/>
                  </a:lnTo>
                  <a:lnTo>
                    <a:pt x="166" y="314"/>
                  </a:lnTo>
                  <a:lnTo>
                    <a:pt x="200" y="238"/>
                  </a:lnTo>
                  <a:lnTo>
                    <a:pt x="164" y="214"/>
                  </a:lnTo>
                  <a:lnTo>
                    <a:pt x="148" y="212"/>
                  </a:lnTo>
                  <a:lnTo>
                    <a:pt x="128" y="198"/>
                  </a:lnTo>
                  <a:lnTo>
                    <a:pt x="90" y="200"/>
                  </a:lnTo>
                  <a:lnTo>
                    <a:pt x="30" y="150"/>
                  </a:lnTo>
                  <a:lnTo>
                    <a:pt x="28" y="140"/>
                  </a:lnTo>
                  <a:lnTo>
                    <a:pt x="20" y="140"/>
                  </a:lnTo>
                  <a:lnTo>
                    <a:pt x="6" y="128"/>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3" name="Argentina"/>
            <p:cNvSpPr>
              <a:spLocks noChangeAspect="1" noEditPoints="1"/>
            </p:cNvSpPr>
            <p:nvPr/>
          </p:nvSpPr>
          <p:spPr bwMode="gray">
            <a:xfrm>
              <a:off x="2561857" y="4721320"/>
              <a:ext cx="493721" cy="1037381"/>
            </a:xfrm>
            <a:custGeom>
              <a:avLst/>
              <a:gdLst/>
              <a:ahLst/>
              <a:cxnLst>
                <a:cxn ang="0">
                  <a:pos x="268" y="10"/>
                </a:cxn>
                <a:cxn ang="0">
                  <a:pos x="382" y="12"/>
                </a:cxn>
                <a:cxn ang="0">
                  <a:pos x="448" y="58"/>
                </a:cxn>
                <a:cxn ang="0">
                  <a:pos x="618" y="146"/>
                </a:cxn>
                <a:cxn ang="0">
                  <a:pos x="638" y="248"/>
                </a:cxn>
                <a:cxn ang="0">
                  <a:pos x="750" y="166"/>
                </a:cxn>
                <a:cxn ang="0">
                  <a:pos x="694" y="284"/>
                </a:cxn>
                <a:cxn ang="0">
                  <a:pos x="622" y="366"/>
                </a:cxn>
                <a:cxn ang="0">
                  <a:pos x="586" y="514"/>
                </a:cxn>
                <a:cxn ang="0">
                  <a:pos x="632" y="639"/>
                </a:cxn>
                <a:cxn ang="0">
                  <a:pos x="628" y="745"/>
                </a:cxn>
                <a:cxn ang="0">
                  <a:pos x="468" y="793"/>
                </a:cxn>
                <a:cxn ang="0">
                  <a:pos x="448" y="839"/>
                </a:cxn>
                <a:cxn ang="0">
                  <a:pos x="426" y="899"/>
                </a:cxn>
                <a:cxn ang="0">
                  <a:pos x="344" y="875"/>
                </a:cxn>
                <a:cxn ang="0">
                  <a:pos x="354" y="965"/>
                </a:cxn>
                <a:cxn ang="0">
                  <a:pos x="366" y="951"/>
                </a:cxn>
                <a:cxn ang="0">
                  <a:pos x="388" y="993"/>
                </a:cxn>
                <a:cxn ang="0">
                  <a:pos x="342" y="985"/>
                </a:cxn>
                <a:cxn ang="0">
                  <a:pos x="334" y="1035"/>
                </a:cxn>
                <a:cxn ang="0">
                  <a:pos x="298" y="1111"/>
                </a:cxn>
                <a:cxn ang="0">
                  <a:pos x="238" y="1163"/>
                </a:cxn>
                <a:cxn ang="0">
                  <a:pos x="280" y="1223"/>
                </a:cxn>
                <a:cxn ang="0">
                  <a:pos x="310" y="1271"/>
                </a:cxn>
                <a:cxn ang="0">
                  <a:pos x="240" y="1355"/>
                </a:cxn>
                <a:cxn ang="0">
                  <a:pos x="194" y="1386"/>
                </a:cxn>
                <a:cxn ang="0">
                  <a:pos x="178" y="1446"/>
                </a:cxn>
                <a:cxn ang="0">
                  <a:pos x="192" y="1508"/>
                </a:cxn>
                <a:cxn ang="0">
                  <a:pos x="66" y="1522"/>
                </a:cxn>
                <a:cxn ang="0">
                  <a:pos x="32" y="1434"/>
                </a:cxn>
                <a:cxn ang="0">
                  <a:pos x="8" y="1365"/>
                </a:cxn>
                <a:cxn ang="0">
                  <a:pos x="42" y="1253"/>
                </a:cxn>
                <a:cxn ang="0">
                  <a:pos x="82" y="1149"/>
                </a:cxn>
                <a:cxn ang="0">
                  <a:pos x="68" y="1101"/>
                </a:cxn>
                <a:cxn ang="0">
                  <a:pos x="76" y="1031"/>
                </a:cxn>
                <a:cxn ang="0">
                  <a:pos x="76" y="927"/>
                </a:cxn>
                <a:cxn ang="0">
                  <a:pos x="98" y="787"/>
                </a:cxn>
                <a:cxn ang="0">
                  <a:pos x="114" y="667"/>
                </a:cxn>
                <a:cxn ang="0">
                  <a:pos x="150" y="518"/>
                </a:cxn>
                <a:cxn ang="0">
                  <a:pos x="134" y="394"/>
                </a:cxn>
                <a:cxn ang="0">
                  <a:pos x="166" y="292"/>
                </a:cxn>
                <a:cxn ang="0">
                  <a:pos x="202" y="218"/>
                </a:cxn>
                <a:cxn ang="0">
                  <a:pos x="214" y="122"/>
                </a:cxn>
                <a:cxn ang="0">
                  <a:pos x="240" y="1702"/>
                </a:cxn>
                <a:cxn ang="0">
                  <a:pos x="308" y="1706"/>
                </a:cxn>
                <a:cxn ang="0">
                  <a:pos x="242" y="1640"/>
                </a:cxn>
                <a:cxn ang="0">
                  <a:pos x="216" y="1584"/>
                </a:cxn>
                <a:cxn ang="0">
                  <a:pos x="548" y="1524"/>
                </a:cxn>
                <a:cxn ang="0">
                  <a:pos x="558" y="1528"/>
                </a:cxn>
                <a:cxn ang="0">
                  <a:pos x="598" y="1510"/>
                </a:cxn>
                <a:cxn ang="0">
                  <a:pos x="614" y="1478"/>
                </a:cxn>
                <a:cxn ang="0">
                  <a:pos x="576" y="1472"/>
                </a:cxn>
                <a:cxn ang="0">
                  <a:pos x="558" y="1478"/>
                </a:cxn>
                <a:cxn ang="0">
                  <a:pos x="510" y="1482"/>
                </a:cxn>
                <a:cxn ang="0">
                  <a:pos x="528" y="1500"/>
                </a:cxn>
                <a:cxn ang="0">
                  <a:pos x="514" y="1516"/>
                </a:cxn>
                <a:cxn ang="0">
                  <a:pos x="500" y="1528"/>
                </a:cxn>
                <a:cxn ang="0">
                  <a:pos x="536" y="1516"/>
                </a:cxn>
              </a:cxnLst>
              <a:rect l="0" t="0" r="r" b="b"/>
              <a:pathLst>
                <a:path w="766" h="1714">
                  <a:moveTo>
                    <a:pt x="248" y="94"/>
                  </a:moveTo>
                  <a:lnTo>
                    <a:pt x="256" y="64"/>
                  </a:lnTo>
                  <a:lnTo>
                    <a:pt x="256" y="38"/>
                  </a:lnTo>
                  <a:lnTo>
                    <a:pt x="250" y="14"/>
                  </a:lnTo>
                  <a:lnTo>
                    <a:pt x="268" y="10"/>
                  </a:lnTo>
                  <a:lnTo>
                    <a:pt x="278" y="0"/>
                  </a:lnTo>
                  <a:lnTo>
                    <a:pt x="298" y="18"/>
                  </a:lnTo>
                  <a:lnTo>
                    <a:pt x="344" y="24"/>
                  </a:lnTo>
                  <a:lnTo>
                    <a:pt x="364" y="50"/>
                  </a:lnTo>
                  <a:lnTo>
                    <a:pt x="382" y="12"/>
                  </a:lnTo>
                  <a:lnTo>
                    <a:pt x="418" y="20"/>
                  </a:lnTo>
                  <a:lnTo>
                    <a:pt x="424" y="36"/>
                  </a:lnTo>
                  <a:lnTo>
                    <a:pt x="438" y="48"/>
                  </a:lnTo>
                  <a:lnTo>
                    <a:pt x="446" y="48"/>
                  </a:lnTo>
                  <a:lnTo>
                    <a:pt x="448" y="58"/>
                  </a:lnTo>
                  <a:lnTo>
                    <a:pt x="508" y="108"/>
                  </a:lnTo>
                  <a:lnTo>
                    <a:pt x="546" y="106"/>
                  </a:lnTo>
                  <a:lnTo>
                    <a:pt x="566" y="120"/>
                  </a:lnTo>
                  <a:lnTo>
                    <a:pt x="582" y="122"/>
                  </a:lnTo>
                  <a:lnTo>
                    <a:pt x="618" y="146"/>
                  </a:lnTo>
                  <a:lnTo>
                    <a:pt x="584" y="222"/>
                  </a:lnTo>
                  <a:lnTo>
                    <a:pt x="590" y="232"/>
                  </a:lnTo>
                  <a:lnTo>
                    <a:pt x="604" y="234"/>
                  </a:lnTo>
                  <a:lnTo>
                    <a:pt x="622" y="242"/>
                  </a:lnTo>
                  <a:lnTo>
                    <a:pt x="638" y="248"/>
                  </a:lnTo>
                  <a:lnTo>
                    <a:pt x="688" y="244"/>
                  </a:lnTo>
                  <a:lnTo>
                    <a:pt x="714" y="220"/>
                  </a:lnTo>
                  <a:lnTo>
                    <a:pt x="720" y="198"/>
                  </a:lnTo>
                  <a:lnTo>
                    <a:pt x="728" y="164"/>
                  </a:lnTo>
                  <a:lnTo>
                    <a:pt x="750" y="166"/>
                  </a:lnTo>
                  <a:lnTo>
                    <a:pt x="766" y="178"/>
                  </a:lnTo>
                  <a:lnTo>
                    <a:pt x="764" y="198"/>
                  </a:lnTo>
                  <a:lnTo>
                    <a:pt x="754" y="236"/>
                  </a:lnTo>
                  <a:lnTo>
                    <a:pt x="742" y="238"/>
                  </a:lnTo>
                  <a:lnTo>
                    <a:pt x="694" y="284"/>
                  </a:lnTo>
                  <a:lnTo>
                    <a:pt x="692" y="290"/>
                  </a:lnTo>
                  <a:lnTo>
                    <a:pt x="684" y="290"/>
                  </a:lnTo>
                  <a:lnTo>
                    <a:pt x="650" y="326"/>
                  </a:lnTo>
                  <a:lnTo>
                    <a:pt x="644" y="342"/>
                  </a:lnTo>
                  <a:lnTo>
                    <a:pt x="622" y="366"/>
                  </a:lnTo>
                  <a:lnTo>
                    <a:pt x="604" y="410"/>
                  </a:lnTo>
                  <a:lnTo>
                    <a:pt x="598" y="436"/>
                  </a:lnTo>
                  <a:lnTo>
                    <a:pt x="594" y="472"/>
                  </a:lnTo>
                  <a:lnTo>
                    <a:pt x="592" y="504"/>
                  </a:lnTo>
                  <a:lnTo>
                    <a:pt x="586" y="514"/>
                  </a:lnTo>
                  <a:lnTo>
                    <a:pt x="584" y="539"/>
                  </a:lnTo>
                  <a:lnTo>
                    <a:pt x="586" y="573"/>
                  </a:lnTo>
                  <a:lnTo>
                    <a:pt x="640" y="607"/>
                  </a:lnTo>
                  <a:lnTo>
                    <a:pt x="642" y="625"/>
                  </a:lnTo>
                  <a:lnTo>
                    <a:pt x="632" y="639"/>
                  </a:lnTo>
                  <a:lnTo>
                    <a:pt x="638" y="655"/>
                  </a:lnTo>
                  <a:lnTo>
                    <a:pt x="654" y="663"/>
                  </a:lnTo>
                  <a:lnTo>
                    <a:pt x="654" y="693"/>
                  </a:lnTo>
                  <a:lnTo>
                    <a:pt x="630" y="733"/>
                  </a:lnTo>
                  <a:lnTo>
                    <a:pt x="628" y="745"/>
                  </a:lnTo>
                  <a:lnTo>
                    <a:pt x="614" y="759"/>
                  </a:lnTo>
                  <a:lnTo>
                    <a:pt x="552" y="783"/>
                  </a:lnTo>
                  <a:lnTo>
                    <a:pt x="512" y="785"/>
                  </a:lnTo>
                  <a:lnTo>
                    <a:pt x="496" y="793"/>
                  </a:lnTo>
                  <a:lnTo>
                    <a:pt x="468" y="793"/>
                  </a:lnTo>
                  <a:lnTo>
                    <a:pt x="440" y="777"/>
                  </a:lnTo>
                  <a:lnTo>
                    <a:pt x="436" y="779"/>
                  </a:lnTo>
                  <a:lnTo>
                    <a:pt x="436" y="793"/>
                  </a:lnTo>
                  <a:lnTo>
                    <a:pt x="450" y="821"/>
                  </a:lnTo>
                  <a:lnTo>
                    <a:pt x="448" y="839"/>
                  </a:lnTo>
                  <a:lnTo>
                    <a:pt x="436" y="867"/>
                  </a:lnTo>
                  <a:lnTo>
                    <a:pt x="438" y="875"/>
                  </a:lnTo>
                  <a:lnTo>
                    <a:pt x="448" y="871"/>
                  </a:lnTo>
                  <a:lnTo>
                    <a:pt x="448" y="877"/>
                  </a:lnTo>
                  <a:lnTo>
                    <a:pt x="426" y="899"/>
                  </a:lnTo>
                  <a:lnTo>
                    <a:pt x="412" y="907"/>
                  </a:lnTo>
                  <a:lnTo>
                    <a:pt x="384" y="905"/>
                  </a:lnTo>
                  <a:lnTo>
                    <a:pt x="358" y="891"/>
                  </a:lnTo>
                  <a:lnTo>
                    <a:pt x="346" y="887"/>
                  </a:lnTo>
                  <a:lnTo>
                    <a:pt x="344" y="875"/>
                  </a:lnTo>
                  <a:lnTo>
                    <a:pt x="336" y="881"/>
                  </a:lnTo>
                  <a:lnTo>
                    <a:pt x="340" y="923"/>
                  </a:lnTo>
                  <a:lnTo>
                    <a:pt x="336" y="947"/>
                  </a:lnTo>
                  <a:lnTo>
                    <a:pt x="354" y="953"/>
                  </a:lnTo>
                  <a:lnTo>
                    <a:pt x="354" y="965"/>
                  </a:lnTo>
                  <a:lnTo>
                    <a:pt x="366" y="967"/>
                  </a:lnTo>
                  <a:lnTo>
                    <a:pt x="376" y="965"/>
                  </a:lnTo>
                  <a:lnTo>
                    <a:pt x="378" y="959"/>
                  </a:lnTo>
                  <a:lnTo>
                    <a:pt x="366" y="957"/>
                  </a:lnTo>
                  <a:lnTo>
                    <a:pt x="366" y="951"/>
                  </a:lnTo>
                  <a:lnTo>
                    <a:pt x="384" y="945"/>
                  </a:lnTo>
                  <a:lnTo>
                    <a:pt x="392" y="955"/>
                  </a:lnTo>
                  <a:lnTo>
                    <a:pt x="396" y="959"/>
                  </a:lnTo>
                  <a:lnTo>
                    <a:pt x="398" y="987"/>
                  </a:lnTo>
                  <a:lnTo>
                    <a:pt x="388" y="993"/>
                  </a:lnTo>
                  <a:lnTo>
                    <a:pt x="374" y="993"/>
                  </a:lnTo>
                  <a:lnTo>
                    <a:pt x="370" y="975"/>
                  </a:lnTo>
                  <a:lnTo>
                    <a:pt x="354" y="971"/>
                  </a:lnTo>
                  <a:lnTo>
                    <a:pt x="346" y="977"/>
                  </a:lnTo>
                  <a:lnTo>
                    <a:pt x="342" y="985"/>
                  </a:lnTo>
                  <a:lnTo>
                    <a:pt x="350" y="995"/>
                  </a:lnTo>
                  <a:lnTo>
                    <a:pt x="364" y="997"/>
                  </a:lnTo>
                  <a:lnTo>
                    <a:pt x="354" y="1003"/>
                  </a:lnTo>
                  <a:lnTo>
                    <a:pt x="336" y="1021"/>
                  </a:lnTo>
                  <a:lnTo>
                    <a:pt x="334" y="1035"/>
                  </a:lnTo>
                  <a:lnTo>
                    <a:pt x="328" y="1069"/>
                  </a:lnTo>
                  <a:lnTo>
                    <a:pt x="330" y="1077"/>
                  </a:lnTo>
                  <a:lnTo>
                    <a:pt x="310" y="1097"/>
                  </a:lnTo>
                  <a:lnTo>
                    <a:pt x="312" y="1109"/>
                  </a:lnTo>
                  <a:lnTo>
                    <a:pt x="298" y="1111"/>
                  </a:lnTo>
                  <a:lnTo>
                    <a:pt x="288" y="1107"/>
                  </a:lnTo>
                  <a:lnTo>
                    <a:pt x="278" y="1121"/>
                  </a:lnTo>
                  <a:lnTo>
                    <a:pt x="264" y="1121"/>
                  </a:lnTo>
                  <a:lnTo>
                    <a:pt x="250" y="1141"/>
                  </a:lnTo>
                  <a:lnTo>
                    <a:pt x="238" y="1163"/>
                  </a:lnTo>
                  <a:lnTo>
                    <a:pt x="238" y="1185"/>
                  </a:lnTo>
                  <a:lnTo>
                    <a:pt x="244" y="1195"/>
                  </a:lnTo>
                  <a:lnTo>
                    <a:pt x="262" y="1207"/>
                  </a:lnTo>
                  <a:lnTo>
                    <a:pt x="264" y="1215"/>
                  </a:lnTo>
                  <a:lnTo>
                    <a:pt x="280" y="1223"/>
                  </a:lnTo>
                  <a:lnTo>
                    <a:pt x="300" y="1225"/>
                  </a:lnTo>
                  <a:lnTo>
                    <a:pt x="310" y="1225"/>
                  </a:lnTo>
                  <a:lnTo>
                    <a:pt x="314" y="1239"/>
                  </a:lnTo>
                  <a:lnTo>
                    <a:pt x="304" y="1255"/>
                  </a:lnTo>
                  <a:lnTo>
                    <a:pt x="310" y="1271"/>
                  </a:lnTo>
                  <a:lnTo>
                    <a:pt x="300" y="1287"/>
                  </a:lnTo>
                  <a:lnTo>
                    <a:pt x="272" y="1303"/>
                  </a:lnTo>
                  <a:lnTo>
                    <a:pt x="242" y="1333"/>
                  </a:lnTo>
                  <a:lnTo>
                    <a:pt x="232" y="1353"/>
                  </a:lnTo>
                  <a:lnTo>
                    <a:pt x="240" y="1355"/>
                  </a:lnTo>
                  <a:lnTo>
                    <a:pt x="238" y="1377"/>
                  </a:lnTo>
                  <a:lnTo>
                    <a:pt x="218" y="1396"/>
                  </a:lnTo>
                  <a:lnTo>
                    <a:pt x="212" y="1394"/>
                  </a:lnTo>
                  <a:lnTo>
                    <a:pt x="200" y="1382"/>
                  </a:lnTo>
                  <a:lnTo>
                    <a:pt x="194" y="1386"/>
                  </a:lnTo>
                  <a:lnTo>
                    <a:pt x="192" y="1392"/>
                  </a:lnTo>
                  <a:lnTo>
                    <a:pt x="208" y="1398"/>
                  </a:lnTo>
                  <a:lnTo>
                    <a:pt x="204" y="1408"/>
                  </a:lnTo>
                  <a:lnTo>
                    <a:pt x="186" y="1416"/>
                  </a:lnTo>
                  <a:lnTo>
                    <a:pt x="178" y="1446"/>
                  </a:lnTo>
                  <a:lnTo>
                    <a:pt x="182" y="1476"/>
                  </a:lnTo>
                  <a:lnTo>
                    <a:pt x="184" y="1488"/>
                  </a:lnTo>
                  <a:lnTo>
                    <a:pt x="172" y="1494"/>
                  </a:lnTo>
                  <a:lnTo>
                    <a:pt x="186" y="1494"/>
                  </a:lnTo>
                  <a:lnTo>
                    <a:pt x="192" y="1508"/>
                  </a:lnTo>
                  <a:lnTo>
                    <a:pt x="214" y="1536"/>
                  </a:lnTo>
                  <a:lnTo>
                    <a:pt x="210" y="1538"/>
                  </a:lnTo>
                  <a:lnTo>
                    <a:pt x="198" y="1538"/>
                  </a:lnTo>
                  <a:lnTo>
                    <a:pt x="186" y="1522"/>
                  </a:lnTo>
                  <a:lnTo>
                    <a:pt x="66" y="1522"/>
                  </a:lnTo>
                  <a:lnTo>
                    <a:pt x="48" y="1492"/>
                  </a:lnTo>
                  <a:lnTo>
                    <a:pt x="50" y="1478"/>
                  </a:lnTo>
                  <a:lnTo>
                    <a:pt x="46" y="1464"/>
                  </a:lnTo>
                  <a:lnTo>
                    <a:pt x="46" y="1434"/>
                  </a:lnTo>
                  <a:lnTo>
                    <a:pt x="32" y="1434"/>
                  </a:lnTo>
                  <a:lnTo>
                    <a:pt x="18" y="1444"/>
                  </a:lnTo>
                  <a:lnTo>
                    <a:pt x="12" y="1426"/>
                  </a:lnTo>
                  <a:lnTo>
                    <a:pt x="2" y="1412"/>
                  </a:lnTo>
                  <a:lnTo>
                    <a:pt x="0" y="1398"/>
                  </a:lnTo>
                  <a:lnTo>
                    <a:pt x="8" y="1365"/>
                  </a:lnTo>
                  <a:lnTo>
                    <a:pt x="32" y="1327"/>
                  </a:lnTo>
                  <a:lnTo>
                    <a:pt x="40" y="1309"/>
                  </a:lnTo>
                  <a:lnTo>
                    <a:pt x="48" y="1287"/>
                  </a:lnTo>
                  <a:lnTo>
                    <a:pt x="42" y="1265"/>
                  </a:lnTo>
                  <a:lnTo>
                    <a:pt x="42" y="1253"/>
                  </a:lnTo>
                  <a:lnTo>
                    <a:pt x="70" y="1225"/>
                  </a:lnTo>
                  <a:lnTo>
                    <a:pt x="72" y="1199"/>
                  </a:lnTo>
                  <a:lnTo>
                    <a:pt x="78" y="1193"/>
                  </a:lnTo>
                  <a:lnTo>
                    <a:pt x="78" y="1159"/>
                  </a:lnTo>
                  <a:lnTo>
                    <a:pt x="82" y="1149"/>
                  </a:lnTo>
                  <a:lnTo>
                    <a:pt x="78" y="1139"/>
                  </a:lnTo>
                  <a:lnTo>
                    <a:pt x="94" y="1119"/>
                  </a:lnTo>
                  <a:lnTo>
                    <a:pt x="84" y="1107"/>
                  </a:lnTo>
                  <a:lnTo>
                    <a:pt x="70" y="1103"/>
                  </a:lnTo>
                  <a:lnTo>
                    <a:pt x="68" y="1101"/>
                  </a:lnTo>
                  <a:lnTo>
                    <a:pt x="74" y="1093"/>
                  </a:lnTo>
                  <a:lnTo>
                    <a:pt x="98" y="1095"/>
                  </a:lnTo>
                  <a:lnTo>
                    <a:pt x="98" y="1083"/>
                  </a:lnTo>
                  <a:lnTo>
                    <a:pt x="74" y="1071"/>
                  </a:lnTo>
                  <a:lnTo>
                    <a:pt x="76" y="1031"/>
                  </a:lnTo>
                  <a:lnTo>
                    <a:pt x="72" y="1001"/>
                  </a:lnTo>
                  <a:lnTo>
                    <a:pt x="58" y="981"/>
                  </a:lnTo>
                  <a:lnTo>
                    <a:pt x="60" y="971"/>
                  </a:lnTo>
                  <a:lnTo>
                    <a:pt x="82" y="961"/>
                  </a:lnTo>
                  <a:lnTo>
                    <a:pt x="76" y="927"/>
                  </a:lnTo>
                  <a:lnTo>
                    <a:pt x="72" y="881"/>
                  </a:lnTo>
                  <a:lnTo>
                    <a:pt x="80" y="863"/>
                  </a:lnTo>
                  <a:lnTo>
                    <a:pt x="76" y="849"/>
                  </a:lnTo>
                  <a:lnTo>
                    <a:pt x="86" y="811"/>
                  </a:lnTo>
                  <a:lnTo>
                    <a:pt x="98" y="787"/>
                  </a:lnTo>
                  <a:lnTo>
                    <a:pt x="108" y="787"/>
                  </a:lnTo>
                  <a:lnTo>
                    <a:pt x="110" y="761"/>
                  </a:lnTo>
                  <a:lnTo>
                    <a:pt x="104" y="713"/>
                  </a:lnTo>
                  <a:lnTo>
                    <a:pt x="104" y="675"/>
                  </a:lnTo>
                  <a:lnTo>
                    <a:pt x="114" y="667"/>
                  </a:lnTo>
                  <a:lnTo>
                    <a:pt x="116" y="653"/>
                  </a:lnTo>
                  <a:lnTo>
                    <a:pt x="126" y="643"/>
                  </a:lnTo>
                  <a:lnTo>
                    <a:pt x="136" y="599"/>
                  </a:lnTo>
                  <a:lnTo>
                    <a:pt x="148" y="557"/>
                  </a:lnTo>
                  <a:lnTo>
                    <a:pt x="150" y="518"/>
                  </a:lnTo>
                  <a:lnTo>
                    <a:pt x="144" y="486"/>
                  </a:lnTo>
                  <a:lnTo>
                    <a:pt x="128" y="446"/>
                  </a:lnTo>
                  <a:lnTo>
                    <a:pt x="126" y="422"/>
                  </a:lnTo>
                  <a:lnTo>
                    <a:pt x="136" y="416"/>
                  </a:lnTo>
                  <a:lnTo>
                    <a:pt x="134" y="394"/>
                  </a:lnTo>
                  <a:lnTo>
                    <a:pt x="144" y="392"/>
                  </a:lnTo>
                  <a:lnTo>
                    <a:pt x="152" y="380"/>
                  </a:lnTo>
                  <a:lnTo>
                    <a:pt x="150" y="340"/>
                  </a:lnTo>
                  <a:lnTo>
                    <a:pt x="152" y="320"/>
                  </a:lnTo>
                  <a:lnTo>
                    <a:pt x="166" y="292"/>
                  </a:lnTo>
                  <a:lnTo>
                    <a:pt x="180" y="280"/>
                  </a:lnTo>
                  <a:lnTo>
                    <a:pt x="184" y="264"/>
                  </a:lnTo>
                  <a:lnTo>
                    <a:pt x="194" y="248"/>
                  </a:lnTo>
                  <a:lnTo>
                    <a:pt x="210" y="234"/>
                  </a:lnTo>
                  <a:lnTo>
                    <a:pt x="202" y="218"/>
                  </a:lnTo>
                  <a:lnTo>
                    <a:pt x="202" y="184"/>
                  </a:lnTo>
                  <a:lnTo>
                    <a:pt x="198" y="166"/>
                  </a:lnTo>
                  <a:lnTo>
                    <a:pt x="208" y="144"/>
                  </a:lnTo>
                  <a:lnTo>
                    <a:pt x="208" y="128"/>
                  </a:lnTo>
                  <a:lnTo>
                    <a:pt x="214" y="122"/>
                  </a:lnTo>
                  <a:lnTo>
                    <a:pt x="238" y="106"/>
                  </a:lnTo>
                  <a:lnTo>
                    <a:pt x="248" y="94"/>
                  </a:lnTo>
                  <a:close/>
                  <a:moveTo>
                    <a:pt x="198" y="1642"/>
                  </a:moveTo>
                  <a:lnTo>
                    <a:pt x="198" y="1700"/>
                  </a:lnTo>
                  <a:lnTo>
                    <a:pt x="240" y="1702"/>
                  </a:lnTo>
                  <a:lnTo>
                    <a:pt x="256" y="1706"/>
                  </a:lnTo>
                  <a:lnTo>
                    <a:pt x="266" y="1706"/>
                  </a:lnTo>
                  <a:lnTo>
                    <a:pt x="282" y="1714"/>
                  </a:lnTo>
                  <a:lnTo>
                    <a:pt x="306" y="1712"/>
                  </a:lnTo>
                  <a:lnTo>
                    <a:pt x="308" y="1706"/>
                  </a:lnTo>
                  <a:lnTo>
                    <a:pt x="320" y="1708"/>
                  </a:lnTo>
                  <a:lnTo>
                    <a:pt x="334" y="1692"/>
                  </a:lnTo>
                  <a:lnTo>
                    <a:pt x="290" y="1680"/>
                  </a:lnTo>
                  <a:lnTo>
                    <a:pt x="256" y="1648"/>
                  </a:lnTo>
                  <a:lnTo>
                    <a:pt x="242" y="1640"/>
                  </a:lnTo>
                  <a:lnTo>
                    <a:pt x="218" y="1626"/>
                  </a:lnTo>
                  <a:lnTo>
                    <a:pt x="218" y="1602"/>
                  </a:lnTo>
                  <a:lnTo>
                    <a:pt x="204" y="1596"/>
                  </a:lnTo>
                  <a:lnTo>
                    <a:pt x="204" y="1590"/>
                  </a:lnTo>
                  <a:lnTo>
                    <a:pt x="216" y="1584"/>
                  </a:lnTo>
                  <a:lnTo>
                    <a:pt x="200" y="1564"/>
                  </a:lnTo>
                  <a:lnTo>
                    <a:pt x="198" y="1642"/>
                  </a:lnTo>
                  <a:close/>
                  <a:moveTo>
                    <a:pt x="562" y="1504"/>
                  </a:moveTo>
                  <a:lnTo>
                    <a:pt x="552" y="1506"/>
                  </a:lnTo>
                  <a:lnTo>
                    <a:pt x="548" y="1524"/>
                  </a:lnTo>
                  <a:lnTo>
                    <a:pt x="550" y="1534"/>
                  </a:lnTo>
                  <a:lnTo>
                    <a:pt x="542" y="1542"/>
                  </a:lnTo>
                  <a:lnTo>
                    <a:pt x="548" y="1544"/>
                  </a:lnTo>
                  <a:lnTo>
                    <a:pt x="554" y="1538"/>
                  </a:lnTo>
                  <a:lnTo>
                    <a:pt x="558" y="1528"/>
                  </a:lnTo>
                  <a:lnTo>
                    <a:pt x="566" y="1526"/>
                  </a:lnTo>
                  <a:lnTo>
                    <a:pt x="570" y="1516"/>
                  </a:lnTo>
                  <a:lnTo>
                    <a:pt x="582" y="1522"/>
                  </a:lnTo>
                  <a:lnTo>
                    <a:pt x="584" y="1514"/>
                  </a:lnTo>
                  <a:lnTo>
                    <a:pt x="598" y="1510"/>
                  </a:lnTo>
                  <a:lnTo>
                    <a:pt x="602" y="1504"/>
                  </a:lnTo>
                  <a:lnTo>
                    <a:pt x="612" y="1502"/>
                  </a:lnTo>
                  <a:lnTo>
                    <a:pt x="624" y="1494"/>
                  </a:lnTo>
                  <a:lnTo>
                    <a:pt x="622" y="1482"/>
                  </a:lnTo>
                  <a:lnTo>
                    <a:pt x="614" y="1478"/>
                  </a:lnTo>
                  <a:lnTo>
                    <a:pt x="602" y="1478"/>
                  </a:lnTo>
                  <a:lnTo>
                    <a:pt x="598" y="1488"/>
                  </a:lnTo>
                  <a:lnTo>
                    <a:pt x="592" y="1486"/>
                  </a:lnTo>
                  <a:lnTo>
                    <a:pt x="590" y="1476"/>
                  </a:lnTo>
                  <a:lnTo>
                    <a:pt x="576" y="1472"/>
                  </a:lnTo>
                  <a:lnTo>
                    <a:pt x="570" y="1490"/>
                  </a:lnTo>
                  <a:lnTo>
                    <a:pt x="570" y="1504"/>
                  </a:lnTo>
                  <a:lnTo>
                    <a:pt x="562" y="1504"/>
                  </a:lnTo>
                  <a:close/>
                  <a:moveTo>
                    <a:pt x="564" y="1484"/>
                  </a:moveTo>
                  <a:lnTo>
                    <a:pt x="558" y="1478"/>
                  </a:lnTo>
                  <a:lnTo>
                    <a:pt x="554" y="1482"/>
                  </a:lnTo>
                  <a:lnTo>
                    <a:pt x="542" y="1482"/>
                  </a:lnTo>
                  <a:lnTo>
                    <a:pt x="538" y="1474"/>
                  </a:lnTo>
                  <a:lnTo>
                    <a:pt x="524" y="1474"/>
                  </a:lnTo>
                  <a:lnTo>
                    <a:pt x="510" y="1482"/>
                  </a:lnTo>
                  <a:lnTo>
                    <a:pt x="516" y="1484"/>
                  </a:lnTo>
                  <a:lnTo>
                    <a:pt x="518" y="1490"/>
                  </a:lnTo>
                  <a:lnTo>
                    <a:pt x="530" y="1492"/>
                  </a:lnTo>
                  <a:lnTo>
                    <a:pt x="534" y="1498"/>
                  </a:lnTo>
                  <a:lnTo>
                    <a:pt x="528" y="1500"/>
                  </a:lnTo>
                  <a:lnTo>
                    <a:pt x="510" y="1498"/>
                  </a:lnTo>
                  <a:lnTo>
                    <a:pt x="510" y="1504"/>
                  </a:lnTo>
                  <a:lnTo>
                    <a:pt x="520" y="1504"/>
                  </a:lnTo>
                  <a:lnTo>
                    <a:pt x="518" y="1510"/>
                  </a:lnTo>
                  <a:lnTo>
                    <a:pt x="514" y="1516"/>
                  </a:lnTo>
                  <a:lnTo>
                    <a:pt x="502" y="1512"/>
                  </a:lnTo>
                  <a:lnTo>
                    <a:pt x="496" y="1506"/>
                  </a:lnTo>
                  <a:lnTo>
                    <a:pt x="490" y="1510"/>
                  </a:lnTo>
                  <a:lnTo>
                    <a:pt x="494" y="1522"/>
                  </a:lnTo>
                  <a:lnTo>
                    <a:pt x="500" y="1528"/>
                  </a:lnTo>
                  <a:lnTo>
                    <a:pt x="504" y="1526"/>
                  </a:lnTo>
                  <a:lnTo>
                    <a:pt x="514" y="1532"/>
                  </a:lnTo>
                  <a:lnTo>
                    <a:pt x="520" y="1526"/>
                  </a:lnTo>
                  <a:lnTo>
                    <a:pt x="522" y="1520"/>
                  </a:lnTo>
                  <a:lnTo>
                    <a:pt x="536" y="1516"/>
                  </a:lnTo>
                  <a:lnTo>
                    <a:pt x="548" y="1498"/>
                  </a:lnTo>
                  <a:lnTo>
                    <a:pt x="564" y="148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4" name="Uruguay"/>
            <p:cNvSpPr>
              <a:spLocks noChangeAspect="1"/>
            </p:cNvSpPr>
            <p:nvPr/>
          </p:nvSpPr>
          <p:spPr bwMode="gray">
            <a:xfrm>
              <a:off x="2943299" y="4929374"/>
              <a:ext cx="121508" cy="148816"/>
            </a:xfrm>
            <a:custGeom>
              <a:avLst/>
              <a:gdLst/>
              <a:ahLst/>
              <a:cxnLst>
                <a:cxn ang="0">
                  <a:pos x="8" y="181"/>
                </a:cxn>
                <a:cxn ang="0">
                  <a:pos x="0" y="162"/>
                </a:cxn>
                <a:cxn ang="0">
                  <a:pos x="2" y="130"/>
                </a:cxn>
                <a:cxn ang="0">
                  <a:pos x="6" y="94"/>
                </a:cxn>
                <a:cxn ang="0">
                  <a:pos x="12" y="68"/>
                </a:cxn>
                <a:cxn ang="0">
                  <a:pos x="30" y="24"/>
                </a:cxn>
                <a:cxn ang="0">
                  <a:pos x="52" y="0"/>
                </a:cxn>
                <a:cxn ang="0">
                  <a:pos x="70" y="40"/>
                </a:cxn>
                <a:cxn ang="0">
                  <a:pos x="84" y="60"/>
                </a:cxn>
                <a:cxn ang="0">
                  <a:pos x="98" y="52"/>
                </a:cxn>
                <a:cxn ang="0">
                  <a:pos x="120" y="70"/>
                </a:cxn>
                <a:cxn ang="0">
                  <a:pos x="144" y="82"/>
                </a:cxn>
                <a:cxn ang="0">
                  <a:pos x="160" y="100"/>
                </a:cxn>
                <a:cxn ang="0">
                  <a:pos x="174" y="124"/>
                </a:cxn>
                <a:cxn ang="0">
                  <a:pos x="188" y="128"/>
                </a:cxn>
                <a:cxn ang="0">
                  <a:pos x="180" y="148"/>
                </a:cxn>
                <a:cxn ang="0">
                  <a:pos x="178" y="168"/>
                </a:cxn>
                <a:cxn ang="0">
                  <a:pos x="178" y="181"/>
                </a:cxn>
                <a:cxn ang="0">
                  <a:pos x="188" y="191"/>
                </a:cxn>
                <a:cxn ang="0">
                  <a:pos x="178" y="211"/>
                </a:cxn>
                <a:cxn ang="0">
                  <a:pos x="170" y="223"/>
                </a:cxn>
                <a:cxn ang="0">
                  <a:pos x="142" y="239"/>
                </a:cxn>
                <a:cxn ang="0">
                  <a:pos x="126" y="247"/>
                </a:cxn>
                <a:cxn ang="0">
                  <a:pos x="86" y="247"/>
                </a:cxn>
                <a:cxn ang="0">
                  <a:pos x="68" y="243"/>
                </a:cxn>
                <a:cxn ang="0">
                  <a:pos x="42" y="227"/>
                </a:cxn>
                <a:cxn ang="0">
                  <a:pos x="26" y="225"/>
                </a:cxn>
                <a:cxn ang="0">
                  <a:pos x="8" y="209"/>
                </a:cxn>
                <a:cxn ang="0">
                  <a:pos x="8" y="181"/>
                </a:cxn>
              </a:cxnLst>
              <a:rect l="0" t="0" r="r" b="b"/>
              <a:pathLst>
                <a:path w="188" h="247">
                  <a:moveTo>
                    <a:pt x="8" y="181"/>
                  </a:moveTo>
                  <a:lnTo>
                    <a:pt x="0" y="162"/>
                  </a:lnTo>
                  <a:lnTo>
                    <a:pt x="2" y="130"/>
                  </a:lnTo>
                  <a:lnTo>
                    <a:pt x="6" y="94"/>
                  </a:lnTo>
                  <a:lnTo>
                    <a:pt x="12" y="68"/>
                  </a:lnTo>
                  <a:lnTo>
                    <a:pt x="30" y="24"/>
                  </a:lnTo>
                  <a:lnTo>
                    <a:pt x="52" y="0"/>
                  </a:lnTo>
                  <a:lnTo>
                    <a:pt x="70" y="40"/>
                  </a:lnTo>
                  <a:lnTo>
                    <a:pt x="84" y="60"/>
                  </a:lnTo>
                  <a:lnTo>
                    <a:pt x="98" y="52"/>
                  </a:lnTo>
                  <a:lnTo>
                    <a:pt x="120" y="70"/>
                  </a:lnTo>
                  <a:lnTo>
                    <a:pt x="144" y="82"/>
                  </a:lnTo>
                  <a:lnTo>
                    <a:pt x="160" y="100"/>
                  </a:lnTo>
                  <a:lnTo>
                    <a:pt x="174" y="124"/>
                  </a:lnTo>
                  <a:lnTo>
                    <a:pt x="188" y="128"/>
                  </a:lnTo>
                  <a:lnTo>
                    <a:pt x="180" y="148"/>
                  </a:lnTo>
                  <a:lnTo>
                    <a:pt x="178" y="168"/>
                  </a:lnTo>
                  <a:lnTo>
                    <a:pt x="178" y="181"/>
                  </a:lnTo>
                  <a:lnTo>
                    <a:pt x="188" y="191"/>
                  </a:lnTo>
                  <a:lnTo>
                    <a:pt x="178" y="211"/>
                  </a:lnTo>
                  <a:lnTo>
                    <a:pt x="170" y="223"/>
                  </a:lnTo>
                  <a:lnTo>
                    <a:pt x="142" y="239"/>
                  </a:lnTo>
                  <a:lnTo>
                    <a:pt x="126" y="247"/>
                  </a:lnTo>
                  <a:lnTo>
                    <a:pt x="86" y="247"/>
                  </a:lnTo>
                  <a:lnTo>
                    <a:pt x="68" y="243"/>
                  </a:lnTo>
                  <a:lnTo>
                    <a:pt x="42" y="227"/>
                  </a:lnTo>
                  <a:lnTo>
                    <a:pt x="26" y="225"/>
                  </a:lnTo>
                  <a:lnTo>
                    <a:pt x="8" y="209"/>
                  </a:lnTo>
                  <a:lnTo>
                    <a:pt x="8" y="181"/>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5" name="Chile"/>
            <p:cNvSpPr>
              <a:spLocks noChangeAspect="1" noEditPoints="1"/>
            </p:cNvSpPr>
            <p:nvPr/>
          </p:nvSpPr>
          <p:spPr bwMode="gray">
            <a:xfrm>
              <a:off x="2514176" y="4621628"/>
              <a:ext cx="215330" cy="1161635"/>
            </a:xfrm>
            <a:custGeom>
              <a:avLst/>
              <a:gdLst/>
              <a:ahLst/>
              <a:cxnLst>
                <a:cxn ang="0">
                  <a:pos x="90" y="878"/>
                </a:cxn>
                <a:cxn ang="0">
                  <a:pos x="75" y="883"/>
                </a:cxn>
                <a:cxn ang="0">
                  <a:pos x="45" y="870"/>
                </a:cxn>
                <a:cxn ang="0">
                  <a:pos x="60" y="856"/>
                </a:cxn>
                <a:cxn ang="0">
                  <a:pos x="45" y="831"/>
                </a:cxn>
                <a:cxn ang="0">
                  <a:pos x="39" y="818"/>
                </a:cxn>
                <a:cxn ang="0">
                  <a:pos x="31" y="769"/>
                </a:cxn>
                <a:cxn ang="0">
                  <a:pos x="31" y="723"/>
                </a:cxn>
                <a:cxn ang="0">
                  <a:pos x="32" y="707"/>
                </a:cxn>
                <a:cxn ang="0">
                  <a:pos x="13" y="685"/>
                </a:cxn>
                <a:cxn ang="0">
                  <a:pos x="15" y="661"/>
                </a:cxn>
                <a:cxn ang="0">
                  <a:pos x="41" y="675"/>
                </a:cxn>
                <a:cxn ang="0">
                  <a:pos x="49" y="617"/>
                </a:cxn>
                <a:cxn ang="0">
                  <a:pos x="59" y="552"/>
                </a:cxn>
                <a:cxn ang="0">
                  <a:pos x="50" y="487"/>
                </a:cxn>
                <a:cxn ang="0">
                  <a:pos x="61" y="402"/>
                </a:cxn>
                <a:cxn ang="0">
                  <a:pos x="80" y="291"/>
                </a:cxn>
                <a:cxn ang="0">
                  <a:pos x="91" y="205"/>
                </a:cxn>
                <a:cxn ang="0">
                  <a:pos x="99" y="118"/>
                </a:cxn>
                <a:cxn ang="0">
                  <a:pos x="102" y="17"/>
                </a:cxn>
                <a:cxn ang="0">
                  <a:pos x="138" y="74"/>
                </a:cxn>
                <a:cxn ang="0">
                  <a:pos x="141" y="147"/>
                </a:cxn>
                <a:cxn ang="0">
                  <a:pos x="129" y="215"/>
                </a:cxn>
                <a:cxn ang="0">
                  <a:pos x="104" y="280"/>
                </a:cxn>
                <a:cxn ang="0">
                  <a:pos x="105" y="382"/>
                </a:cxn>
                <a:cxn ang="0">
                  <a:pos x="91" y="476"/>
                </a:cxn>
                <a:cxn ang="0">
                  <a:pos x="78" y="563"/>
                </a:cxn>
                <a:cxn ang="0">
                  <a:pos x="86" y="630"/>
                </a:cxn>
                <a:cxn ang="0">
                  <a:pos x="78" y="657"/>
                </a:cxn>
                <a:cxn ang="0">
                  <a:pos x="61" y="726"/>
                </a:cxn>
                <a:cxn ang="0">
                  <a:pos x="46" y="804"/>
                </a:cxn>
                <a:cxn ang="0">
                  <a:pos x="130" y="843"/>
                </a:cxn>
                <a:cxn ang="0">
                  <a:pos x="132" y="858"/>
                </a:cxn>
                <a:cxn ang="0">
                  <a:pos x="106" y="871"/>
                </a:cxn>
                <a:cxn ang="0">
                  <a:pos x="123" y="891"/>
                </a:cxn>
                <a:cxn ang="0">
                  <a:pos x="125" y="920"/>
                </a:cxn>
                <a:cxn ang="0">
                  <a:pos x="100" y="923"/>
                </a:cxn>
                <a:cxn ang="0">
                  <a:pos x="92" y="931"/>
                </a:cxn>
                <a:cxn ang="0">
                  <a:pos x="165" y="935"/>
                </a:cxn>
                <a:cxn ang="0">
                  <a:pos x="159" y="949"/>
                </a:cxn>
                <a:cxn ang="0">
                  <a:pos x="130" y="947"/>
                </a:cxn>
                <a:cxn ang="0">
                  <a:pos x="142" y="945"/>
                </a:cxn>
                <a:cxn ang="0">
                  <a:pos x="111" y="944"/>
                </a:cxn>
                <a:cxn ang="0">
                  <a:pos x="96" y="938"/>
                </a:cxn>
                <a:cxn ang="0">
                  <a:pos x="117" y="936"/>
                </a:cxn>
                <a:cxn ang="0">
                  <a:pos x="62" y="905"/>
                </a:cxn>
                <a:cxn ang="0">
                  <a:pos x="28" y="876"/>
                </a:cxn>
                <a:cxn ang="0">
                  <a:pos x="38" y="874"/>
                </a:cxn>
                <a:cxn ang="0">
                  <a:pos x="77" y="911"/>
                </a:cxn>
                <a:cxn ang="0">
                  <a:pos x="88" y="912"/>
                </a:cxn>
                <a:cxn ang="0">
                  <a:pos x="98" y="890"/>
                </a:cxn>
                <a:cxn ang="0">
                  <a:pos x="25" y="822"/>
                </a:cxn>
                <a:cxn ang="0">
                  <a:pos x="18" y="814"/>
                </a:cxn>
                <a:cxn ang="0">
                  <a:pos x="14" y="745"/>
                </a:cxn>
                <a:cxn ang="0">
                  <a:pos x="19" y="764"/>
                </a:cxn>
                <a:cxn ang="0">
                  <a:pos x="12" y="738"/>
                </a:cxn>
                <a:cxn ang="0">
                  <a:pos x="6" y="784"/>
                </a:cxn>
                <a:cxn ang="0">
                  <a:pos x="18" y="841"/>
                </a:cxn>
                <a:cxn ang="0">
                  <a:pos x="55" y="882"/>
                </a:cxn>
                <a:cxn ang="0">
                  <a:pos x="61" y="869"/>
                </a:cxn>
                <a:cxn ang="0">
                  <a:pos x="53" y="630"/>
                </a:cxn>
                <a:cxn ang="0">
                  <a:pos x="26" y="593"/>
                </a:cxn>
                <a:cxn ang="0">
                  <a:pos x="34" y="558"/>
                </a:cxn>
              </a:cxnLst>
              <a:rect l="0" t="0" r="r" b="b"/>
              <a:pathLst>
                <a:path w="167" h="959">
                  <a:moveTo>
                    <a:pt x="121" y="848"/>
                  </a:moveTo>
                  <a:cubicBezTo>
                    <a:pt x="116" y="856"/>
                    <a:pt x="116" y="856"/>
                    <a:pt x="116" y="856"/>
                  </a:cubicBezTo>
                  <a:cubicBezTo>
                    <a:pt x="109" y="858"/>
                    <a:pt x="109" y="858"/>
                    <a:pt x="109" y="858"/>
                  </a:cubicBezTo>
                  <a:cubicBezTo>
                    <a:pt x="101" y="863"/>
                    <a:pt x="101" y="863"/>
                    <a:pt x="101" y="863"/>
                  </a:cubicBezTo>
                  <a:cubicBezTo>
                    <a:pt x="93" y="863"/>
                    <a:pt x="93" y="863"/>
                    <a:pt x="93" y="863"/>
                  </a:cubicBezTo>
                  <a:cubicBezTo>
                    <a:pt x="93" y="870"/>
                    <a:pt x="93" y="870"/>
                    <a:pt x="93" y="870"/>
                  </a:cubicBezTo>
                  <a:cubicBezTo>
                    <a:pt x="90" y="878"/>
                    <a:pt x="90" y="878"/>
                    <a:pt x="90" y="878"/>
                  </a:cubicBezTo>
                  <a:cubicBezTo>
                    <a:pt x="89" y="891"/>
                    <a:pt x="89" y="891"/>
                    <a:pt x="89" y="891"/>
                  </a:cubicBezTo>
                  <a:cubicBezTo>
                    <a:pt x="86" y="900"/>
                    <a:pt x="86" y="900"/>
                    <a:pt x="86" y="900"/>
                  </a:cubicBezTo>
                  <a:cubicBezTo>
                    <a:pt x="78" y="898"/>
                    <a:pt x="78" y="898"/>
                    <a:pt x="78" y="898"/>
                  </a:cubicBezTo>
                  <a:cubicBezTo>
                    <a:pt x="69" y="893"/>
                    <a:pt x="69" y="893"/>
                    <a:pt x="69" y="893"/>
                  </a:cubicBezTo>
                  <a:cubicBezTo>
                    <a:pt x="63" y="881"/>
                    <a:pt x="63" y="881"/>
                    <a:pt x="63" y="881"/>
                  </a:cubicBezTo>
                  <a:cubicBezTo>
                    <a:pt x="70" y="880"/>
                    <a:pt x="70" y="880"/>
                    <a:pt x="70" y="880"/>
                  </a:cubicBezTo>
                  <a:cubicBezTo>
                    <a:pt x="75" y="883"/>
                    <a:pt x="75" y="883"/>
                    <a:pt x="75" y="883"/>
                  </a:cubicBezTo>
                  <a:cubicBezTo>
                    <a:pt x="81" y="879"/>
                    <a:pt x="81" y="879"/>
                    <a:pt x="81" y="879"/>
                  </a:cubicBezTo>
                  <a:cubicBezTo>
                    <a:pt x="85" y="869"/>
                    <a:pt x="85" y="869"/>
                    <a:pt x="85" y="869"/>
                  </a:cubicBezTo>
                  <a:cubicBezTo>
                    <a:pt x="78" y="858"/>
                    <a:pt x="78" y="858"/>
                    <a:pt x="78" y="858"/>
                  </a:cubicBezTo>
                  <a:cubicBezTo>
                    <a:pt x="62" y="861"/>
                    <a:pt x="62" y="861"/>
                    <a:pt x="62" y="861"/>
                  </a:cubicBezTo>
                  <a:cubicBezTo>
                    <a:pt x="53" y="866"/>
                    <a:pt x="53" y="866"/>
                    <a:pt x="53" y="866"/>
                  </a:cubicBezTo>
                  <a:cubicBezTo>
                    <a:pt x="50" y="873"/>
                    <a:pt x="50" y="873"/>
                    <a:pt x="50" y="873"/>
                  </a:cubicBezTo>
                  <a:cubicBezTo>
                    <a:pt x="45" y="870"/>
                    <a:pt x="45" y="870"/>
                    <a:pt x="45" y="870"/>
                  </a:cubicBezTo>
                  <a:cubicBezTo>
                    <a:pt x="41" y="865"/>
                    <a:pt x="41" y="865"/>
                    <a:pt x="41" y="865"/>
                  </a:cubicBezTo>
                  <a:cubicBezTo>
                    <a:pt x="41" y="857"/>
                    <a:pt x="41" y="857"/>
                    <a:pt x="41" y="857"/>
                  </a:cubicBezTo>
                  <a:cubicBezTo>
                    <a:pt x="40" y="847"/>
                    <a:pt x="40" y="847"/>
                    <a:pt x="40" y="847"/>
                  </a:cubicBezTo>
                  <a:cubicBezTo>
                    <a:pt x="48" y="846"/>
                    <a:pt x="48" y="846"/>
                    <a:pt x="48" y="846"/>
                  </a:cubicBezTo>
                  <a:cubicBezTo>
                    <a:pt x="54" y="846"/>
                    <a:pt x="54" y="846"/>
                    <a:pt x="54" y="846"/>
                  </a:cubicBezTo>
                  <a:cubicBezTo>
                    <a:pt x="52" y="856"/>
                    <a:pt x="52" y="856"/>
                    <a:pt x="52" y="856"/>
                  </a:cubicBezTo>
                  <a:cubicBezTo>
                    <a:pt x="60" y="856"/>
                    <a:pt x="60" y="856"/>
                    <a:pt x="60" y="856"/>
                  </a:cubicBezTo>
                  <a:cubicBezTo>
                    <a:pt x="60" y="847"/>
                    <a:pt x="60" y="847"/>
                    <a:pt x="60" y="847"/>
                  </a:cubicBezTo>
                  <a:cubicBezTo>
                    <a:pt x="58" y="839"/>
                    <a:pt x="58" y="839"/>
                    <a:pt x="58" y="839"/>
                  </a:cubicBezTo>
                  <a:cubicBezTo>
                    <a:pt x="58" y="829"/>
                    <a:pt x="58" y="829"/>
                    <a:pt x="58" y="829"/>
                  </a:cubicBezTo>
                  <a:cubicBezTo>
                    <a:pt x="50" y="825"/>
                    <a:pt x="50" y="825"/>
                    <a:pt x="50" y="825"/>
                  </a:cubicBezTo>
                  <a:cubicBezTo>
                    <a:pt x="51" y="839"/>
                    <a:pt x="51" y="839"/>
                    <a:pt x="51" y="839"/>
                  </a:cubicBezTo>
                  <a:cubicBezTo>
                    <a:pt x="46" y="839"/>
                    <a:pt x="46" y="839"/>
                    <a:pt x="46" y="839"/>
                  </a:cubicBezTo>
                  <a:cubicBezTo>
                    <a:pt x="45" y="831"/>
                    <a:pt x="45" y="831"/>
                    <a:pt x="45" y="831"/>
                  </a:cubicBezTo>
                  <a:cubicBezTo>
                    <a:pt x="42" y="841"/>
                    <a:pt x="42" y="841"/>
                    <a:pt x="42" y="841"/>
                  </a:cubicBezTo>
                  <a:cubicBezTo>
                    <a:pt x="38" y="831"/>
                    <a:pt x="38" y="831"/>
                    <a:pt x="38" y="831"/>
                  </a:cubicBezTo>
                  <a:cubicBezTo>
                    <a:pt x="33" y="835"/>
                    <a:pt x="33" y="835"/>
                    <a:pt x="33" y="835"/>
                  </a:cubicBezTo>
                  <a:cubicBezTo>
                    <a:pt x="30" y="833"/>
                    <a:pt x="30" y="833"/>
                    <a:pt x="30" y="833"/>
                  </a:cubicBezTo>
                  <a:cubicBezTo>
                    <a:pt x="34" y="826"/>
                    <a:pt x="34" y="826"/>
                    <a:pt x="34" y="826"/>
                  </a:cubicBezTo>
                  <a:cubicBezTo>
                    <a:pt x="39" y="825"/>
                    <a:pt x="39" y="825"/>
                    <a:pt x="39" y="825"/>
                  </a:cubicBezTo>
                  <a:cubicBezTo>
                    <a:pt x="39" y="818"/>
                    <a:pt x="39" y="818"/>
                    <a:pt x="39" y="818"/>
                  </a:cubicBezTo>
                  <a:cubicBezTo>
                    <a:pt x="33" y="814"/>
                    <a:pt x="33" y="814"/>
                    <a:pt x="33" y="814"/>
                  </a:cubicBezTo>
                  <a:cubicBezTo>
                    <a:pt x="33" y="805"/>
                    <a:pt x="33" y="805"/>
                    <a:pt x="33" y="805"/>
                  </a:cubicBezTo>
                  <a:cubicBezTo>
                    <a:pt x="27" y="801"/>
                    <a:pt x="27" y="801"/>
                    <a:pt x="27" y="801"/>
                  </a:cubicBezTo>
                  <a:cubicBezTo>
                    <a:pt x="21" y="792"/>
                    <a:pt x="21" y="792"/>
                    <a:pt x="21" y="792"/>
                  </a:cubicBezTo>
                  <a:cubicBezTo>
                    <a:pt x="25" y="786"/>
                    <a:pt x="25" y="786"/>
                    <a:pt x="25" y="786"/>
                  </a:cubicBezTo>
                  <a:cubicBezTo>
                    <a:pt x="27" y="779"/>
                    <a:pt x="27" y="779"/>
                    <a:pt x="27" y="779"/>
                  </a:cubicBezTo>
                  <a:cubicBezTo>
                    <a:pt x="31" y="769"/>
                    <a:pt x="31" y="769"/>
                    <a:pt x="31" y="769"/>
                  </a:cubicBezTo>
                  <a:cubicBezTo>
                    <a:pt x="34" y="763"/>
                    <a:pt x="34" y="763"/>
                    <a:pt x="34" y="763"/>
                  </a:cubicBezTo>
                  <a:cubicBezTo>
                    <a:pt x="38" y="758"/>
                    <a:pt x="38" y="758"/>
                    <a:pt x="38" y="758"/>
                  </a:cubicBezTo>
                  <a:cubicBezTo>
                    <a:pt x="36" y="749"/>
                    <a:pt x="36" y="749"/>
                    <a:pt x="36" y="749"/>
                  </a:cubicBezTo>
                  <a:cubicBezTo>
                    <a:pt x="29" y="756"/>
                    <a:pt x="29" y="756"/>
                    <a:pt x="29" y="756"/>
                  </a:cubicBezTo>
                  <a:cubicBezTo>
                    <a:pt x="29" y="735"/>
                    <a:pt x="29" y="735"/>
                    <a:pt x="29" y="735"/>
                  </a:cubicBezTo>
                  <a:cubicBezTo>
                    <a:pt x="24" y="723"/>
                    <a:pt x="24" y="723"/>
                    <a:pt x="24" y="723"/>
                  </a:cubicBezTo>
                  <a:cubicBezTo>
                    <a:pt x="31" y="723"/>
                    <a:pt x="31" y="723"/>
                    <a:pt x="31" y="723"/>
                  </a:cubicBezTo>
                  <a:cubicBezTo>
                    <a:pt x="45" y="726"/>
                    <a:pt x="45" y="726"/>
                    <a:pt x="45" y="726"/>
                  </a:cubicBezTo>
                  <a:cubicBezTo>
                    <a:pt x="45" y="721"/>
                    <a:pt x="45" y="721"/>
                    <a:pt x="45" y="721"/>
                  </a:cubicBezTo>
                  <a:cubicBezTo>
                    <a:pt x="42" y="715"/>
                    <a:pt x="42" y="715"/>
                    <a:pt x="42" y="715"/>
                  </a:cubicBezTo>
                  <a:cubicBezTo>
                    <a:pt x="27" y="718"/>
                    <a:pt x="27" y="718"/>
                    <a:pt x="27" y="718"/>
                  </a:cubicBezTo>
                  <a:cubicBezTo>
                    <a:pt x="23" y="711"/>
                    <a:pt x="23" y="711"/>
                    <a:pt x="23" y="711"/>
                  </a:cubicBezTo>
                  <a:cubicBezTo>
                    <a:pt x="30" y="713"/>
                    <a:pt x="30" y="713"/>
                    <a:pt x="30" y="713"/>
                  </a:cubicBezTo>
                  <a:cubicBezTo>
                    <a:pt x="32" y="707"/>
                    <a:pt x="32" y="707"/>
                    <a:pt x="32" y="707"/>
                  </a:cubicBezTo>
                  <a:cubicBezTo>
                    <a:pt x="25" y="706"/>
                    <a:pt x="25" y="706"/>
                    <a:pt x="25" y="706"/>
                  </a:cubicBezTo>
                  <a:cubicBezTo>
                    <a:pt x="27" y="700"/>
                    <a:pt x="27" y="700"/>
                    <a:pt x="27" y="700"/>
                  </a:cubicBezTo>
                  <a:cubicBezTo>
                    <a:pt x="32" y="697"/>
                    <a:pt x="32" y="697"/>
                    <a:pt x="32" y="697"/>
                  </a:cubicBezTo>
                  <a:cubicBezTo>
                    <a:pt x="32" y="690"/>
                    <a:pt x="32" y="690"/>
                    <a:pt x="32" y="690"/>
                  </a:cubicBezTo>
                  <a:cubicBezTo>
                    <a:pt x="25" y="686"/>
                    <a:pt x="25" y="686"/>
                    <a:pt x="25" y="686"/>
                  </a:cubicBezTo>
                  <a:cubicBezTo>
                    <a:pt x="19" y="690"/>
                    <a:pt x="19" y="690"/>
                    <a:pt x="19" y="690"/>
                  </a:cubicBezTo>
                  <a:cubicBezTo>
                    <a:pt x="13" y="685"/>
                    <a:pt x="13" y="685"/>
                    <a:pt x="13" y="685"/>
                  </a:cubicBezTo>
                  <a:cubicBezTo>
                    <a:pt x="8" y="686"/>
                    <a:pt x="8" y="686"/>
                    <a:pt x="8" y="686"/>
                  </a:cubicBezTo>
                  <a:cubicBezTo>
                    <a:pt x="9" y="693"/>
                    <a:pt x="9" y="693"/>
                    <a:pt x="9" y="693"/>
                  </a:cubicBezTo>
                  <a:cubicBezTo>
                    <a:pt x="2" y="692"/>
                    <a:pt x="2" y="692"/>
                    <a:pt x="2" y="692"/>
                  </a:cubicBezTo>
                  <a:cubicBezTo>
                    <a:pt x="0" y="683"/>
                    <a:pt x="0" y="683"/>
                    <a:pt x="0" y="683"/>
                  </a:cubicBezTo>
                  <a:cubicBezTo>
                    <a:pt x="9" y="678"/>
                    <a:pt x="9" y="678"/>
                    <a:pt x="9" y="678"/>
                  </a:cubicBezTo>
                  <a:cubicBezTo>
                    <a:pt x="17" y="672"/>
                    <a:pt x="17" y="672"/>
                    <a:pt x="17" y="672"/>
                  </a:cubicBezTo>
                  <a:cubicBezTo>
                    <a:pt x="15" y="661"/>
                    <a:pt x="15" y="661"/>
                    <a:pt x="15" y="661"/>
                  </a:cubicBezTo>
                  <a:cubicBezTo>
                    <a:pt x="27" y="658"/>
                    <a:pt x="27" y="658"/>
                    <a:pt x="27" y="658"/>
                  </a:cubicBezTo>
                  <a:cubicBezTo>
                    <a:pt x="29" y="665"/>
                    <a:pt x="29" y="665"/>
                    <a:pt x="29" y="665"/>
                  </a:cubicBezTo>
                  <a:cubicBezTo>
                    <a:pt x="23" y="672"/>
                    <a:pt x="23" y="672"/>
                    <a:pt x="23" y="672"/>
                  </a:cubicBezTo>
                  <a:cubicBezTo>
                    <a:pt x="25" y="677"/>
                    <a:pt x="25" y="677"/>
                    <a:pt x="25" y="677"/>
                  </a:cubicBezTo>
                  <a:cubicBezTo>
                    <a:pt x="36" y="672"/>
                    <a:pt x="36" y="672"/>
                    <a:pt x="36" y="672"/>
                  </a:cubicBezTo>
                  <a:cubicBezTo>
                    <a:pt x="37" y="681"/>
                    <a:pt x="37" y="681"/>
                    <a:pt x="37" y="681"/>
                  </a:cubicBezTo>
                  <a:cubicBezTo>
                    <a:pt x="41" y="675"/>
                    <a:pt x="41" y="675"/>
                    <a:pt x="41" y="675"/>
                  </a:cubicBezTo>
                  <a:cubicBezTo>
                    <a:pt x="45" y="670"/>
                    <a:pt x="45" y="670"/>
                    <a:pt x="45" y="670"/>
                  </a:cubicBezTo>
                  <a:cubicBezTo>
                    <a:pt x="45" y="660"/>
                    <a:pt x="45" y="660"/>
                    <a:pt x="45" y="660"/>
                  </a:cubicBezTo>
                  <a:cubicBezTo>
                    <a:pt x="50" y="649"/>
                    <a:pt x="50" y="649"/>
                    <a:pt x="50" y="649"/>
                  </a:cubicBezTo>
                  <a:cubicBezTo>
                    <a:pt x="45" y="639"/>
                    <a:pt x="45" y="639"/>
                    <a:pt x="45" y="639"/>
                  </a:cubicBezTo>
                  <a:cubicBezTo>
                    <a:pt x="59" y="633"/>
                    <a:pt x="59" y="633"/>
                    <a:pt x="59" y="633"/>
                  </a:cubicBezTo>
                  <a:cubicBezTo>
                    <a:pt x="59" y="623"/>
                    <a:pt x="59" y="623"/>
                    <a:pt x="59" y="623"/>
                  </a:cubicBezTo>
                  <a:cubicBezTo>
                    <a:pt x="49" y="617"/>
                    <a:pt x="49" y="617"/>
                    <a:pt x="49" y="617"/>
                  </a:cubicBezTo>
                  <a:cubicBezTo>
                    <a:pt x="57" y="608"/>
                    <a:pt x="57" y="608"/>
                    <a:pt x="57" y="608"/>
                  </a:cubicBezTo>
                  <a:cubicBezTo>
                    <a:pt x="54" y="595"/>
                    <a:pt x="54" y="595"/>
                    <a:pt x="54" y="595"/>
                  </a:cubicBezTo>
                  <a:cubicBezTo>
                    <a:pt x="58" y="590"/>
                    <a:pt x="58" y="590"/>
                    <a:pt x="58" y="590"/>
                  </a:cubicBezTo>
                  <a:cubicBezTo>
                    <a:pt x="61" y="582"/>
                    <a:pt x="61" y="582"/>
                    <a:pt x="61" y="582"/>
                  </a:cubicBezTo>
                  <a:cubicBezTo>
                    <a:pt x="58" y="578"/>
                    <a:pt x="58" y="578"/>
                    <a:pt x="58" y="578"/>
                  </a:cubicBezTo>
                  <a:cubicBezTo>
                    <a:pt x="65" y="562"/>
                    <a:pt x="65" y="562"/>
                    <a:pt x="65" y="562"/>
                  </a:cubicBezTo>
                  <a:cubicBezTo>
                    <a:pt x="59" y="552"/>
                    <a:pt x="59" y="552"/>
                    <a:pt x="59" y="552"/>
                  </a:cubicBezTo>
                  <a:cubicBezTo>
                    <a:pt x="63" y="543"/>
                    <a:pt x="63" y="543"/>
                    <a:pt x="63" y="543"/>
                  </a:cubicBezTo>
                  <a:cubicBezTo>
                    <a:pt x="55" y="545"/>
                    <a:pt x="55" y="545"/>
                    <a:pt x="55" y="545"/>
                  </a:cubicBezTo>
                  <a:cubicBezTo>
                    <a:pt x="47" y="549"/>
                    <a:pt x="47" y="549"/>
                    <a:pt x="47" y="549"/>
                  </a:cubicBezTo>
                  <a:cubicBezTo>
                    <a:pt x="40" y="546"/>
                    <a:pt x="40" y="546"/>
                    <a:pt x="40" y="546"/>
                  </a:cubicBezTo>
                  <a:cubicBezTo>
                    <a:pt x="35" y="534"/>
                    <a:pt x="35" y="534"/>
                    <a:pt x="35" y="534"/>
                  </a:cubicBezTo>
                  <a:cubicBezTo>
                    <a:pt x="41" y="507"/>
                    <a:pt x="41" y="507"/>
                    <a:pt x="41" y="507"/>
                  </a:cubicBezTo>
                  <a:cubicBezTo>
                    <a:pt x="50" y="487"/>
                    <a:pt x="50" y="487"/>
                    <a:pt x="50" y="487"/>
                  </a:cubicBezTo>
                  <a:cubicBezTo>
                    <a:pt x="44" y="454"/>
                    <a:pt x="44" y="454"/>
                    <a:pt x="44" y="454"/>
                  </a:cubicBezTo>
                  <a:cubicBezTo>
                    <a:pt x="39" y="451"/>
                    <a:pt x="39" y="451"/>
                    <a:pt x="39" y="451"/>
                  </a:cubicBezTo>
                  <a:cubicBezTo>
                    <a:pt x="38" y="436"/>
                    <a:pt x="38" y="436"/>
                    <a:pt x="38" y="436"/>
                  </a:cubicBezTo>
                  <a:cubicBezTo>
                    <a:pt x="48" y="437"/>
                    <a:pt x="48" y="437"/>
                    <a:pt x="48" y="437"/>
                  </a:cubicBezTo>
                  <a:cubicBezTo>
                    <a:pt x="52" y="428"/>
                    <a:pt x="52" y="428"/>
                    <a:pt x="52" y="428"/>
                  </a:cubicBezTo>
                  <a:cubicBezTo>
                    <a:pt x="54" y="416"/>
                    <a:pt x="54" y="416"/>
                    <a:pt x="54" y="416"/>
                  </a:cubicBezTo>
                  <a:cubicBezTo>
                    <a:pt x="61" y="402"/>
                    <a:pt x="61" y="402"/>
                    <a:pt x="61" y="402"/>
                  </a:cubicBezTo>
                  <a:cubicBezTo>
                    <a:pt x="61" y="393"/>
                    <a:pt x="61" y="393"/>
                    <a:pt x="61" y="393"/>
                  </a:cubicBezTo>
                  <a:cubicBezTo>
                    <a:pt x="68" y="384"/>
                    <a:pt x="68" y="384"/>
                    <a:pt x="68" y="384"/>
                  </a:cubicBezTo>
                  <a:cubicBezTo>
                    <a:pt x="76" y="351"/>
                    <a:pt x="76" y="351"/>
                    <a:pt x="76" y="351"/>
                  </a:cubicBezTo>
                  <a:cubicBezTo>
                    <a:pt x="82" y="351"/>
                    <a:pt x="82" y="351"/>
                    <a:pt x="82" y="351"/>
                  </a:cubicBezTo>
                  <a:cubicBezTo>
                    <a:pt x="81" y="333"/>
                    <a:pt x="81" y="333"/>
                    <a:pt x="81" y="333"/>
                  </a:cubicBezTo>
                  <a:cubicBezTo>
                    <a:pt x="85" y="321"/>
                    <a:pt x="85" y="321"/>
                    <a:pt x="85" y="321"/>
                  </a:cubicBezTo>
                  <a:cubicBezTo>
                    <a:pt x="80" y="291"/>
                    <a:pt x="80" y="291"/>
                    <a:pt x="80" y="291"/>
                  </a:cubicBezTo>
                  <a:cubicBezTo>
                    <a:pt x="83" y="272"/>
                    <a:pt x="83" y="272"/>
                    <a:pt x="83" y="272"/>
                  </a:cubicBezTo>
                  <a:cubicBezTo>
                    <a:pt x="87" y="259"/>
                    <a:pt x="87" y="259"/>
                    <a:pt x="87" y="259"/>
                  </a:cubicBezTo>
                  <a:cubicBezTo>
                    <a:pt x="83" y="244"/>
                    <a:pt x="83" y="244"/>
                    <a:pt x="83" y="244"/>
                  </a:cubicBezTo>
                  <a:cubicBezTo>
                    <a:pt x="87" y="237"/>
                    <a:pt x="87" y="237"/>
                    <a:pt x="87" y="237"/>
                  </a:cubicBezTo>
                  <a:cubicBezTo>
                    <a:pt x="87" y="219"/>
                    <a:pt x="87" y="219"/>
                    <a:pt x="87" y="219"/>
                  </a:cubicBezTo>
                  <a:cubicBezTo>
                    <a:pt x="91" y="213"/>
                    <a:pt x="91" y="213"/>
                    <a:pt x="91" y="213"/>
                  </a:cubicBezTo>
                  <a:cubicBezTo>
                    <a:pt x="91" y="205"/>
                    <a:pt x="91" y="205"/>
                    <a:pt x="91" y="205"/>
                  </a:cubicBezTo>
                  <a:cubicBezTo>
                    <a:pt x="99" y="190"/>
                    <a:pt x="99" y="190"/>
                    <a:pt x="99" y="190"/>
                  </a:cubicBezTo>
                  <a:cubicBezTo>
                    <a:pt x="97" y="171"/>
                    <a:pt x="97" y="171"/>
                    <a:pt x="97" y="171"/>
                  </a:cubicBezTo>
                  <a:cubicBezTo>
                    <a:pt x="102" y="166"/>
                    <a:pt x="102" y="166"/>
                    <a:pt x="102" y="166"/>
                  </a:cubicBezTo>
                  <a:cubicBezTo>
                    <a:pt x="100" y="153"/>
                    <a:pt x="100" y="153"/>
                    <a:pt x="100" y="153"/>
                  </a:cubicBezTo>
                  <a:cubicBezTo>
                    <a:pt x="101" y="137"/>
                    <a:pt x="101" y="137"/>
                    <a:pt x="101" y="137"/>
                  </a:cubicBezTo>
                  <a:cubicBezTo>
                    <a:pt x="105" y="125"/>
                    <a:pt x="105" y="125"/>
                    <a:pt x="105" y="125"/>
                  </a:cubicBezTo>
                  <a:cubicBezTo>
                    <a:pt x="99" y="118"/>
                    <a:pt x="99" y="118"/>
                    <a:pt x="99" y="118"/>
                  </a:cubicBezTo>
                  <a:cubicBezTo>
                    <a:pt x="105" y="111"/>
                    <a:pt x="105" y="111"/>
                    <a:pt x="105" y="111"/>
                  </a:cubicBezTo>
                  <a:cubicBezTo>
                    <a:pt x="106" y="102"/>
                    <a:pt x="106" y="102"/>
                    <a:pt x="106" y="102"/>
                  </a:cubicBezTo>
                  <a:cubicBezTo>
                    <a:pt x="108" y="96"/>
                    <a:pt x="108" y="96"/>
                    <a:pt x="108" y="96"/>
                  </a:cubicBezTo>
                  <a:cubicBezTo>
                    <a:pt x="108" y="79"/>
                    <a:pt x="108" y="79"/>
                    <a:pt x="108" y="79"/>
                  </a:cubicBezTo>
                  <a:cubicBezTo>
                    <a:pt x="108" y="41"/>
                    <a:pt x="108" y="41"/>
                    <a:pt x="108" y="41"/>
                  </a:cubicBezTo>
                  <a:cubicBezTo>
                    <a:pt x="101" y="26"/>
                    <a:pt x="101" y="26"/>
                    <a:pt x="101" y="26"/>
                  </a:cubicBezTo>
                  <a:cubicBezTo>
                    <a:pt x="102" y="17"/>
                    <a:pt x="102" y="17"/>
                    <a:pt x="102" y="17"/>
                  </a:cubicBezTo>
                  <a:cubicBezTo>
                    <a:pt x="96" y="14"/>
                    <a:pt x="96" y="14"/>
                    <a:pt x="96" y="14"/>
                  </a:cubicBezTo>
                  <a:cubicBezTo>
                    <a:pt x="117" y="0"/>
                    <a:pt x="117" y="0"/>
                    <a:pt x="117" y="0"/>
                  </a:cubicBezTo>
                  <a:cubicBezTo>
                    <a:pt x="130" y="38"/>
                    <a:pt x="130" y="38"/>
                    <a:pt x="130" y="38"/>
                  </a:cubicBezTo>
                  <a:cubicBezTo>
                    <a:pt x="130" y="46"/>
                    <a:pt x="130" y="46"/>
                    <a:pt x="130" y="46"/>
                  </a:cubicBezTo>
                  <a:cubicBezTo>
                    <a:pt x="133" y="51"/>
                    <a:pt x="133" y="51"/>
                    <a:pt x="133" y="51"/>
                  </a:cubicBezTo>
                  <a:cubicBezTo>
                    <a:pt x="133" y="71"/>
                    <a:pt x="133" y="71"/>
                    <a:pt x="133" y="71"/>
                  </a:cubicBezTo>
                  <a:cubicBezTo>
                    <a:pt x="138" y="74"/>
                    <a:pt x="138" y="74"/>
                    <a:pt x="138" y="74"/>
                  </a:cubicBezTo>
                  <a:cubicBezTo>
                    <a:pt x="141" y="80"/>
                    <a:pt x="141" y="80"/>
                    <a:pt x="141" y="80"/>
                  </a:cubicBezTo>
                  <a:cubicBezTo>
                    <a:pt x="144" y="106"/>
                    <a:pt x="144" y="106"/>
                    <a:pt x="144" y="106"/>
                  </a:cubicBezTo>
                  <a:cubicBezTo>
                    <a:pt x="165" y="115"/>
                    <a:pt x="165" y="115"/>
                    <a:pt x="165" y="115"/>
                  </a:cubicBezTo>
                  <a:cubicBezTo>
                    <a:pt x="161" y="130"/>
                    <a:pt x="161" y="130"/>
                    <a:pt x="161" y="130"/>
                  </a:cubicBezTo>
                  <a:cubicBezTo>
                    <a:pt x="156" y="136"/>
                    <a:pt x="156" y="136"/>
                    <a:pt x="156" y="136"/>
                  </a:cubicBezTo>
                  <a:cubicBezTo>
                    <a:pt x="144" y="144"/>
                    <a:pt x="144" y="144"/>
                    <a:pt x="144" y="144"/>
                  </a:cubicBezTo>
                  <a:cubicBezTo>
                    <a:pt x="141" y="147"/>
                    <a:pt x="141" y="147"/>
                    <a:pt x="141" y="147"/>
                  </a:cubicBezTo>
                  <a:cubicBezTo>
                    <a:pt x="141" y="155"/>
                    <a:pt x="141" y="155"/>
                    <a:pt x="141" y="155"/>
                  </a:cubicBezTo>
                  <a:cubicBezTo>
                    <a:pt x="136" y="166"/>
                    <a:pt x="136" y="166"/>
                    <a:pt x="136" y="166"/>
                  </a:cubicBezTo>
                  <a:cubicBezTo>
                    <a:pt x="138" y="175"/>
                    <a:pt x="138" y="175"/>
                    <a:pt x="138" y="175"/>
                  </a:cubicBezTo>
                  <a:cubicBezTo>
                    <a:pt x="138" y="192"/>
                    <a:pt x="138" y="192"/>
                    <a:pt x="138" y="192"/>
                  </a:cubicBezTo>
                  <a:cubicBezTo>
                    <a:pt x="142" y="200"/>
                    <a:pt x="142" y="200"/>
                    <a:pt x="142" y="200"/>
                  </a:cubicBezTo>
                  <a:cubicBezTo>
                    <a:pt x="134" y="207"/>
                    <a:pt x="134" y="207"/>
                    <a:pt x="134" y="207"/>
                  </a:cubicBezTo>
                  <a:cubicBezTo>
                    <a:pt x="129" y="215"/>
                    <a:pt x="129" y="215"/>
                    <a:pt x="129" y="215"/>
                  </a:cubicBezTo>
                  <a:cubicBezTo>
                    <a:pt x="127" y="223"/>
                    <a:pt x="127" y="223"/>
                    <a:pt x="127" y="223"/>
                  </a:cubicBezTo>
                  <a:cubicBezTo>
                    <a:pt x="120" y="229"/>
                    <a:pt x="120" y="229"/>
                    <a:pt x="120" y="229"/>
                  </a:cubicBezTo>
                  <a:cubicBezTo>
                    <a:pt x="113" y="243"/>
                    <a:pt x="113" y="243"/>
                    <a:pt x="113" y="243"/>
                  </a:cubicBezTo>
                  <a:cubicBezTo>
                    <a:pt x="112" y="253"/>
                    <a:pt x="112" y="253"/>
                    <a:pt x="112" y="253"/>
                  </a:cubicBezTo>
                  <a:cubicBezTo>
                    <a:pt x="113" y="273"/>
                    <a:pt x="113" y="273"/>
                    <a:pt x="113" y="273"/>
                  </a:cubicBezTo>
                  <a:cubicBezTo>
                    <a:pt x="109" y="279"/>
                    <a:pt x="109" y="279"/>
                    <a:pt x="109" y="279"/>
                  </a:cubicBezTo>
                  <a:cubicBezTo>
                    <a:pt x="104" y="280"/>
                    <a:pt x="104" y="280"/>
                    <a:pt x="104" y="280"/>
                  </a:cubicBezTo>
                  <a:cubicBezTo>
                    <a:pt x="105" y="291"/>
                    <a:pt x="105" y="291"/>
                    <a:pt x="105" y="291"/>
                  </a:cubicBezTo>
                  <a:cubicBezTo>
                    <a:pt x="100" y="294"/>
                    <a:pt x="100" y="294"/>
                    <a:pt x="100" y="294"/>
                  </a:cubicBezTo>
                  <a:cubicBezTo>
                    <a:pt x="101" y="306"/>
                    <a:pt x="101" y="306"/>
                    <a:pt x="101" y="306"/>
                  </a:cubicBezTo>
                  <a:cubicBezTo>
                    <a:pt x="109" y="326"/>
                    <a:pt x="109" y="326"/>
                    <a:pt x="109" y="326"/>
                  </a:cubicBezTo>
                  <a:cubicBezTo>
                    <a:pt x="112" y="342"/>
                    <a:pt x="112" y="342"/>
                    <a:pt x="112" y="342"/>
                  </a:cubicBezTo>
                  <a:cubicBezTo>
                    <a:pt x="111" y="361"/>
                    <a:pt x="111" y="361"/>
                    <a:pt x="111" y="361"/>
                  </a:cubicBezTo>
                  <a:cubicBezTo>
                    <a:pt x="105" y="382"/>
                    <a:pt x="105" y="382"/>
                    <a:pt x="105" y="382"/>
                  </a:cubicBezTo>
                  <a:cubicBezTo>
                    <a:pt x="100" y="404"/>
                    <a:pt x="100" y="404"/>
                    <a:pt x="100" y="404"/>
                  </a:cubicBezTo>
                  <a:cubicBezTo>
                    <a:pt x="95" y="409"/>
                    <a:pt x="95" y="409"/>
                    <a:pt x="95" y="409"/>
                  </a:cubicBezTo>
                  <a:cubicBezTo>
                    <a:pt x="94" y="416"/>
                    <a:pt x="94" y="416"/>
                    <a:pt x="94" y="416"/>
                  </a:cubicBezTo>
                  <a:cubicBezTo>
                    <a:pt x="89" y="420"/>
                    <a:pt x="89" y="420"/>
                    <a:pt x="89" y="420"/>
                  </a:cubicBezTo>
                  <a:cubicBezTo>
                    <a:pt x="89" y="439"/>
                    <a:pt x="89" y="439"/>
                    <a:pt x="89" y="439"/>
                  </a:cubicBezTo>
                  <a:cubicBezTo>
                    <a:pt x="92" y="463"/>
                    <a:pt x="92" y="463"/>
                    <a:pt x="92" y="463"/>
                  </a:cubicBezTo>
                  <a:cubicBezTo>
                    <a:pt x="91" y="476"/>
                    <a:pt x="91" y="476"/>
                    <a:pt x="91" y="476"/>
                  </a:cubicBezTo>
                  <a:cubicBezTo>
                    <a:pt x="86" y="476"/>
                    <a:pt x="86" y="476"/>
                    <a:pt x="86" y="476"/>
                  </a:cubicBezTo>
                  <a:cubicBezTo>
                    <a:pt x="80" y="488"/>
                    <a:pt x="80" y="488"/>
                    <a:pt x="80" y="488"/>
                  </a:cubicBezTo>
                  <a:cubicBezTo>
                    <a:pt x="75" y="507"/>
                    <a:pt x="75" y="507"/>
                    <a:pt x="75" y="507"/>
                  </a:cubicBezTo>
                  <a:cubicBezTo>
                    <a:pt x="77" y="514"/>
                    <a:pt x="77" y="514"/>
                    <a:pt x="77" y="514"/>
                  </a:cubicBezTo>
                  <a:cubicBezTo>
                    <a:pt x="73" y="523"/>
                    <a:pt x="73" y="523"/>
                    <a:pt x="73" y="523"/>
                  </a:cubicBezTo>
                  <a:cubicBezTo>
                    <a:pt x="75" y="546"/>
                    <a:pt x="75" y="546"/>
                    <a:pt x="75" y="546"/>
                  </a:cubicBezTo>
                  <a:cubicBezTo>
                    <a:pt x="78" y="563"/>
                    <a:pt x="78" y="563"/>
                    <a:pt x="78" y="563"/>
                  </a:cubicBezTo>
                  <a:cubicBezTo>
                    <a:pt x="67" y="568"/>
                    <a:pt x="67" y="568"/>
                    <a:pt x="67" y="568"/>
                  </a:cubicBezTo>
                  <a:cubicBezTo>
                    <a:pt x="66" y="573"/>
                    <a:pt x="66" y="573"/>
                    <a:pt x="66" y="573"/>
                  </a:cubicBezTo>
                  <a:cubicBezTo>
                    <a:pt x="73" y="583"/>
                    <a:pt x="73" y="583"/>
                    <a:pt x="73" y="583"/>
                  </a:cubicBezTo>
                  <a:cubicBezTo>
                    <a:pt x="75" y="598"/>
                    <a:pt x="75" y="598"/>
                    <a:pt x="75" y="598"/>
                  </a:cubicBezTo>
                  <a:cubicBezTo>
                    <a:pt x="74" y="618"/>
                    <a:pt x="74" y="618"/>
                    <a:pt x="74" y="618"/>
                  </a:cubicBezTo>
                  <a:cubicBezTo>
                    <a:pt x="86" y="624"/>
                    <a:pt x="86" y="624"/>
                    <a:pt x="86" y="624"/>
                  </a:cubicBezTo>
                  <a:cubicBezTo>
                    <a:pt x="86" y="630"/>
                    <a:pt x="86" y="630"/>
                    <a:pt x="86" y="630"/>
                  </a:cubicBezTo>
                  <a:cubicBezTo>
                    <a:pt x="74" y="629"/>
                    <a:pt x="74" y="629"/>
                    <a:pt x="74" y="629"/>
                  </a:cubicBezTo>
                  <a:cubicBezTo>
                    <a:pt x="71" y="633"/>
                    <a:pt x="71" y="633"/>
                    <a:pt x="71" y="633"/>
                  </a:cubicBezTo>
                  <a:cubicBezTo>
                    <a:pt x="72" y="634"/>
                    <a:pt x="72" y="634"/>
                    <a:pt x="72" y="634"/>
                  </a:cubicBezTo>
                  <a:cubicBezTo>
                    <a:pt x="79" y="636"/>
                    <a:pt x="79" y="636"/>
                    <a:pt x="79" y="636"/>
                  </a:cubicBezTo>
                  <a:cubicBezTo>
                    <a:pt x="84" y="642"/>
                    <a:pt x="84" y="642"/>
                    <a:pt x="84" y="642"/>
                  </a:cubicBezTo>
                  <a:cubicBezTo>
                    <a:pt x="76" y="652"/>
                    <a:pt x="76" y="652"/>
                    <a:pt x="76" y="652"/>
                  </a:cubicBezTo>
                  <a:cubicBezTo>
                    <a:pt x="78" y="657"/>
                    <a:pt x="78" y="657"/>
                    <a:pt x="78" y="657"/>
                  </a:cubicBezTo>
                  <a:cubicBezTo>
                    <a:pt x="76" y="662"/>
                    <a:pt x="76" y="662"/>
                    <a:pt x="76" y="662"/>
                  </a:cubicBezTo>
                  <a:cubicBezTo>
                    <a:pt x="76" y="679"/>
                    <a:pt x="76" y="679"/>
                    <a:pt x="76" y="679"/>
                  </a:cubicBezTo>
                  <a:cubicBezTo>
                    <a:pt x="73" y="682"/>
                    <a:pt x="73" y="682"/>
                    <a:pt x="73" y="682"/>
                  </a:cubicBezTo>
                  <a:cubicBezTo>
                    <a:pt x="72" y="695"/>
                    <a:pt x="72" y="695"/>
                    <a:pt x="72" y="695"/>
                  </a:cubicBezTo>
                  <a:cubicBezTo>
                    <a:pt x="58" y="709"/>
                    <a:pt x="58" y="709"/>
                    <a:pt x="58" y="709"/>
                  </a:cubicBezTo>
                  <a:cubicBezTo>
                    <a:pt x="58" y="715"/>
                    <a:pt x="58" y="715"/>
                    <a:pt x="58" y="715"/>
                  </a:cubicBezTo>
                  <a:cubicBezTo>
                    <a:pt x="61" y="726"/>
                    <a:pt x="61" y="726"/>
                    <a:pt x="61" y="726"/>
                  </a:cubicBezTo>
                  <a:cubicBezTo>
                    <a:pt x="57" y="737"/>
                    <a:pt x="57" y="737"/>
                    <a:pt x="57" y="737"/>
                  </a:cubicBezTo>
                  <a:cubicBezTo>
                    <a:pt x="53" y="746"/>
                    <a:pt x="53" y="746"/>
                    <a:pt x="53" y="746"/>
                  </a:cubicBezTo>
                  <a:cubicBezTo>
                    <a:pt x="41" y="765"/>
                    <a:pt x="41" y="765"/>
                    <a:pt x="41" y="765"/>
                  </a:cubicBezTo>
                  <a:cubicBezTo>
                    <a:pt x="37" y="781"/>
                    <a:pt x="37" y="781"/>
                    <a:pt x="37" y="781"/>
                  </a:cubicBezTo>
                  <a:cubicBezTo>
                    <a:pt x="38" y="788"/>
                    <a:pt x="38" y="788"/>
                    <a:pt x="38" y="788"/>
                  </a:cubicBezTo>
                  <a:cubicBezTo>
                    <a:pt x="43" y="795"/>
                    <a:pt x="43" y="795"/>
                    <a:pt x="43" y="795"/>
                  </a:cubicBezTo>
                  <a:cubicBezTo>
                    <a:pt x="46" y="804"/>
                    <a:pt x="46" y="804"/>
                    <a:pt x="46" y="804"/>
                  </a:cubicBezTo>
                  <a:cubicBezTo>
                    <a:pt x="53" y="799"/>
                    <a:pt x="53" y="799"/>
                    <a:pt x="53" y="799"/>
                  </a:cubicBezTo>
                  <a:cubicBezTo>
                    <a:pt x="60" y="799"/>
                    <a:pt x="60" y="799"/>
                    <a:pt x="60" y="799"/>
                  </a:cubicBezTo>
                  <a:cubicBezTo>
                    <a:pt x="60" y="814"/>
                    <a:pt x="60" y="814"/>
                    <a:pt x="60" y="814"/>
                  </a:cubicBezTo>
                  <a:cubicBezTo>
                    <a:pt x="62" y="821"/>
                    <a:pt x="62" y="821"/>
                    <a:pt x="62" y="821"/>
                  </a:cubicBezTo>
                  <a:cubicBezTo>
                    <a:pt x="61" y="828"/>
                    <a:pt x="61" y="828"/>
                    <a:pt x="61" y="828"/>
                  </a:cubicBezTo>
                  <a:cubicBezTo>
                    <a:pt x="70" y="843"/>
                    <a:pt x="70" y="843"/>
                    <a:pt x="70" y="843"/>
                  </a:cubicBezTo>
                  <a:cubicBezTo>
                    <a:pt x="130" y="843"/>
                    <a:pt x="130" y="843"/>
                    <a:pt x="130" y="843"/>
                  </a:cubicBezTo>
                  <a:cubicBezTo>
                    <a:pt x="136" y="851"/>
                    <a:pt x="136" y="851"/>
                    <a:pt x="136" y="851"/>
                  </a:cubicBezTo>
                  <a:cubicBezTo>
                    <a:pt x="128" y="848"/>
                    <a:pt x="128" y="848"/>
                    <a:pt x="128" y="848"/>
                  </a:cubicBezTo>
                  <a:lnTo>
                    <a:pt x="121" y="848"/>
                  </a:lnTo>
                  <a:close/>
                  <a:moveTo>
                    <a:pt x="136" y="932"/>
                  </a:moveTo>
                  <a:cubicBezTo>
                    <a:pt x="136" y="903"/>
                    <a:pt x="136" y="903"/>
                    <a:pt x="136" y="903"/>
                  </a:cubicBezTo>
                  <a:cubicBezTo>
                    <a:pt x="137" y="864"/>
                    <a:pt x="137" y="864"/>
                    <a:pt x="137" y="864"/>
                  </a:cubicBezTo>
                  <a:cubicBezTo>
                    <a:pt x="132" y="858"/>
                    <a:pt x="132" y="858"/>
                    <a:pt x="132" y="858"/>
                  </a:cubicBezTo>
                  <a:cubicBezTo>
                    <a:pt x="125" y="860"/>
                    <a:pt x="125" y="860"/>
                    <a:pt x="125" y="860"/>
                  </a:cubicBezTo>
                  <a:cubicBezTo>
                    <a:pt x="122" y="857"/>
                    <a:pt x="122" y="857"/>
                    <a:pt x="122" y="857"/>
                  </a:cubicBezTo>
                  <a:cubicBezTo>
                    <a:pt x="117" y="857"/>
                    <a:pt x="117" y="857"/>
                    <a:pt x="117" y="857"/>
                  </a:cubicBezTo>
                  <a:cubicBezTo>
                    <a:pt x="112" y="867"/>
                    <a:pt x="112" y="867"/>
                    <a:pt x="112" y="867"/>
                  </a:cubicBezTo>
                  <a:cubicBezTo>
                    <a:pt x="104" y="865"/>
                    <a:pt x="104" y="865"/>
                    <a:pt x="104" y="865"/>
                  </a:cubicBezTo>
                  <a:cubicBezTo>
                    <a:pt x="101" y="867"/>
                    <a:pt x="101" y="867"/>
                    <a:pt x="101" y="867"/>
                  </a:cubicBezTo>
                  <a:cubicBezTo>
                    <a:pt x="106" y="871"/>
                    <a:pt x="106" y="871"/>
                    <a:pt x="106" y="871"/>
                  </a:cubicBezTo>
                  <a:cubicBezTo>
                    <a:pt x="103" y="875"/>
                    <a:pt x="103" y="875"/>
                    <a:pt x="103" y="875"/>
                  </a:cubicBezTo>
                  <a:cubicBezTo>
                    <a:pt x="100" y="874"/>
                    <a:pt x="100" y="874"/>
                    <a:pt x="100" y="874"/>
                  </a:cubicBezTo>
                  <a:cubicBezTo>
                    <a:pt x="99" y="884"/>
                    <a:pt x="99" y="884"/>
                    <a:pt x="99" y="884"/>
                  </a:cubicBezTo>
                  <a:cubicBezTo>
                    <a:pt x="105" y="887"/>
                    <a:pt x="105" y="887"/>
                    <a:pt x="105" y="887"/>
                  </a:cubicBezTo>
                  <a:cubicBezTo>
                    <a:pt x="113" y="887"/>
                    <a:pt x="113" y="887"/>
                    <a:pt x="113" y="887"/>
                  </a:cubicBezTo>
                  <a:cubicBezTo>
                    <a:pt x="122" y="887"/>
                    <a:pt x="122" y="887"/>
                    <a:pt x="122" y="887"/>
                  </a:cubicBezTo>
                  <a:cubicBezTo>
                    <a:pt x="123" y="891"/>
                    <a:pt x="123" y="891"/>
                    <a:pt x="123" y="891"/>
                  </a:cubicBezTo>
                  <a:cubicBezTo>
                    <a:pt x="117" y="893"/>
                    <a:pt x="117" y="893"/>
                    <a:pt x="117" y="893"/>
                  </a:cubicBezTo>
                  <a:cubicBezTo>
                    <a:pt x="109" y="894"/>
                    <a:pt x="109" y="894"/>
                    <a:pt x="109" y="894"/>
                  </a:cubicBezTo>
                  <a:cubicBezTo>
                    <a:pt x="106" y="896"/>
                    <a:pt x="106" y="896"/>
                    <a:pt x="106" y="896"/>
                  </a:cubicBezTo>
                  <a:cubicBezTo>
                    <a:pt x="108" y="905"/>
                    <a:pt x="108" y="905"/>
                    <a:pt x="108" y="905"/>
                  </a:cubicBezTo>
                  <a:cubicBezTo>
                    <a:pt x="114" y="911"/>
                    <a:pt x="114" y="911"/>
                    <a:pt x="114" y="911"/>
                  </a:cubicBezTo>
                  <a:cubicBezTo>
                    <a:pt x="129" y="916"/>
                    <a:pt x="129" y="916"/>
                    <a:pt x="129" y="916"/>
                  </a:cubicBezTo>
                  <a:cubicBezTo>
                    <a:pt x="125" y="920"/>
                    <a:pt x="125" y="920"/>
                    <a:pt x="125" y="920"/>
                  </a:cubicBezTo>
                  <a:cubicBezTo>
                    <a:pt x="117" y="918"/>
                    <a:pt x="117" y="918"/>
                    <a:pt x="117" y="918"/>
                  </a:cubicBezTo>
                  <a:cubicBezTo>
                    <a:pt x="112" y="915"/>
                    <a:pt x="112" y="915"/>
                    <a:pt x="112" y="915"/>
                  </a:cubicBezTo>
                  <a:cubicBezTo>
                    <a:pt x="108" y="915"/>
                    <a:pt x="108" y="915"/>
                    <a:pt x="108" y="915"/>
                  </a:cubicBezTo>
                  <a:cubicBezTo>
                    <a:pt x="106" y="917"/>
                    <a:pt x="106" y="917"/>
                    <a:pt x="106" y="917"/>
                  </a:cubicBezTo>
                  <a:cubicBezTo>
                    <a:pt x="97" y="916"/>
                    <a:pt x="97" y="916"/>
                    <a:pt x="97" y="916"/>
                  </a:cubicBezTo>
                  <a:cubicBezTo>
                    <a:pt x="105" y="924"/>
                    <a:pt x="105" y="924"/>
                    <a:pt x="105" y="924"/>
                  </a:cubicBezTo>
                  <a:cubicBezTo>
                    <a:pt x="100" y="923"/>
                    <a:pt x="100" y="923"/>
                    <a:pt x="100" y="923"/>
                  </a:cubicBezTo>
                  <a:cubicBezTo>
                    <a:pt x="94" y="919"/>
                    <a:pt x="94" y="919"/>
                    <a:pt x="94" y="919"/>
                  </a:cubicBezTo>
                  <a:cubicBezTo>
                    <a:pt x="91" y="921"/>
                    <a:pt x="91" y="921"/>
                    <a:pt x="91" y="921"/>
                  </a:cubicBezTo>
                  <a:cubicBezTo>
                    <a:pt x="84" y="919"/>
                    <a:pt x="84" y="919"/>
                    <a:pt x="84" y="919"/>
                  </a:cubicBezTo>
                  <a:cubicBezTo>
                    <a:pt x="72" y="921"/>
                    <a:pt x="72" y="921"/>
                    <a:pt x="72" y="921"/>
                  </a:cubicBezTo>
                  <a:cubicBezTo>
                    <a:pt x="72" y="924"/>
                    <a:pt x="72" y="924"/>
                    <a:pt x="72" y="924"/>
                  </a:cubicBezTo>
                  <a:cubicBezTo>
                    <a:pt x="92" y="927"/>
                    <a:pt x="92" y="927"/>
                    <a:pt x="92" y="927"/>
                  </a:cubicBezTo>
                  <a:cubicBezTo>
                    <a:pt x="92" y="931"/>
                    <a:pt x="92" y="931"/>
                    <a:pt x="92" y="931"/>
                  </a:cubicBezTo>
                  <a:cubicBezTo>
                    <a:pt x="102" y="931"/>
                    <a:pt x="102" y="931"/>
                    <a:pt x="102" y="931"/>
                  </a:cubicBezTo>
                  <a:cubicBezTo>
                    <a:pt x="104" y="932"/>
                    <a:pt x="104" y="932"/>
                    <a:pt x="104" y="932"/>
                  </a:cubicBezTo>
                  <a:cubicBezTo>
                    <a:pt x="123" y="933"/>
                    <a:pt x="123" y="933"/>
                    <a:pt x="123" y="933"/>
                  </a:cubicBezTo>
                  <a:cubicBezTo>
                    <a:pt x="131" y="935"/>
                    <a:pt x="131" y="935"/>
                    <a:pt x="131" y="935"/>
                  </a:cubicBezTo>
                  <a:lnTo>
                    <a:pt x="136" y="932"/>
                  </a:lnTo>
                  <a:close/>
                  <a:moveTo>
                    <a:pt x="167" y="940"/>
                  </a:moveTo>
                  <a:cubicBezTo>
                    <a:pt x="165" y="935"/>
                    <a:pt x="165" y="935"/>
                    <a:pt x="165" y="935"/>
                  </a:cubicBezTo>
                  <a:cubicBezTo>
                    <a:pt x="157" y="933"/>
                    <a:pt x="157" y="933"/>
                    <a:pt x="157" y="933"/>
                  </a:cubicBezTo>
                  <a:cubicBezTo>
                    <a:pt x="156" y="936"/>
                    <a:pt x="156" y="936"/>
                    <a:pt x="156" y="936"/>
                  </a:cubicBezTo>
                  <a:cubicBezTo>
                    <a:pt x="144" y="939"/>
                    <a:pt x="144" y="939"/>
                    <a:pt x="144" y="939"/>
                  </a:cubicBezTo>
                  <a:cubicBezTo>
                    <a:pt x="146" y="944"/>
                    <a:pt x="146" y="944"/>
                    <a:pt x="146" y="944"/>
                  </a:cubicBezTo>
                  <a:cubicBezTo>
                    <a:pt x="152" y="947"/>
                    <a:pt x="152" y="947"/>
                    <a:pt x="152" y="947"/>
                  </a:cubicBezTo>
                  <a:cubicBezTo>
                    <a:pt x="158" y="945"/>
                    <a:pt x="158" y="945"/>
                    <a:pt x="158" y="945"/>
                  </a:cubicBezTo>
                  <a:cubicBezTo>
                    <a:pt x="159" y="949"/>
                    <a:pt x="159" y="949"/>
                    <a:pt x="159" y="949"/>
                  </a:cubicBezTo>
                  <a:cubicBezTo>
                    <a:pt x="163" y="949"/>
                    <a:pt x="163" y="949"/>
                    <a:pt x="163" y="949"/>
                  </a:cubicBezTo>
                  <a:lnTo>
                    <a:pt x="167" y="940"/>
                  </a:lnTo>
                  <a:close/>
                  <a:moveTo>
                    <a:pt x="120" y="955"/>
                  </a:moveTo>
                  <a:cubicBezTo>
                    <a:pt x="124" y="954"/>
                    <a:pt x="124" y="954"/>
                    <a:pt x="124" y="954"/>
                  </a:cubicBezTo>
                  <a:cubicBezTo>
                    <a:pt x="121" y="949"/>
                    <a:pt x="121" y="949"/>
                    <a:pt x="121" y="949"/>
                  </a:cubicBezTo>
                  <a:cubicBezTo>
                    <a:pt x="124" y="947"/>
                    <a:pt x="124" y="947"/>
                    <a:pt x="124" y="947"/>
                  </a:cubicBezTo>
                  <a:cubicBezTo>
                    <a:pt x="130" y="947"/>
                    <a:pt x="130" y="947"/>
                    <a:pt x="130" y="947"/>
                  </a:cubicBezTo>
                  <a:cubicBezTo>
                    <a:pt x="132" y="955"/>
                    <a:pt x="132" y="955"/>
                    <a:pt x="132" y="955"/>
                  </a:cubicBezTo>
                  <a:cubicBezTo>
                    <a:pt x="140" y="955"/>
                    <a:pt x="140" y="955"/>
                    <a:pt x="140" y="955"/>
                  </a:cubicBezTo>
                  <a:cubicBezTo>
                    <a:pt x="147" y="959"/>
                    <a:pt x="147" y="959"/>
                    <a:pt x="147" y="959"/>
                  </a:cubicBezTo>
                  <a:cubicBezTo>
                    <a:pt x="149" y="957"/>
                    <a:pt x="149" y="957"/>
                    <a:pt x="149" y="957"/>
                  </a:cubicBezTo>
                  <a:cubicBezTo>
                    <a:pt x="144" y="952"/>
                    <a:pt x="144" y="952"/>
                    <a:pt x="144" y="952"/>
                  </a:cubicBezTo>
                  <a:cubicBezTo>
                    <a:pt x="136" y="949"/>
                    <a:pt x="136" y="949"/>
                    <a:pt x="136" y="949"/>
                  </a:cubicBezTo>
                  <a:cubicBezTo>
                    <a:pt x="142" y="945"/>
                    <a:pt x="142" y="945"/>
                    <a:pt x="142" y="945"/>
                  </a:cubicBezTo>
                  <a:cubicBezTo>
                    <a:pt x="133" y="944"/>
                    <a:pt x="133" y="944"/>
                    <a:pt x="133" y="944"/>
                  </a:cubicBezTo>
                  <a:cubicBezTo>
                    <a:pt x="132" y="942"/>
                    <a:pt x="132" y="942"/>
                    <a:pt x="132" y="942"/>
                  </a:cubicBezTo>
                  <a:cubicBezTo>
                    <a:pt x="138" y="942"/>
                    <a:pt x="138" y="942"/>
                    <a:pt x="138" y="942"/>
                  </a:cubicBezTo>
                  <a:cubicBezTo>
                    <a:pt x="140" y="938"/>
                    <a:pt x="140" y="938"/>
                    <a:pt x="140" y="938"/>
                  </a:cubicBezTo>
                  <a:cubicBezTo>
                    <a:pt x="126" y="938"/>
                    <a:pt x="126" y="938"/>
                    <a:pt x="126" y="938"/>
                  </a:cubicBezTo>
                  <a:cubicBezTo>
                    <a:pt x="126" y="938"/>
                    <a:pt x="118" y="944"/>
                    <a:pt x="117" y="944"/>
                  </a:cubicBezTo>
                  <a:cubicBezTo>
                    <a:pt x="116" y="944"/>
                    <a:pt x="111" y="944"/>
                    <a:pt x="111" y="944"/>
                  </a:cubicBezTo>
                  <a:lnTo>
                    <a:pt x="120" y="955"/>
                  </a:lnTo>
                  <a:close/>
                  <a:moveTo>
                    <a:pt x="88" y="938"/>
                  </a:moveTo>
                  <a:cubicBezTo>
                    <a:pt x="92" y="942"/>
                    <a:pt x="92" y="942"/>
                    <a:pt x="92" y="942"/>
                  </a:cubicBezTo>
                  <a:cubicBezTo>
                    <a:pt x="98" y="942"/>
                    <a:pt x="98" y="942"/>
                    <a:pt x="98" y="942"/>
                  </a:cubicBezTo>
                  <a:cubicBezTo>
                    <a:pt x="102" y="942"/>
                    <a:pt x="102" y="942"/>
                    <a:pt x="102" y="942"/>
                  </a:cubicBezTo>
                  <a:cubicBezTo>
                    <a:pt x="100" y="937"/>
                    <a:pt x="100" y="937"/>
                    <a:pt x="100" y="937"/>
                  </a:cubicBezTo>
                  <a:cubicBezTo>
                    <a:pt x="96" y="938"/>
                    <a:pt x="96" y="938"/>
                    <a:pt x="96" y="938"/>
                  </a:cubicBezTo>
                  <a:cubicBezTo>
                    <a:pt x="91" y="936"/>
                    <a:pt x="91" y="936"/>
                    <a:pt x="91" y="936"/>
                  </a:cubicBezTo>
                  <a:cubicBezTo>
                    <a:pt x="85" y="932"/>
                    <a:pt x="85" y="932"/>
                    <a:pt x="85" y="932"/>
                  </a:cubicBezTo>
                  <a:cubicBezTo>
                    <a:pt x="82" y="935"/>
                    <a:pt x="82" y="935"/>
                    <a:pt x="82" y="935"/>
                  </a:cubicBezTo>
                  <a:lnTo>
                    <a:pt x="88" y="938"/>
                  </a:lnTo>
                  <a:close/>
                  <a:moveTo>
                    <a:pt x="117" y="941"/>
                  </a:moveTo>
                  <a:cubicBezTo>
                    <a:pt x="122" y="937"/>
                    <a:pt x="122" y="937"/>
                    <a:pt x="122" y="937"/>
                  </a:cubicBezTo>
                  <a:cubicBezTo>
                    <a:pt x="117" y="936"/>
                    <a:pt x="117" y="936"/>
                    <a:pt x="117" y="936"/>
                  </a:cubicBezTo>
                  <a:cubicBezTo>
                    <a:pt x="108" y="938"/>
                    <a:pt x="108" y="938"/>
                    <a:pt x="108" y="938"/>
                  </a:cubicBezTo>
                  <a:lnTo>
                    <a:pt x="117" y="941"/>
                  </a:lnTo>
                  <a:close/>
                  <a:moveTo>
                    <a:pt x="41" y="900"/>
                  </a:moveTo>
                  <a:cubicBezTo>
                    <a:pt x="45" y="902"/>
                    <a:pt x="45" y="902"/>
                    <a:pt x="45" y="902"/>
                  </a:cubicBezTo>
                  <a:cubicBezTo>
                    <a:pt x="49" y="908"/>
                    <a:pt x="49" y="908"/>
                    <a:pt x="49" y="908"/>
                  </a:cubicBezTo>
                  <a:cubicBezTo>
                    <a:pt x="58" y="909"/>
                    <a:pt x="58" y="909"/>
                    <a:pt x="58" y="909"/>
                  </a:cubicBezTo>
                  <a:cubicBezTo>
                    <a:pt x="62" y="905"/>
                    <a:pt x="62" y="905"/>
                    <a:pt x="62" y="905"/>
                  </a:cubicBezTo>
                  <a:cubicBezTo>
                    <a:pt x="65" y="897"/>
                    <a:pt x="65" y="897"/>
                    <a:pt x="65" y="897"/>
                  </a:cubicBezTo>
                  <a:cubicBezTo>
                    <a:pt x="55" y="888"/>
                    <a:pt x="55" y="888"/>
                    <a:pt x="55" y="888"/>
                  </a:cubicBezTo>
                  <a:cubicBezTo>
                    <a:pt x="50" y="890"/>
                    <a:pt x="50" y="890"/>
                    <a:pt x="50" y="890"/>
                  </a:cubicBezTo>
                  <a:cubicBezTo>
                    <a:pt x="46" y="888"/>
                    <a:pt x="46" y="888"/>
                    <a:pt x="46" y="888"/>
                  </a:cubicBezTo>
                  <a:cubicBezTo>
                    <a:pt x="36" y="892"/>
                    <a:pt x="36" y="892"/>
                    <a:pt x="36" y="892"/>
                  </a:cubicBezTo>
                  <a:lnTo>
                    <a:pt x="41" y="900"/>
                  </a:lnTo>
                  <a:close/>
                  <a:moveTo>
                    <a:pt x="28" y="876"/>
                  </a:moveTo>
                  <a:cubicBezTo>
                    <a:pt x="32" y="878"/>
                    <a:pt x="32" y="878"/>
                    <a:pt x="32" y="878"/>
                  </a:cubicBezTo>
                  <a:cubicBezTo>
                    <a:pt x="39" y="882"/>
                    <a:pt x="39" y="882"/>
                    <a:pt x="39" y="882"/>
                  </a:cubicBezTo>
                  <a:cubicBezTo>
                    <a:pt x="46" y="886"/>
                    <a:pt x="46" y="886"/>
                    <a:pt x="46" y="886"/>
                  </a:cubicBezTo>
                  <a:cubicBezTo>
                    <a:pt x="50" y="885"/>
                    <a:pt x="50" y="885"/>
                    <a:pt x="50" y="885"/>
                  </a:cubicBezTo>
                  <a:cubicBezTo>
                    <a:pt x="46" y="879"/>
                    <a:pt x="46" y="879"/>
                    <a:pt x="46" y="879"/>
                  </a:cubicBezTo>
                  <a:cubicBezTo>
                    <a:pt x="40" y="878"/>
                    <a:pt x="40" y="878"/>
                    <a:pt x="40" y="878"/>
                  </a:cubicBezTo>
                  <a:cubicBezTo>
                    <a:pt x="38" y="874"/>
                    <a:pt x="38" y="874"/>
                    <a:pt x="38" y="874"/>
                  </a:cubicBezTo>
                  <a:cubicBezTo>
                    <a:pt x="33" y="873"/>
                    <a:pt x="33" y="873"/>
                    <a:pt x="33" y="873"/>
                  </a:cubicBezTo>
                  <a:cubicBezTo>
                    <a:pt x="21" y="865"/>
                    <a:pt x="21" y="865"/>
                    <a:pt x="21" y="865"/>
                  </a:cubicBezTo>
                  <a:cubicBezTo>
                    <a:pt x="21" y="871"/>
                    <a:pt x="21" y="871"/>
                    <a:pt x="21" y="871"/>
                  </a:cubicBezTo>
                  <a:lnTo>
                    <a:pt x="28" y="876"/>
                  </a:lnTo>
                  <a:close/>
                  <a:moveTo>
                    <a:pt x="69" y="910"/>
                  </a:moveTo>
                  <a:cubicBezTo>
                    <a:pt x="74" y="915"/>
                    <a:pt x="74" y="915"/>
                    <a:pt x="74" y="915"/>
                  </a:cubicBezTo>
                  <a:cubicBezTo>
                    <a:pt x="77" y="911"/>
                    <a:pt x="77" y="911"/>
                    <a:pt x="77" y="911"/>
                  </a:cubicBezTo>
                  <a:cubicBezTo>
                    <a:pt x="75" y="908"/>
                    <a:pt x="75" y="908"/>
                    <a:pt x="75" y="908"/>
                  </a:cubicBezTo>
                  <a:cubicBezTo>
                    <a:pt x="75" y="902"/>
                    <a:pt x="75" y="902"/>
                    <a:pt x="75" y="902"/>
                  </a:cubicBezTo>
                  <a:cubicBezTo>
                    <a:pt x="71" y="902"/>
                    <a:pt x="71" y="902"/>
                    <a:pt x="71" y="902"/>
                  </a:cubicBezTo>
                  <a:cubicBezTo>
                    <a:pt x="67" y="904"/>
                    <a:pt x="67" y="904"/>
                    <a:pt x="67" y="904"/>
                  </a:cubicBezTo>
                  <a:lnTo>
                    <a:pt x="69" y="910"/>
                  </a:lnTo>
                  <a:close/>
                  <a:moveTo>
                    <a:pt x="84" y="916"/>
                  </a:moveTo>
                  <a:cubicBezTo>
                    <a:pt x="88" y="912"/>
                    <a:pt x="88" y="912"/>
                    <a:pt x="88" y="912"/>
                  </a:cubicBezTo>
                  <a:cubicBezTo>
                    <a:pt x="81" y="906"/>
                    <a:pt x="81" y="906"/>
                    <a:pt x="81" y="906"/>
                  </a:cubicBezTo>
                  <a:cubicBezTo>
                    <a:pt x="78" y="906"/>
                    <a:pt x="78" y="906"/>
                    <a:pt x="78" y="906"/>
                  </a:cubicBezTo>
                  <a:lnTo>
                    <a:pt x="84" y="916"/>
                  </a:lnTo>
                  <a:close/>
                  <a:moveTo>
                    <a:pt x="100" y="907"/>
                  </a:moveTo>
                  <a:cubicBezTo>
                    <a:pt x="103" y="904"/>
                    <a:pt x="103" y="904"/>
                    <a:pt x="103" y="904"/>
                  </a:cubicBezTo>
                  <a:cubicBezTo>
                    <a:pt x="101" y="896"/>
                    <a:pt x="101" y="896"/>
                    <a:pt x="101" y="896"/>
                  </a:cubicBezTo>
                  <a:cubicBezTo>
                    <a:pt x="98" y="890"/>
                    <a:pt x="98" y="890"/>
                    <a:pt x="98" y="890"/>
                  </a:cubicBezTo>
                  <a:cubicBezTo>
                    <a:pt x="97" y="900"/>
                    <a:pt x="97" y="900"/>
                    <a:pt x="97" y="900"/>
                  </a:cubicBezTo>
                  <a:cubicBezTo>
                    <a:pt x="93" y="901"/>
                    <a:pt x="93" y="901"/>
                    <a:pt x="93" y="901"/>
                  </a:cubicBezTo>
                  <a:cubicBezTo>
                    <a:pt x="92" y="909"/>
                    <a:pt x="92" y="909"/>
                    <a:pt x="92" y="909"/>
                  </a:cubicBezTo>
                  <a:cubicBezTo>
                    <a:pt x="100" y="913"/>
                    <a:pt x="100" y="913"/>
                    <a:pt x="100" y="913"/>
                  </a:cubicBezTo>
                  <a:lnTo>
                    <a:pt x="100" y="907"/>
                  </a:lnTo>
                  <a:close/>
                  <a:moveTo>
                    <a:pt x="18" y="824"/>
                  </a:moveTo>
                  <a:cubicBezTo>
                    <a:pt x="25" y="822"/>
                    <a:pt x="25" y="822"/>
                    <a:pt x="25" y="822"/>
                  </a:cubicBezTo>
                  <a:cubicBezTo>
                    <a:pt x="24" y="815"/>
                    <a:pt x="24" y="815"/>
                    <a:pt x="24" y="815"/>
                  </a:cubicBezTo>
                  <a:cubicBezTo>
                    <a:pt x="25" y="812"/>
                    <a:pt x="25" y="812"/>
                    <a:pt x="25" y="812"/>
                  </a:cubicBezTo>
                  <a:cubicBezTo>
                    <a:pt x="25" y="804"/>
                    <a:pt x="25" y="804"/>
                    <a:pt x="25" y="804"/>
                  </a:cubicBezTo>
                  <a:cubicBezTo>
                    <a:pt x="20" y="804"/>
                    <a:pt x="20" y="804"/>
                    <a:pt x="20" y="804"/>
                  </a:cubicBezTo>
                  <a:cubicBezTo>
                    <a:pt x="16" y="800"/>
                    <a:pt x="16" y="800"/>
                    <a:pt x="16" y="800"/>
                  </a:cubicBezTo>
                  <a:cubicBezTo>
                    <a:pt x="15" y="813"/>
                    <a:pt x="15" y="813"/>
                    <a:pt x="15" y="813"/>
                  </a:cubicBezTo>
                  <a:cubicBezTo>
                    <a:pt x="18" y="814"/>
                    <a:pt x="18" y="814"/>
                    <a:pt x="18" y="814"/>
                  </a:cubicBezTo>
                  <a:lnTo>
                    <a:pt x="18" y="824"/>
                  </a:lnTo>
                  <a:close/>
                  <a:moveTo>
                    <a:pt x="17" y="781"/>
                  </a:moveTo>
                  <a:cubicBezTo>
                    <a:pt x="24" y="779"/>
                    <a:pt x="24" y="779"/>
                    <a:pt x="24" y="779"/>
                  </a:cubicBezTo>
                  <a:cubicBezTo>
                    <a:pt x="24" y="755"/>
                    <a:pt x="24" y="755"/>
                    <a:pt x="24" y="755"/>
                  </a:cubicBezTo>
                  <a:cubicBezTo>
                    <a:pt x="22" y="744"/>
                    <a:pt x="22" y="744"/>
                    <a:pt x="22" y="744"/>
                  </a:cubicBezTo>
                  <a:cubicBezTo>
                    <a:pt x="17" y="743"/>
                    <a:pt x="17" y="743"/>
                    <a:pt x="17" y="743"/>
                  </a:cubicBezTo>
                  <a:cubicBezTo>
                    <a:pt x="14" y="745"/>
                    <a:pt x="14" y="745"/>
                    <a:pt x="14" y="745"/>
                  </a:cubicBezTo>
                  <a:cubicBezTo>
                    <a:pt x="18" y="753"/>
                    <a:pt x="18" y="753"/>
                    <a:pt x="18" y="753"/>
                  </a:cubicBezTo>
                  <a:cubicBezTo>
                    <a:pt x="16" y="759"/>
                    <a:pt x="16" y="759"/>
                    <a:pt x="16" y="759"/>
                  </a:cubicBezTo>
                  <a:cubicBezTo>
                    <a:pt x="10" y="760"/>
                    <a:pt x="10" y="760"/>
                    <a:pt x="10" y="760"/>
                  </a:cubicBezTo>
                  <a:cubicBezTo>
                    <a:pt x="8" y="765"/>
                    <a:pt x="8" y="765"/>
                    <a:pt x="8" y="765"/>
                  </a:cubicBezTo>
                  <a:cubicBezTo>
                    <a:pt x="12" y="774"/>
                    <a:pt x="12" y="774"/>
                    <a:pt x="12" y="774"/>
                  </a:cubicBezTo>
                  <a:cubicBezTo>
                    <a:pt x="15" y="765"/>
                    <a:pt x="15" y="765"/>
                    <a:pt x="15" y="765"/>
                  </a:cubicBezTo>
                  <a:cubicBezTo>
                    <a:pt x="19" y="764"/>
                    <a:pt x="19" y="764"/>
                    <a:pt x="19" y="764"/>
                  </a:cubicBezTo>
                  <a:cubicBezTo>
                    <a:pt x="17" y="772"/>
                    <a:pt x="17" y="772"/>
                    <a:pt x="17" y="772"/>
                  </a:cubicBezTo>
                  <a:lnTo>
                    <a:pt x="17" y="781"/>
                  </a:lnTo>
                  <a:close/>
                  <a:moveTo>
                    <a:pt x="12" y="738"/>
                  </a:moveTo>
                  <a:cubicBezTo>
                    <a:pt x="10" y="728"/>
                    <a:pt x="10" y="728"/>
                    <a:pt x="10" y="728"/>
                  </a:cubicBezTo>
                  <a:cubicBezTo>
                    <a:pt x="7" y="728"/>
                    <a:pt x="7" y="728"/>
                    <a:pt x="7" y="728"/>
                  </a:cubicBezTo>
                  <a:cubicBezTo>
                    <a:pt x="5" y="738"/>
                    <a:pt x="5" y="738"/>
                    <a:pt x="5" y="738"/>
                  </a:cubicBezTo>
                  <a:lnTo>
                    <a:pt x="12" y="738"/>
                  </a:lnTo>
                  <a:close/>
                  <a:moveTo>
                    <a:pt x="22" y="741"/>
                  </a:moveTo>
                  <a:cubicBezTo>
                    <a:pt x="23" y="731"/>
                    <a:pt x="23" y="731"/>
                    <a:pt x="23" y="731"/>
                  </a:cubicBezTo>
                  <a:cubicBezTo>
                    <a:pt x="20" y="729"/>
                    <a:pt x="20" y="729"/>
                    <a:pt x="20" y="729"/>
                  </a:cubicBezTo>
                  <a:cubicBezTo>
                    <a:pt x="19" y="733"/>
                    <a:pt x="19" y="733"/>
                    <a:pt x="19" y="733"/>
                  </a:cubicBezTo>
                  <a:cubicBezTo>
                    <a:pt x="14" y="735"/>
                    <a:pt x="14" y="735"/>
                    <a:pt x="14" y="735"/>
                  </a:cubicBezTo>
                  <a:lnTo>
                    <a:pt x="22" y="741"/>
                  </a:lnTo>
                  <a:close/>
                  <a:moveTo>
                    <a:pt x="6" y="784"/>
                  </a:moveTo>
                  <a:cubicBezTo>
                    <a:pt x="6" y="790"/>
                    <a:pt x="6" y="790"/>
                    <a:pt x="6" y="790"/>
                  </a:cubicBezTo>
                  <a:cubicBezTo>
                    <a:pt x="11" y="792"/>
                    <a:pt x="11" y="792"/>
                    <a:pt x="11" y="792"/>
                  </a:cubicBezTo>
                  <a:cubicBezTo>
                    <a:pt x="15" y="787"/>
                    <a:pt x="15" y="787"/>
                    <a:pt x="15" y="787"/>
                  </a:cubicBezTo>
                  <a:cubicBezTo>
                    <a:pt x="14" y="784"/>
                    <a:pt x="14" y="784"/>
                    <a:pt x="14" y="784"/>
                  </a:cubicBezTo>
                  <a:cubicBezTo>
                    <a:pt x="10" y="787"/>
                    <a:pt x="10" y="787"/>
                    <a:pt x="10" y="787"/>
                  </a:cubicBezTo>
                  <a:lnTo>
                    <a:pt x="6" y="784"/>
                  </a:lnTo>
                  <a:close/>
                  <a:moveTo>
                    <a:pt x="18" y="841"/>
                  </a:moveTo>
                  <a:cubicBezTo>
                    <a:pt x="19" y="833"/>
                    <a:pt x="19" y="833"/>
                    <a:pt x="19" y="833"/>
                  </a:cubicBezTo>
                  <a:cubicBezTo>
                    <a:pt x="16" y="831"/>
                    <a:pt x="16" y="831"/>
                    <a:pt x="16" y="831"/>
                  </a:cubicBezTo>
                  <a:cubicBezTo>
                    <a:pt x="14" y="836"/>
                    <a:pt x="14" y="836"/>
                    <a:pt x="14" y="836"/>
                  </a:cubicBezTo>
                  <a:cubicBezTo>
                    <a:pt x="14" y="845"/>
                    <a:pt x="14" y="845"/>
                    <a:pt x="14" y="845"/>
                  </a:cubicBezTo>
                  <a:lnTo>
                    <a:pt x="18" y="841"/>
                  </a:lnTo>
                  <a:close/>
                  <a:moveTo>
                    <a:pt x="51" y="880"/>
                  </a:moveTo>
                  <a:cubicBezTo>
                    <a:pt x="55" y="882"/>
                    <a:pt x="55" y="882"/>
                    <a:pt x="55" y="882"/>
                  </a:cubicBezTo>
                  <a:cubicBezTo>
                    <a:pt x="61" y="876"/>
                    <a:pt x="61" y="876"/>
                    <a:pt x="61" y="876"/>
                  </a:cubicBezTo>
                  <a:cubicBezTo>
                    <a:pt x="64" y="872"/>
                    <a:pt x="64" y="872"/>
                    <a:pt x="64" y="872"/>
                  </a:cubicBezTo>
                  <a:cubicBezTo>
                    <a:pt x="70" y="872"/>
                    <a:pt x="70" y="872"/>
                    <a:pt x="70" y="872"/>
                  </a:cubicBezTo>
                  <a:cubicBezTo>
                    <a:pt x="78" y="867"/>
                    <a:pt x="78" y="867"/>
                    <a:pt x="78" y="867"/>
                  </a:cubicBezTo>
                  <a:cubicBezTo>
                    <a:pt x="77" y="864"/>
                    <a:pt x="77" y="864"/>
                    <a:pt x="77" y="864"/>
                  </a:cubicBezTo>
                  <a:cubicBezTo>
                    <a:pt x="67" y="863"/>
                    <a:pt x="67" y="863"/>
                    <a:pt x="67" y="863"/>
                  </a:cubicBezTo>
                  <a:cubicBezTo>
                    <a:pt x="61" y="869"/>
                    <a:pt x="61" y="869"/>
                    <a:pt x="61" y="869"/>
                  </a:cubicBezTo>
                  <a:cubicBezTo>
                    <a:pt x="54" y="870"/>
                    <a:pt x="54" y="870"/>
                    <a:pt x="54" y="870"/>
                  </a:cubicBezTo>
                  <a:cubicBezTo>
                    <a:pt x="54" y="877"/>
                    <a:pt x="54" y="877"/>
                    <a:pt x="54" y="877"/>
                  </a:cubicBezTo>
                  <a:lnTo>
                    <a:pt x="51" y="880"/>
                  </a:lnTo>
                  <a:close/>
                  <a:moveTo>
                    <a:pt x="36" y="626"/>
                  </a:moveTo>
                  <a:cubicBezTo>
                    <a:pt x="36" y="635"/>
                    <a:pt x="36" y="635"/>
                    <a:pt x="36" y="635"/>
                  </a:cubicBezTo>
                  <a:cubicBezTo>
                    <a:pt x="44" y="636"/>
                    <a:pt x="44" y="636"/>
                    <a:pt x="44" y="636"/>
                  </a:cubicBezTo>
                  <a:cubicBezTo>
                    <a:pt x="53" y="630"/>
                    <a:pt x="53" y="630"/>
                    <a:pt x="53" y="630"/>
                  </a:cubicBezTo>
                  <a:cubicBezTo>
                    <a:pt x="53" y="624"/>
                    <a:pt x="53" y="624"/>
                    <a:pt x="53" y="624"/>
                  </a:cubicBezTo>
                  <a:cubicBezTo>
                    <a:pt x="45" y="620"/>
                    <a:pt x="45" y="620"/>
                    <a:pt x="45" y="620"/>
                  </a:cubicBezTo>
                  <a:lnTo>
                    <a:pt x="36" y="626"/>
                  </a:lnTo>
                  <a:close/>
                  <a:moveTo>
                    <a:pt x="34" y="558"/>
                  </a:moveTo>
                  <a:cubicBezTo>
                    <a:pt x="31" y="564"/>
                    <a:pt x="31" y="564"/>
                    <a:pt x="31" y="564"/>
                  </a:cubicBezTo>
                  <a:cubicBezTo>
                    <a:pt x="31" y="581"/>
                    <a:pt x="31" y="581"/>
                    <a:pt x="31" y="581"/>
                  </a:cubicBezTo>
                  <a:cubicBezTo>
                    <a:pt x="26" y="593"/>
                    <a:pt x="26" y="593"/>
                    <a:pt x="26" y="593"/>
                  </a:cubicBezTo>
                  <a:cubicBezTo>
                    <a:pt x="39" y="594"/>
                    <a:pt x="39" y="594"/>
                    <a:pt x="39" y="594"/>
                  </a:cubicBezTo>
                  <a:cubicBezTo>
                    <a:pt x="44" y="582"/>
                    <a:pt x="44" y="582"/>
                    <a:pt x="44" y="582"/>
                  </a:cubicBezTo>
                  <a:cubicBezTo>
                    <a:pt x="40" y="568"/>
                    <a:pt x="40" y="568"/>
                    <a:pt x="40" y="568"/>
                  </a:cubicBezTo>
                  <a:cubicBezTo>
                    <a:pt x="45" y="566"/>
                    <a:pt x="45" y="566"/>
                    <a:pt x="45" y="566"/>
                  </a:cubicBezTo>
                  <a:cubicBezTo>
                    <a:pt x="48" y="553"/>
                    <a:pt x="48" y="553"/>
                    <a:pt x="48" y="553"/>
                  </a:cubicBezTo>
                  <a:cubicBezTo>
                    <a:pt x="35" y="553"/>
                    <a:pt x="35" y="553"/>
                    <a:pt x="35" y="553"/>
                  </a:cubicBezTo>
                  <a:lnTo>
                    <a:pt x="34" y="558"/>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6" name="Belize"/>
            <p:cNvSpPr>
              <a:spLocks noChangeAspect="1"/>
            </p:cNvSpPr>
            <p:nvPr/>
          </p:nvSpPr>
          <p:spPr bwMode="gray">
            <a:xfrm>
              <a:off x="2169648" y="3750401"/>
              <a:ext cx="41528" cy="69351"/>
            </a:xfrm>
            <a:custGeom>
              <a:avLst/>
              <a:gdLst/>
              <a:ahLst/>
              <a:cxnLst>
                <a:cxn ang="0">
                  <a:pos x="64" y="24"/>
                </a:cxn>
                <a:cxn ang="0">
                  <a:pos x="48" y="36"/>
                </a:cxn>
                <a:cxn ang="0">
                  <a:pos x="52" y="54"/>
                </a:cxn>
                <a:cxn ang="0">
                  <a:pos x="46" y="62"/>
                </a:cxn>
                <a:cxn ang="0">
                  <a:pos x="52" y="74"/>
                </a:cxn>
                <a:cxn ang="0">
                  <a:pos x="48" y="88"/>
                </a:cxn>
                <a:cxn ang="0">
                  <a:pos x="22" y="114"/>
                </a:cxn>
                <a:cxn ang="0">
                  <a:pos x="2" y="114"/>
                </a:cxn>
                <a:cxn ang="0">
                  <a:pos x="0" y="34"/>
                </a:cxn>
                <a:cxn ang="0">
                  <a:pos x="24" y="14"/>
                </a:cxn>
                <a:cxn ang="0">
                  <a:pos x="46" y="14"/>
                </a:cxn>
                <a:cxn ang="0">
                  <a:pos x="56" y="0"/>
                </a:cxn>
                <a:cxn ang="0">
                  <a:pos x="60" y="20"/>
                </a:cxn>
                <a:cxn ang="0">
                  <a:pos x="64" y="20"/>
                </a:cxn>
                <a:cxn ang="0">
                  <a:pos x="64" y="24"/>
                </a:cxn>
              </a:cxnLst>
              <a:rect l="0" t="0" r="r" b="b"/>
              <a:pathLst>
                <a:path w="64" h="114">
                  <a:moveTo>
                    <a:pt x="64" y="24"/>
                  </a:moveTo>
                  <a:lnTo>
                    <a:pt x="48" y="36"/>
                  </a:lnTo>
                  <a:lnTo>
                    <a:pt x="52" y="54"/>
                  </a:lnTo>
                  <a:lnTo>
                    <a:pt x="46" y="62"/>
                  </a:lnTo>
                  <a:lnTo>
                    <a:pt x="52" y="74"/>
                  </a:lnTo>
                  <a:lnTo>
                    <a:pt x="48" y="88"/>
                  </a:lnTo>
                  <a:lnTo>
                    <a:pt x="22" y="114"/>
                  </a:lnTo>
                  <a:lnTo>
                    <a:pt x="2" y="114"/>
                  </a:lnTo>
                  <a:lnTo>
                    <a:pt x="0" y="34"/>
                  </a:lnTo>
                  <a:lnTo>
                    <a:pt x="24" y="14"/>
                  </a:lnTo>
                  <a:lnTo>
                    <a:pt x="46" y="14"/>
                  </a:lnTo>
                  <a:lnTo>
                    <a:pt x="56" y="0"/>
                  </a:lnTo>
                  <a:lnTo>
                    <a:pt x="60" y="20"/>
                  </a:lnTo>
                  <a:lnTo>
                    <a:pt x="64" y="20"/>
                  </a:lnTo>
                  <a:lnTo>
                    <a:pt x="64" y="2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7" name="Guatemala"/>
            <p:cNvSpPr>
              <a:spLocks noChangeAspect="1"/>
            </p:cNvSpPr>
            <p:nvPr/>
          </p:nvSpPr>
          <p:spPr bwMode="gray">
            <a:xfrm>
              <a:off x="2097359" y="3776408"/>
              <a:ext cx="96899" cy="104027"/>
            </a:xfrm>
            <a:custGeom>
              <a:avLst/>
              <a:gdLst/>
              <a:ahLst/>
              <a:cxnLst>
                <a:cxn ang="0">
                  <a:pos x="14" y="140"/>
                </a:cxn>
                <a:cxn ang="0">
                  <a:pos x="0" y="122"/>
                </a:cxn>
                <a:cxn ang="0">
                  <a:pos x="18" y="70"/>
                </a:cxn>
                <a:cxn ang="0">
                  <a:pos x="76" y="64"/>
                </a:cxn>
                <a:cxn ang="0">
                  <a:pos x="76" y="56"/>
                </a:cxn>
                <a:cxn ang="0">
                  <a:pos x="58" y="46"/>
                </a:cxn>
                <a:cxn ang="0">
                  <a:pos x="30" y="14"/>
                </a:cxn>
                <a:cxn ang="0">
                  <a:pos x="42" y="14"/>
                </a:cxn>
                <a:cxn ang="0">
                  <a:pos x="44" y="2"/>
                </a:cxn>
                <a:cxn ang="0">
                  <a:pos x="112" y="0"/>
                </a:cxn>
                <a:cxn ang="0">
                  <a:pos x="114" y="72"/>
                </a:cxn>
                <a:cxn ang="0">
                  <a:pos x="134" y="72"/>
                </a:cxn>
                <a:cxn ang="0">
                  <a:pos x="138" y="80"/>
                </a:cxn>
                <a:cxn ang="0">
                  <a:pos x="150" y="86"/>
                </a:cxn>
                <a:cxn ang="0">
                  <a:pos x="110" y="118"/>
                </a:cxn>
                <a:cxn ang="0">
                  <a:pos x="102" y="136"/>
                </a:cxn>
                <a:cxn ang="0">
                  <a:pos x="76" y="162"/>
                </a:cxn>
                <a:cxn ang="0">
                  <a:pos x="64" y="172"/>
                </a:cxn>
                <a:cxn ang="0">
                  <a:pos x="38" y="156"/>
                </a:cxn>
                <a:cxn ang="0">
                  <a:pos x="14" y="140"/>
                </a:cxn>
              </a:cxnLst>
              <a:rect l="0" t="0" r="r" b="b"/>
              <a:pathLst>
                <a:path w="150" h="172">
                  <a:moveTo>
                    <a:pt x="14" y="140"/>
                  </a:moveTo>
                  <a:lnTo>
                    <a:pt x="0" y="122"/>
                  </a:lnTo>
                  <a:lnTo>
                    <a:pt x="18" y="70"/>
                  </a:lnTo>
                  <a:lnTo>
                    <a:pt x="76" y="64"/>
                  </a:lnTo>
                  <a:lnTo>
                    <a:pt x="76" y="56"/>
                  </a:lnTo>
                  <a:lnTo>
                    <a:pt x="58" y="46"/>
                  </a:lnTo>
                  <a:lnTo>
                    <a:pt x="30" y="14"/>
                  </a:lnTo>
                  <a:lnTo>
                    <a:pt x="42" y="14"/>
                  </a:lnTo>
                  <a:lnTo>
                    <a:pt x="44" y="2"/>
                  </a:lnTo>
                  <a:lnTo>
                    <a:pt x="112" y="0"/>
                  </a:lnTo>
                  <a:lnTo>
                    <a:pt x="114" y="72"/>
                  </a:lnTo>
                  <a:lnTo>
                    <a:pt x="134" y="72"/>
                  </a:lnTo>
                  <a:lnTo>
                    <a:pt x="138" y="80"/>
                  </a:lnTo>
                  <a:lnTo>
                    <a:pt x="150" y="86"/>
                  </a:lnTo>
                  <a:lnTo>
                    <a:pt x="110" y="118"/>
                  </a:lnTo>
                  <a:lnTo>
                    <a:pt x="102" y="136"/>
                  </a:lnTo>
                  <a:lnTo>
                    <a:pt x="76" y="162"/>
                  </a:lnTo>
                  <a:lnTo>
                    <a:pt x="64" y="172"/>
                  </a:lnTo>
                  <a:lnTo>
                    <a:pt x="38" y="156"/>
                  </a:lnTo>
                  <a:lnTo>
                    <a:pt x="14" y="140"/>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8" name="Honduras"/>
            <p:cNvSpPr>
              <a:spLocks noChangeAspect="1"/>
            </p:cNvSpPr>
            <p:nvPr/>
          </p:nvSpPr>
          <p:spPr bwMode="gray">
            <a:xfrm>
              <a:off x="2163496" y="3825532"/>
              <a:ext cx="146117" cy="63572"/>
            </a:xfrm>
            <a:custGeom>
              <a:avLst/>
              <a:gdLst/>
              <a:ahLst/>
              <a:cxnLst>
                <a:cxn ang="0">
                  <a:pos x="0" y="54"/>
                </a:cxn>
                <a:cxn ang="0">
                  <a:pos x="8" y="36"/>
                </a:cxn>
                <a:cxn ang="0">
                  <a:pos x="48" y="4"/>
                </a:cxn>
                <a:cxn ang="0">
                  <a:pos x="66" y="12"/>
                </a:cxn>
                <a:cxn ang="0">
                  <a:pos x="82" y="6"/>
                </a:cxn>
                <a:cxn ang="0">
                  <a:pos x="96" y="12"/>
                </a:cxn>
                <a:cxn ang="0">
                  <a:pos x="124" y="12"/>
                </a:cxn>
                <a:cxn ang="0">
                  <a:pos x="158" y="2"/>
                </a:cxn>
                <a:cxn ang="0">
                  <a:pos x="168" y="4"/>
                </a:cxn>
                <a:cxn ang="0">
                  <a:pos x="192" y="0"/>
                </a:cxn>
                <a:cxn ang="0">
                  <a:pos x="208" y="6"/>
                </a:cxn>
                <a:cxn ang="0">
                  <a:pos x="220" y="14"/>
                </a:cxn>
                <a:cxn ang="0">
                  <a:pos x="214" y="20"/>
                </a:cxn>
                <a:cxn ang="0">
                  <a:pos x="216" y="26"/>
                </a:cxn>
                <a:cxn ang="0">
                  <a:pos x="228" y="32"/>
                </a:cxn>
                <a:cxn ang="0">
                  <a:pos x="216" y="46"/>
                </a:cxn>
                <a:cxn ang="0">
                  <a:pos x="174" y="48"/>
                </a:cxn>
                <a:cxn ang="0">
                  <a:pos x="160" y="64"/>
                </a:cxn>
                <a:cxn ang="0">
                  <a:pos x="128" y="76"/>
                </a:cxn>
                <a:cxn ang="0">
                  <a:pos x="102" y="80"/>
                </a:cxn>
                <a:cxn ang="0">
                  <a:pos x="98" y="102"/>
                </a:cxn>
                <a:cxn ang="0">
                  <a:pos x="86" y="104"/>
                </a:cxn>
                <a:cxn ang="0">
                  <a:pos x="74" y="104"/>
                </a:cxn>
                <a:cxn ang="0">
                  <a:pos x="68" y="80"/>
                </a:cxn>
                <a:cxn ang="0">
                  <a:pos x="46" y="76"/>
                </a:cxn>
                <a:cxn ang="0">
                  <a:pos x="26" y="64"/>
                </a:cxn>
                <a:cxn ang="0">
                  <a:pos x="0" y="54"/>
                </a:cxn>
              </a:cxnLst>
              <a:rect l="0" t="0" r="r" b="b"/>
              <a:pathLst>
                <a:path w="228" h="104">
                  <a:moveTo>
                    <a:pt x="0" y="54"/>
                  </a:moveTo>
                  <a:lnTo>
                    <a:pt x="8" y="36"/>
                  </a:lnTo>
                  <a:lnTo>
                    <a:pt x="48" y="4"/>
                  </a:lnTo>
                  <a:lnTo>
                    <a:pt x="66" y="12"/>
                  </a:lnTo>
                  <a:lnTo>
                    <a:pt x="82" y="6"/>
                  </a:lnTo>
                  <a:lnTo>
                    <a:pt x="96" y="12"/>
                  </a:lnTo>
                  <a:lnTo>
                    <a:pt x="124" y="12"/>
                  </a:lnTo>
                  <a:lnTo>
                    <a:pt x="158" y="2"/>
                  </a:lnTo>
                  <a:lnTo>
                    <a:pt x="168" y="4"/>
                  </a:lnTo>
                  <a:lnTo>
                    <a:pt x="192" y="0"/>
                  </a:lnTo>
                  <a:lnTo>
                    <a:pt x="208" y="6"/>
                  </a:lnTo>
                  <a:lnTo>
                    <a:pt x="220" y="14"/>
                  </a:lnTo>
                  <a:lnTo>
                    <a:pt x="214" y="20"/>
                  </a:lnTo>
                  <a:lnTo>
                    <a:pt x="216" y="26"/>
                  </a:lnTo>
                  <a:lnTo>
                    <a:pt x="228" y="32"/>
                  </a:lnTo>
                  <a:lnTo>
                    <a:pt x="216" y="46"/>
                  </a:lnTo>
                  <a:lnTo>
                    <a:pt x="174" y="48"/>
                  </a:lnTo>
                  <a:lnTo>
                    <a:pt x="160" y="64"/>
                  </a:lnTo>
                  <a:lnTo>
                    <a:pt x="128" y="76"/>
                  </a:lnTo>
                  <a:lnTo>
                    <a:pt x="102" y="80"/>
                  </a:lnTo>
                  <a:lnTo>
                    <a:pt x="98" y="102"/>
                  </a:lnTo>
                  <a:lnTo>
                    <a:pt x="86" y="104"/>
                  </a:lnTo>
                  <a:lnTo>
                    <a:pt x="74" y="104"/>
                  </a:lnTo>
                  <a:lnTo>
                    <a:pt x="68" y="80"/>
                  </a:lnTo>
                  <a:lnTo>
                    <a:pt x="46" y="76"/>
                  </a:lnTo>
                  <a:lnTo>
                    <a:pt x="26" y="64"/>
                  </a:lnTo>
                  <a:lnTo>
                    <a:pt x="0" y="5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9" name="El Salvador"/>
            <p:cNvSpPr>
              <a:spLocks noChangeAspect="1"/>
            </p:cNvSpPr>
            <p:nvPr/>
          </p:nvSpPr>
          <p:spPr bwMode="gray">
            <a:xfrm>
              <a:off x="2138887" y="3858763"/>
              <a:ext cx="73828" cy="39010"/>
            </a:xfrm>
            <a:custGeom>
              <a:avLst/>
              <a:gdLst/>
              <a:ahLst/>
              <a:cxnLst>
                <a:cxn ang="0">
                  <a:pos x="112" y="50"/>
                </a:cxn>
                <a:cxn ang="0">
                  <a:pos x="106" y="26"/>
                </a:cxn>
                <a:cxn ang="0">
                  <a:pos x="84" y="22"/>
                </a:cxn>
                <a:cxn ang="0">
                  <a:pos x="64" y="10"/>
                </a:cxn>
                <a:cxn ang="0">
                  <a:pos x="38" y="0"/>
                </a:cxn>
                <a:cxn ang="0">
                  <a:pos x="12" y="26"/>
                </a:cxn>
                <a:cxn ang="0">
                  <a:pos x="0" y="36"/>
                </a:cxn>
                <a:cxn ang="0">
                  <a:pos x="28" y="40"/>
                </a:cxn>
                <a:cxn ang="0">
                  <a:pos x="48" y="48"/>
                </a:cxn>
                <a:cxn ang="0">
                  <a:pos x="78" y="58"/>
                </a:cxn>
                <a:cxn ang="0">
                  <a:pos x="98" y="60"/>
                </a:cxn>
                <a:cxn ang="0">
                  <a:pos x="104" y="64"/>
                </a:cxn>
                <a:cxn ang="0">
                  <a:pos x="114" y="58"/>
                </a:cxn>
                <a:cxn ang="0">
                  <a:pos x="112" y="50"/>
                </a:cxn>
              </a:cxnLst>
              <a:rect l="0" t="0" r="r" b="b"/>
              <a:pathLst>
                <a:path w="114" h="64">
                  <a:moveTo>
                    <a:pt x="112" y="50"/>
                  </a:moveTo>
                  <a:lnTo>
                    <a:pt x="106" y="26"/>
                  </a:lnTo>
                  <a:lnTo>
                    <a:pt x="84" y="22"/>
                  </a:lnTo>
                  <a:lnTo>
                    <a:pt x="64" y="10"/>
                  </a:lnTo>
                  <a:lnTo>
                    <a:pt x="38" y="0"/>
                  </a:lnTo>
                  <a:lnTo>
                    <a:pt x="12" y="26"/>
                  </a:lnTo>
                  <a:lnTo>
                    <a:pt x="0" y="36"/>
                  </a:lnTo>
                  <a:lnTo>
                    <a:pt x="28" y="40"/>
                  </a:lnTo>
                  <a:lnTo>
                    <a:pt x="48" y="48"/>
                  </a:lnTo>
                  <a:lnTo>
                    <a:pt x="78" y="58"/>
                  </a:lnTo>
                  <a:lnTo>
                    <a:pt x="98" y="60"/>
                  </a:lnTo>
                  <a:lnTo>
                    <a:pt x="104" y="64"/>
                  </a:lnTo>
                  <a:lnTo>
                    <a:pt x="114" y="58"/>
                  </a:lnTo>
                  <a:lnTo>
                    <a:pt x="112" y="50"/>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0" name="Nicaragua"/>
            <p:cNvSpPr>
              <a:spLocks noChangeAspect="1"/>
            </p:cNvSpPr>
            <p:nvPr/>
          </p:nvSpPr>
          <p:spPr bwMode="gray">
            <a:xfrm>
              <a:off x="2215790" y="3842870"/>
              <a:ext cx="109203" cy="108361"/>
            </a:xfrm>
            <a:custGeom>
              <a:avLst/>
              <a:gdLst/>
              <a:ahLst/>
              <a:cxnLst>
                <a:cxn ang="0">
                  <a:pos x="50" y="140"/>
                </a:cxn>
                <a:cxn ang="0">
                  <a:pos x="66" y="152"/>
                </a:cxn>
                <a:cxn ang="0">
                  <a:pos x="74" y="162"/>
                </a:cxn>
                <a:cxn ang="0">
                  <a:pos x="98" y="160"/>
                </a:cxn>
                <a:cxn ang="0">
                  <a:pos x="116" y="158"/>
                </a:cxn>
                <a:cxn ang="0">
                  <a:pos x="136" y="178"/>
                </a:cxn>
                <a:cxn ang="0">
                  <a:pos x="142" y="176"/>
                </a:cxn>
                <a:cxn ang="0">
                  <a:pos x="150" y="168"/>
                </a:cxn>
                <a:cxn ang="0">
                  <a:pos x="146" y="150"/>
                </a:cxn>
                <a:cxn ang="0">
                  <a:pos x="150" y="144"/>
                </a:cxn>
                <a:cxn ang="0">
                  <a:pos x="150" y="112"/>
                </a:cxn>
                <a:cxn ang="0">
                  <a:pos x="156" y="108"/>
                </a:cxn>
                <a:cxn ang="0">
                  <a:pos x="158" y="94"/>
                </a:cxn>
                <a:cxn ang="0">
                  <a:pos x="158" y="72"/>
                </a:cxn>
                <a:cxn ang="0">
                  <a:pos x="158" y="62"/>
                </a:cxn>
                <a:cxn ang="0">
                  <a:pos x="162" y="48"/>
                </a:cxn>
                <a:cxn ang="0">
                  <a:pos x="170" y="40"/>
                </a:cxn>
                <a:cxn ang="0">
                  <a:pos x="170" y="16"/>
                </a:cxn>
                <a:cxn ang="0">
                  <a:pos x="166" y="6"/>
                </a:cxn>
                <a:cxn ang="0">
                  <a:pos x="158" y="0"/>
                </a:cxn>
                <a:cxn ang="0">
                  <a:pos x="146" y="4"/>
                </a:cxn>
                <a:cxn ang="0">
                  <a:pos x="134" y="18"/>
                </a:cxn>
                <a:cxn ang="0">
                  <a:pos x="92" y="20"/>
                </a:cxn>
                <a:cxn ang="0">
                  <a:pos x="78" y="36"/>
                </a:cxn>
                <a:cxn ang="0">
                  <a:pos x="46" y="48"/>
                </a:cxn>
                <a:cxn ang="0">
                  <a:pos x="20" y="52"/>
                </a:cxn>
                <a:cxn ang="0">
                  <a:pos x="16" y="74"/>
                </a:cxn>
                <a:cxn ang="0">
                  <a:pos x="0" y="94"/>
                </a:cxn>
                <a:cxn ang="0">
                  <a:pos x="16" y="106"/>
                </a:cxn>
                <a:cxn ang="0">
                  <a:pos x="22" y="114"/>
                </a:cxn>
                <a:cxn ang="0">
                  <a:pos x="30" y="114"/>
                </a:cxn>
                <a:cxn ang="0">
                  <a:pos x="50" y="140"/>
                </a:cxn>
              </a:cxnLst>
              <a:rect l="0" t="0" r="r" b="b"/>
              <a:pathLst>
                <a:path w="170" h="178">
                  <a:moveTo>
                    <a:pt x="50" y="140"/>
                  </a:moveTo>
                  <a:lnTo>
                    <a:pt x="66" y="152"/>
                  </a:lnTo>
                  <a:lnTo>
                    <a:pt x="74" y="162"/>
                  </a:lnTo>
                  <a:lnTo>
                    <a:pt x="98" y="160"/>
                  </a:lnTo>
                  <a:lnTo>
                    <a:pt x="116" y="158"/>
                  </a:lnTo>
                  <a:lnTo>
                    <a:pt x="136" y="178"/>
                  </a:lnTo>
                  <a:lnTo>
                    <a:pt x="142" y="176"/>
                  </a:lnTo>
                  <a:lnTo>
                    <a:pt x="150" y="168"/>
                  </a:lnTo>
                  <a:lnTo>
                    <a:pt x="146" y="150"/>
                  </a:lnTo>
                  <a:lnTo>
                    <a:pt x="150" y="144"/>
                  </a:lnTo>
                  <a:lnTo>
                    <a:pt x="150" y="112"/>
                  </a:lnTo>
                  <a:lnTo>
                    <a:pt x="156" y="108"/>
                  </a:lnTo>
                  <a:lnTo>
                    <a:pt x="158" y="94"/>
                  </a:lnTo>
                  <a:lnTo>
                    <a:pt x="158" y="72"/>
                  </a:lnTo>
                  <a:lnTo>
                    <a:pt x="158" y="62"/>
                  </a:lnTo>
                  <a:lnTo>
                    <a:pt x="162" y="48"/>
                  </a:lnTo>
                  <a:lnTo>
                    <a:pt x="170" y="40"/>
                  </a:lnTo>
                  <a:lnTo>
                    <a:pt x="170" y="16"/>
                  </a:lnTo>
                  <a:lnTo>
                    <a:pt x="166" y="6"/>
                  </a:lnTo>
                  <a:lnTo>
                    <a:pt x="158" y="0"/>
                  </a:lnTo>
                  <a:lnTo>
                    <a:pt x="146" y="4"/>
                  </a:lnTo>
                  <a:lnTo>
                    <a:pt x="134" y="18"/>
                  </a:lnTo>
                  <a:lnTo>
                    <a:pt x="92" y="20"/>
                  </a:lnTo>
                  <a:lnTo>
                    <a:pt x="78" y="36"/>
                  </a:lnTo>
                  <a:lnTo>
                    <a:pt x="46" y="48"/>
                  </a:lnTo>
                  <a:lnTo>
                    <a:pt x="20" y="52"/>
                  </a:lnTo>
                  <a:lnTo>
                    <a:pt x="16" y="74"/>
                  </a:lnTo>
                  <a:lnTo>
                    <a:pt x="0" y="94"/>
                  </a:lnTo>
                  <a:lnTo>
                    <a:pt x="16" y="106"/>
                  </a:lnTo>
                  <a:lnTo>
                    <a:pt x="22" y="114"/>
                  </a:lnTo>
                  <a:lnTo>
                    <a:pt x="30" y="114"/>
                  </a:lnTo>
                  <a:lnTo>
                    <a:pt x="50" y="140"/>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1" name="Costa Rica"/>
            <p:cNvSpPr>
              <a:spLocks noChangeAspect="1"/>
            </p:cNvSpPr>
            <p:nvPr/>
          </p:nvSpPr>
          <p:spPr bwMode="gray">
            <a:xfrm>
              <a:off x="2263471" y="3938228"/>
              <a:ext cx="81518" cy="70796"/>
            </a:xfrm>
            <a:custGeom>
              <a:avLst/>
              <a:gdLst/>
              <a:ahLst/>
              <a:cxnLst>
                <a:cxn ang="0">
                  <a:pos x="98" y="105"/>
                </a:cxn>
                <a:cxn ang="0">
                  <a:pos x="98" y="117"/>
                </a:cxn>
                <a:cxn ang="0">
                  <a:pos x="94" y="117"/>
                </a:cxn>
                <a:cxn ang="0">
                  <a:pos x="80" y="105"/>
                </a:cxn>
                <a:cxn ang="0">
                  <a:pos x="84" y="94"/>
                </a:cxn>
                <a:cxn ang="0">
                  <a:pos x="84" y="82"/>
                </a:cxn>
                <a:cxn ang="0">
                  <a:pos x="68" y="72"/>
                </a:cxn>
                <a:cxn ang="0">
                  <a:pos x="54" y="72"/>
                </a:cxn>
                <a:cxn ang="0">
                  <a:pos x="46" y="64"/>
                </a:cxn>
                <a:cxn ang="0">
                  <a:pos x="46" y="52"/>
                </a:cxn>
                <a:cxn ang="0">
                  <a:pos x="30" y="40"/>
                </a:cxn>
                <a:cxn ang="0">
                  <a:pos x="22" y="42"/>
                </a:cxn>
                <a:cxn ang="0">
                  <a:pos x="22" y="48"/>
                </a:cxn>
                <a:cxn ang="0">
                  <a:pos x="34" y="52"/>
                </a:cxn>
                <a:cxn ang="0">
                  <a:pos x="32" y="60"/>
                </a:cxn>
                <a:cxn ang="0">
                  <a:pos x="28" y="66"/>
                </a:cxn>
                <a:cxn ang="0">
                  <a:pos x="10" y="54"/>
                </a:cxn>
                <a:cxn ang="0">
                  <a:pos x="2" y="40"/>
                </a:cxn>
                <a:cxn ang="0">
                  <a:pos x="4" y="18"/>
                </a:cxn>
                <a:cxn ang="0">
                  <a:pos x="0" y="4"/>
                </a:cxn>
                <a:cxn ang="0">
                  <a:pos x="24" y="2"/>
                </a:cxn>
                <a:cxn ang="0">
                  <a:pos x="42" y="0"/>
                </a:cxn>
                <a:cxn ang="0">
                  <a:pos x="62" y="20"/>
                </a:cxn>
                <a:cxn ang="0">
                  <a:pos x="68" y="18"/>
                </a:cxn>
                <a:cxn ang="0">
                  <a:pos x="76" y="10"/>
                </a:cxn>
                <a:cxn ang="0">
                  <a:pos x="84" y="12"/>
                </a:cxn>
                <a:cxn ang="0">
                  <a:pos x="86" y="26"/>
                </a:cxn>
                <a:cxn ang="0">
                  <a:pos x="96" y="32"/>
                </a:cxn>
                <a:cxn ang="0">
                  <a:pos x="98" y="44"/>
                </a:cxn>
                <a:cxn ang="0">
                  <a:pos x="114" y="50"/>
                </a:cxn>
                <a:cxn ang="0">
                  <a:pos x="126" y="64"/>
                </a:cxn>
                <a:cxn ang="0">
                  <a:pos x="102" y="70"/>
                </a:cxn>
                <a:cxn ang="0">
                  <a:pos x="98" y="74"/>
                </a:cxn>
                <a:cxn ang="0">
                  <a:pos x="100" y="94"/>
                </a:cxn>
                <a:cxn ang="0">
                  <a:pos x="90" y="96"/>
                </a:cxn>
                <a:cxn ang="0">
                  <a:pos x="90" y="101"/>
                </a:cxn>
                <a:cxn ang="0">
                  <a:pos x="98" y="105"/>
                </a:cxn>
              </a:cxnLst>
              <a:rect l="0" t="0" r="r" b="b"/>
              <a:pathLst>
                <a:path w="126" h="117">
                  <a:moveTo>
                    <a:pt x="98" y="105"/>
                  </a:moveTo>
                  <a:lnTo>
                    <a:pt x="98" y="117"/>
                  </a:lnTo>
                  <a:lnTo>
                    <a:pt x="94" y="117"/>
                  </a:lnTo>
                  <a:lnTo>
                    <a:pt x="80" y="105"/>
                  </a:lnTo>
                  <a:lnTo>
                    <a:pt x="84" y="94"/>
                  </a:lnTo>
                  <a:lnTo>
                    <a:pt x="84" y="82"/>
                  </a:lnTo>
                  <a:lnTo>
                    <a:pt x="68" y="72"/>
                  </a:lnTo>
                  <a:lnTo>
                    <a:pt x="54" y="72"/>
                  </a:lnTo>
                  <a:lnTo>
                    <a:pt x="46" y="64"/>
                  </a:lnTo>
                  <a:lnTo>
                    <a:pt x="46" y="52"/>
                  </a:lnTo>
                  <a:lnTo>
                    <a:pt x="30" y="40"/>
                  </a:lnTo>
                  <a:lnTo>
                    <a:pt x="22" y="42"/>
                  </a:lnTo>
                  <a:lnTo>
                    <a:pt x="22" y="48"/>
                  </a:lnTo>
                  <a:lnTo>
                    <a:pt x="34" y="52"/>
                  </a:lnTo>
                  <a:lnTo>
                    <a:pt x="32" y="60"/>
                  </a:lnTo>
                  <a:lnTo>
                    <a:pt x="28" y="66"/>
                  </a:lnTo>
                  <a:lnTo>
                    <a:pt x="10" y="54"/>
                  </a:lnTo>
                  <a:lnTo>
                    <a:pt x="2" y="40"/>
                  </a:lnTo>
                  <a:lnTo>
                    <a:pt x="4" y="18"/>
                  </a:lnTo>
                  <a:lnTo>
                    <a:pt x="0" y="4"/>
                  </a:lnTo>
                  <a:lnTo>
                    <a:pt x="24" y="2"/>
                  </a:lnTo>
                  <a:lnTo>
                    <a:pt x="42" y="0"/>
                  </a:lnTo>
                  <a:lnTo>
                    <a:pt x="62" y="20"/>
                  </a:lnTo>
                  <a:lnTo>
                    <a:pt x="68" y="18"/>
                  </a:lnTo>
                  <a:lnTo>
                    <a:pt x="76" y="10"/>
                  </a:lnTo>
                  <a:lnTo>
                    <a:pt x="84" y="12"/>
                  </a:lnTo>
                  <a:lnTo>
                    <a:pt x="86" y="26"/>
                  </a:lnTo>
                  <a:lnTo>
                    <a:pt x="96" y="32"/>
                  </a:lnTo>
                  <a:lnTo>
                    <a:pt x="98" y="44"/>
                  </a:lnTo>
                  <a:lnTo>
                    <a:pt x="114" y="50"/>
                  </a:lnTo>
                  <a:lnTo>
                    <a:pt x="126" y="64"/>
                  </a:lnTo>
                  <a:lnTo>
                    <a:pt x="102" y="70"/>
                  </a:lnTo>
                  <a:lnTo>
                    <a:pt x="98" y="74"/>
                  </a:lnTo>
                  <a:lnTo>
                    <a:pt x="100" y="94"/>
                  </a:lnTo>
                  <a:lnTo>
                    <a:pt x="90" y="96"/>
                  </a:lnTo>
                  <a:lnTo>
                    <a:pt x="90" y="101"/>
                  </a:lnTo>
                  <a:lnTo>
                    <a:pt x="98" y="105"/>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2" name="Panama"/>
            <p:cNvSpPr>
              <a:spLocks noChangeAspect="1" noEditPoints="1"/>
            </p:cNvSpPr>
            <p:nvPr/>
          </p:nvSpPr>
          <p:spPr bwMode="gray">
            <a:xfrm>
              <a:off x="2326531" y="3974348"/>
              <a:ext cx="144579" cy="62127"/>
            </a:xfrm>
            <a:custGeom>
              <a:avLst/>
              <a:gdLst/>
              <a:ahLst/>
              <a:cxnLst>
                <a:cxn ang="0">
                  <a:pos x="134" y="41"/>
                </a:cxn>
                <a:cxn ang="0">
                  <a:pos x="114" y="53"/>
                </a:cxn>
                <a:cxn ang="0">
                  <a:pos x="122" y="81"/>
                </a:cxn>
                <a:cxn ang="0">
                  <a:pos x="106" y="97"/>
                </a:cxn>
                <a:cxn ang="0">
                  <a:pos x="92" y="97"/>
                </a:cxn>
                <a:cxn ang="0">
                  <a:pos x="80" y="75"/>
                </a:cxn>
                <a:cxn ang="0">
                  <a:pos x="64" y="73"/>
                </a:cxn>
                <a:cxn ang="0">
                  <a:pos x="50" y="57"/>
                </a:cxn>
                <a:cxn ang="0">
                  <a:pos x="28" y="57"/>
                </a:cxn>
                <a:cxn ang="0">
                  <a:pos x="10" y="61"/>
                </a:cxn>
                <a:cxn ang="0">
                  <a:pos x="2" y="34"/>
                </a:cxn>
                <a:cxn ang="0">
                  <a:pos x="4" y="10"/>
                </a:cxn>
                <a:cxn ang="0">
                  <a:pos x="32" y="14"/>
                </a:cxn>
                <a:cxn ang="0">
                  <a:pos x="40" y="24"/>
                </a:cxn>
                <a:cxn ang="0">
                  <a:pos x="52" y="20"/>
                </a:cxn>
                <a:cxn ang="0">
                  <a:pos x="80" y="28"/>
                </a:cxn>
                <a:cxn ang="0">
                  <a:pos x="110" y="18"/>
                </a:cxn>
                <a:cxn ang="0">
                  <a:pos x="124" y="10"/>
                </a:cxn>
                <a:cxn ang="0">
                  <a:pos x="52" y="87"/>
                </a:cxn>
                <a:cxn ang="0">
                  <a:pos x="66" y="89"/>
                </a:cxn>
                <a:cxn ang="0">
                  <a:pos x="52" y="87"/>
                </a:cxn>
                <a:cxn ang="0">
                  <a:pos x="156" y="22"/>
                </a:cxn>
                <a:cxn ang="0">
                  <a:pos x="192" y="39"/>
                </a:cxn>
                <a:cxn ang="0">
                  <a:pos x="208" y="51"/>
                </a:cxn>
                <a:cxn ang="0">
                  <a:pos x="192" y="63"/>
                </a:cxn>
                <a:cxn ang="0">
                  <a:pos x="206" y="95"/>
                </a:cxn>
                <a:cxn ang="0">
                  <a:pos x="214" y="91"/>
                </a:cxn>
                <a:cxn ang="0">
                  <a:pos x="224" y="71"/>
                </a:cxn>
                <a:cxn ang="0">
                  <a:pos x="222" y="36"/>
                </a:cxn>
                <a:cxn ang="0">
                  <a:pos x="196" y="14"/>
                </a:cxn>
                <a:cxn ang="0">
                  <a:pos x="164" y="6"/>
                </a:cxn>
                <a:cxn ang="0">
                  <a:pos x="150" y="2"/>
                </a:cxn>
                <a:cxn ang="0">
                  <a:pos x="124" y="10"/>
                </a:cxn>
              </a:cxnLst>
              <a:rect l="0" t="0" r="r" b="b"/>
              <a:pathLst>
                <a:path w="224" h="101">
                  <a:moveTo>
                    <a:pt x="138" y="26"/>
                  </a:moveTo>
                  <a:lnTo>
                    <a:pt x="134" y="41"/>
                  </a:lnTo>
                  <a:lnTo>
                    <a:pt x="120" y="43"/>
                  </a:lnTo>
                  <a:lnTo>
                    <a:pt x="114" y="53"/>
                  </a:lnTo>
                  <a:lnTo>
                    <a:pt x="106" y="59"/>
                  </a:lnTo>
                  <a:lnTo>
                    <a:pt x="122" y="81"/>
                  </a:lnTo>
                  <a:lnTo>
                    <a:pt x="110" y="89"/>
                  </a:lnTo>
                  <a:lnTo>
                    <a:pt x="106" y="97"/>
                  </a:lnTo>
                  <a:lnTo>
                    <a:pt x="100" y="101"/>
                  </a:lnTo>
                  <a:lnTo>
                    <a:pt x="92" y="97"/>
                  </a:lnTo>
                  <a:lnTo>
                    <a:pt x="86" y="71"/>
                  </a:lnTo>
                  <a:lnTo>
                    <a:pt x="80" y="75"/>
                  </a:lnTo>
                  <a:lnTo>
                    <a:pt x="78" y="83"/>
                  </a:lnTo>
                  <a:lnTo>
                    <a:pt x="64" y="73"/>
                  </a:lnTo>
                  <a:lnTo>
                    <a:pt x="64" y="63"/>
                  </a:lnTo>
                  <a:lnTo>
                    <a:pt x="50" y="57"/>
                  </a:lnTo>
                  <a:lnTo>
                    <a:pt x="38" y="53"/>
                  </a:lnTo>
                  <a:lnTo>
                    <a:pt x="28" y="57"/>
                  </a:lnTo>
                  <a:lnTo>
                    <a:pt x="18" y="55"/>
                  </a:lnTo>
                  <a:lnTo>
                    <a:pt x="10" y="61"/>
                  </a:lnTo>
                  <a:lnTo>
                    <a:pt x="10" y="41"/>
                  </a:lnTo>
                  <a:lnTo>
                    <a:pt x="2" y="34"/>
                  </a:lnTo>
                  <a:lnTo>
                    <a:pt x="0" y="14"/>
                  </a:lnTo>
                  <a:lnTo>
                    <a:pt x="4" y="10"/>
                  </a:lnTo>
                  <a:lnTo>
                    <a:pt x="28" y="4"/>
                  </a:lnTo>
                  <a:lnTo>
                    <a:pt x="32" y="14"/>
                  </a:lnTo>
                  <a:lnTo>
                    <a:pt x="38" y="16"/>
                  </a:lnTo>
                  <a:lnTo>
                    <a:pt x="40" y="24"/>
                  </a:lnTo>
                  <a:lnTo>
                    <a:pt x="48" y="24"/>
                  </a:lnTo>
                  <a:lnTo>
                    <a:pt x="52" y="20"/>
                  </a:lnTo>
                  <a:lnTo>
                    <a:pt x="62" y="26"/>
                  </a:lnTo>
                  <a:lnTo>
                    <a:pt x="80" y="28"/>
                  </a:lnTo>
                  <a:lnTo>
                    <a:pt x="96" y="20"/>
                  </a:lnTo>
                  <a:lnTo>
                    <a:pt x="110" y="18"/>
                  </a:lnTo>
                  <a:lnTo>
                    <a:pt x="118" y="16"/>
                  </a:lnTo>
                  <a:lnTo>
                    <a:pt x="124" y="10"/>
                  </a:lnTo>
                  <a:lnTo>
                    <a:pt x="138" y="26"/>
                  </a:lnTo>
                  <a:close/>
                  <a:moveTo>
                    <a:pt x="52" y="87"/>
                  </a:moveTo>
                  <a:lnTo>
                    <a:pt x="62" y="95"/>
                  </a:lnTo>
                  <a:lnTo>
                    <a:pt x="66" y="89"/>
                  </a:lnTo>
                  <a:lnTo>
                    <a:pt x="56" y="79"/>
                  </a:lnTo>
                  <a:lnTo>
                    <a:pt x="52" y="87"/>
                  </a:lnTo>
                  <a:close/>
                  <a:moveTo>
                    <a:pt x="138" y="26"/>
                  </a:moveTo>
                  <a:lnTo>
                    <a:pt x="156" y="22"/>
                  </a:lnTo>
                  <a:lnTo>
                    <a:pt x="170" y="22"/>
                  </a:lnTo>
                  <a:lnTo>
                    <a:pt x="192" y="39"/>
                  </a:lnTo>
                  <a:lnTo>
                    <a:pt x="204" y="41"/>
                  </a:lnTo>
                  <a:lnTo>
                    <a:pt x="208" y="51"/>
                  </a:lnTo>
                  <a:lnTo>
                    <a:pt x="196" y="55"/>
                  </a:lnTo>
                  <a:lnTo>
                    <a:pt x="192" y="63"/>
                  </a:lnTo>
                  <a:lnTo>
                    <a:pt x="198" y="83"/>
                  </a:lnTo>
                  <a:lnTo>
                    <a:pt x="206" y="95"/>
                  </a:lnTo>
                  <a:lnTo>
                    <a:pt x="214" y="101"/>
                  </a:lnTo>
                  <a:lnTo>
                    <a:pt x="214" y="91"/>
                  </a:lnTo>
                  <a:lnTo>
                    <a:pt x="212" y="79"/>
                  </a:lnTo>
                  <a:lnTo>
                    <a:pt x="224" y="71"/>
                  </a:lnTo>
                  <a:lnTo>
                    <a:pt x="224" y="61"/>
                  </a:lnTo>
                  <a:lnTo>
                    <a:pt x="222" y="36"/>
                  </a:lnTo>
                  <a:lnTo>
                    <a:pt x="204" y="20"/>
                  </a:lnTo>
                  <a:lnTo>
                    <a:pt x="196" y="14"/>
                  </a:lnTo>
                  <a:lnTo>
                    <a:pt x="184" y="8"/>
                  </a:lnTo>
                  <a:lnTo>
                    <a:pt x="164" y="6"/>
                  </a:lnTo>
                  <a:lnTo>
                    <a:pt x="158" y="2"/>
                  </a:lnTo>
                  <a:lnTo>
                    <a:pt x="150" y="2"/>
                  </a:lnTo>
                  <a:lnTo>
                    <a:pt x="138" y="0"/>
                  </a:lnTo>
                  <a:lnTo>
                    <a:pt x="124" y="10"/>
                  </a:lnTo>
                  <a:lnTo>
                    <a:pt x="138" y="26"/>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3" name="Canada"/>
            <p:cNvSpPr>
              <a:spLocks noChangeAspect="1" noEditPoints="1"/>
            </p:cNvSpPr>
            <p:nvPr/>
          </p:nvSpPr>
          <p:spPr bwMode="gray">
            <a:xfrm>
              <a:off x="893048" y="1102046"/>
              <a:ext cx="2187140" cy="2011189"/>
            </a:xfrm>
            <a:custGeom>
              <a:avLst/>
              <a:gdLst/>
              <a:ahLst/>
              <a:cxnLst>
                <a:cxn ang="0">
                  <a:pos x="212" y="1303"/>
                </a:cxn>
                <a:cxn ang="0">
                  <a:pos x="41" y="1100"/>
                </a:cxn>
                <a:cxn ang="0">
                  <a:pos x="251" y="627"/>
                </a:cxn>
                <a:cxn ang="0">
                  <a:pos x="481" y="687"/>
                </a:cxn>
                <a:cxn ang="0">
                  <a:pos x="632" y="800"/>
                </a:cxn>
                <a:cxn ang="0">
                  <a:pos x="687" y="690"/>
                </a:cxn>
                <a:cxn ang="0">
                  <a:pos x="874" y="715"/>
                </a:cxn>
                <a:cxn ang="0">
                  <a:pos x="905" y="656"/>
                </a:cxn>
                <a:cxn ang="0">
                  <a:pos x="927" y="632"/>
                </a:cxn>
                <a:cxn ang="0">
                  <a:pos x="1074" y="667"/>
                </a:cxn>
                <a:cxn ang="0">
                  <a:pos x="1071" y="817"/>
                </a:cxn>
                <a:cxn ang="0">
                  <a:pos x="969" y="1198"/>
                </a:cxn>
                <a:cxn ang="0">
                  <a:pos x="1195" y="1397"/>
                </a:cxn>
                <a:cxn ang="0">
                  <a:pos x="1201" y="1069"/>
                </a:cxn>
                <a:cxn ang="0">
                  <a:pos x="1372" y="1132"/>
                </a:cxn>
                <a:cxn ang="0">
                  <a:pos x="1510" y="1220"/>
                </a:cxn>
                <a:cxn ang="0">
                  <a:pos x="1617" y="1386"/>
                </a:cxn>
                <a:cxn ang="0">
                  <a:pos x="1181" y="1623"/>
                </a:cxn>
                <a:cxn ang="0">
                  <a:pos x="1083" y="1524"/>
                </a:cxn>
                <a:cxn ang="0">
                  <a:pos x="185" y="1340"/>
                </a:cxn>
                <a:cxn ang="0">
                  <a:pos x="269" y="1443"/>
                </a:cxn>
                <a:cxn ang="0">
                  <a:pos x="1459" y="1504"/>
                </a:cxn>
                <a:cxn ang="0">
                  <a:pos x="1363" y="1530"/>
                </a:cxn>
                <a:cxn ang="0">
                  <a:pos x="1499" y="1557"/>
                </a:cxn>
                <a:cxn ang="0">
                  <a:pos x="1674" y="1532"/>
                </a:cxn>
                <a:cxn ang="0">
                  <a:pos x="1633" y="1459"/>
                </a:cxn>
                <a:cxn ang="0">
                  <a:pos x="335" y="518"/>
                </a:cxn>
                <a:cxn ang="0">
                  <a:pos x="427" y="460"/>
                </a:cxn>
                <a:cxn ang="0">
                  <a:pos x="438" y="565"/>
                </a:cxn>
                <a:cxn ang="0">
                  <a:pos x="456" y="623"/>
                </a:cxn>
                <a:cxn ang="0">
                  <a:pos x="657" y="660"/>
                </a:cxn>
                <a:cxn ang="0">
                  <a:pos x="761" y="639"/>
                </a:cxn>
                <a:cxn ang="0">
                  <a:pos x="609" y="441"/>
                </a:cxn>
                <a:cxn ang="0">
                  <a:pos x="700" y="388"/>
                </a:cxn>
                <a:cxn ang="0">
                  <a:pos x="741" y="431"/>
                </a:cxn>
                <a:cxn ang="0">
                  <a:pos x="842" y="404"/>
                </a:cxn>
                <a:cxn ang="0">
                  <a:pos x="906" y="461"/>
                </a:cxn>
                <a:cxn ang="0">
                  <a:pos x="864" y="703"/>
                </a:cxn>
                <a:cxn ang="0">
                  <a:pos x="981" y="484"/>
                </a:cxn>
                <a:cxn ang="0">
                  <a:pos x="1084" y="614"/>
                </a:cxn>
                <a:cxn ang="0">
                  <a:pos x="1233" y="696"/>
                </a:cxn>
                <a:cxn ang="0">
                  <a:pos x="1366" y="829"/>
                </a:cxn>
                <a:cxn ang="0">
                  <a:pos x="1292" y="912"/>
                </a:cxn>
                <a:cxn ang="0">
                  <a:pos x="1410" y="865"/>
                </a:cxn>
                <a:cxn ang="0">
                  <a:pos x="1476" y="752"/>
                </a:cxn>
                <a:cxn ang="0">
                  <a:pos x="1333" y="571"/>
                </a:cxn>
                <a:cxn ang="0">
                  <a:pos x="1253" y="440"/>
                </a:cxn>
                <a:cxn ang="0">
                  <a:pos x="1088" y="531"/>
                </a:cxn>
                <a:cxn ang="0">
                  <a:pos x="1202" y="431"/>
                </a:cxn>
                <a:cxn ang="0">
                  <a:pos x="1291" y="743"/>
                </a:cxn>
                <a:cxn ang="0">
                  <a:pos x="1114" y="930"/>
                </a:cxn>
                <a:cxn ang="0">
                  <a:pos x="1101" y="1013"/>
                </a:cxn>
                <a:cxn ang="0">
                  <a:pos x="427" y="148"/>
                </a:cxn>
                <a:cxn ang="0">
                  <a:pos x="471" y="179"/>
                </a:cxn>
                <a:cxn ang="0">
                  <a:pos x="506" y="315"/>
                </a:cxn>
                <a:cxn ang="0">
                  <a:pos x="601" y="178"/>
                </a:cxn>
                <a:cxn ang="0">
                  <a:pos x="737" y="252"/>
                </a:cxn>
                <a:cxn ang="0">
                  <a:pos x="756" y="216"/>
                </a:cxn>
                <a:cxn ang="0">
                  <a:pos x="1153" y="233"/>
                </a:cxn>
                <a:cxn ang="0">
                  <a:pos x="857" y="284"/>
                </a:cxn>
                <a:cxn ang="0">
                  <a:pos x="1239" y="113"/>
                </a:cxn>
              </a:cxnLst>
              <a:rect l="0" t="0" r="r" b="b"/>
              <a:pathLst>
                <a:path w="1695" h="1659">
                  <a:moveTo>
                    <a:pt x="974" y="1501"/>
                  </a:moveTo>
                  <a:cubicBezTo>
                    <a:pt x="946" y="1496"/>
                    <a:pt x="946" y="1496"/>
                    <a:pt x="946" y="1496"/>
                  </a:cubicBezTo>
                  <a:cubicBezTo>
                    <a:pt x="923" y="1482"/>
                    <a:pt x="923" y="1482"/>
                    <a:pt x="923" y="1482"/>
                  </a:cubicBezTo>
                  <a:cubicBezTo>
                    <a:pt x="896" y="1477"/>
                    <a:pt x="896" y="1477"/>
                    <a:pt x="896" y="1477"/>
                  </a:cubicBezTo>
                  <a:cubicBezTo>
                    <a:pt x="362" y="1476"/>
                    <a:pt x="362" y="1476"/>
                    <a:pt x="362" y="1476"/>
                  </a:cubicBezTo>
                  <a:cubicBezTo>
                    <a:pt x="346" y="1462"/>
                    <a:pt x="346" y="1462"/>
                    <a:pt x="346" y="1462"/>
                  </a:cubicBezTo>
                  <a:cubicBezTo>
                    <a:pt x="341" y="1445"/>
                    <a:pt x="341" y="1445"/>
                    <a:pt x="341" y="1445"/>
                  </a:cubicBezTo>
                  <a:cubicBezTo>
                    <a:pt x="326" y="1442"/>
                    <a:pt x="326" y="1442"/>
                    <a:pt x="326" y="1442"/>
                  </a:cubicBezTo>
                  <a:cubicBezTo>
                    <a:pt x="316" y="1429"/>
                    <a:pt x="316" y="1429"/>
                    <a:pt x="316" y="1429"/>
                  </a:cubicBezTo>
                  <a:cubicBezTo>
                    <a:pt x="297" y="1418"/>
                    <a:pt x="297" y="1418"/>
                    <a:pt x="297" y="1418"/>
                  </a:cubicBezTo>
                  <a:cubicBezTo>
                    <a:pt x="267" y="1398"/>
                    <a:pt x="267" y="1398"/>
                    <a:pt x="267" y="1398"/>
                  </a:cubicBezTo>
                  <a:cubicBezTo>
                    <a:pt x="263" y="1375"/>
                    <a:pt x="263" y="1375"/>
                    <a:pt x="263" y="1375"/>
                  </a:cubicBezTo>
                  <a:cubicBezTo>
                    <a:pt x="242" y="1360"/>
                    <a:pt x="242" y="1360"/>
                    <a:pt x="242" y="1360"/>
                  </a:cubicBezTo>
                  <a:cubicBezTo>
                    <a:pt x="237" y="1338"/>
                    <a:pt x="237" y="1338"/>
                    <a:pt x="237" y="1338"/>
                  </a:cubicBezTo>
                  <a:cubicBezTo>
                    <a:pt x="217" y="1324"/>
                    <a:pt x="217" y="1324"/>
                    <a:pt x="217" y="1324"/>
                  </a:cubicBezTo>
                  <a:cubicBezTo>
                    <a:pt x="218" y="1310"/>
                    <a:pt x="218" y="1310"/>
                    <a:pt x="218" y="1310"/>
                  </a:cubicBezTo>
                  <a:cubicBezTo>
                    <a:pt x="212" y="1303"/>
                    <a:pt x="212" y="1303"/>
                    <a:pt x="212" y="1303"/>
                  </a:cubicBezTo>
                  <a:cubicBezTo>
                    <a:pt x="223" y="1282"/>
                    <a:pt x="223" y="1282"/>
                    <a:pt x="223" y="1282"/>
                  </a:cubicBezTo>
                  <a:cubicBezTo>
                    <a:pt x="226" y="1263"/>
                    <a:pt x="226" y="1263"/>
                    <a:pt x="226" y="1263"/>
                  </a:cubicBezTo>
                  <a:cubicBezTo>
                    <a:pt x="222" y="1260"/>
                    <a:pt x="222" y="1260"/>
                    <a:pt x="222" y="1260"/>
                  </a:cubicBezTo>
                  <a:cubicBezTo>
                    <a:pt x="220" y="1270"/>
                    <a:pt x="220" y="1270"/>
                    <a:pt x="220" y="1270"/>
                  </a:cubicBezTo>
                  <a:cubicBezTo>
                    <a:pt x="210" y="1289"/>
                    <a:pt x="210" y="1289"/>
                    <a:pt x="210" y="1289"/>
                  </a:cubicBezTo>
                  <a:cubicBezTo>
                    <a:pt x="207" y="1286"/>
                    <a:pt x="207" y="1286"/>
                    <a:pt x="207" y="1286"/>
                  </a:cubicBezTo>
                  <a:cubicBezTo>
                    <a:pt x="216" y="1269"/>
                    <a:pt x="216" y="1269"/>
                    <a:pt x="216" y="1269"/>
                  </a:cubicBezTo>
                  <a:cubicBezTo>
                    <a:pt x="208" y="1250"/>
                    <a:pt x="208" y="1250"/>
                    <a:pt x="208" y="1250"/>
                  </a:cubicBezTo>
                  <a:cubicBezTo>
                    <a:pt x="201" y="1234"/>
                    <a:pt x="201" y="1234"/>
                    <a:pt x="201" y="1234"/>
                  </a:cubicBezTo>
                  <a:cubicBezTo>
                    <a:pt x="180" y="1227"/>
                    <a:pt x="180" y="1227"/>
                    <a:pt x="180" y="1227"/>
                  </a:cubicBezTo>
                  <a:cubicBezTo>
                    <a:pt x="168" y="1199"/>
                    <a:pt x="168" y="1199"/>
                    <a:pt x="168" y="1199"/>
                  </a:cubicBezTo>
                  <a:cubicBezTo>
                    <a:pt x="126" y="1133"/>
                    <a:pt x="126" y="1133"/>
                    <a:pt x="126" y="1133"/>
                  </a:cubicBezTo>
                  <a:cubicBezTo>
                    <a:pt x="117" y="1114"/>
                    <a:pt x="117" y="1114"/>
                    <a:pt x="117" y="1114"/>
                  </a:cubicBezTo>
                  <a:cubicBezTo>
                    <a:pt x="95" y="1112"/>
                    <a:pt x="95" y="1112"/>
                    <a:pt x="95" y="1112"/>
                  </a:cubicBezTo>
                  <a:cubicBezTo>
                    <a:pt x="74" y="1135"/>
                    <a:pt x="74" y="1135"/>
                    <a:pt x="74" y="1135"/>
                  </a:cubicBezTo>
                  <a:cubicBezTo>
                    <a:pt x="49" y="1101"/>
                    <a:pt x="49" y="1101"/>
                    <a:pt x="49" y="1101"/>
                  </a:cubicBezTo>
                  <a:cubicBezTo>
                    <a:pt x="41" y="1100"/>
                    <a:pt x="41" y="1100"/>
                    <a:pt x="41" y="1100"/>
                  </a:cubicBezTo>
                  <a:cubicBezTo>
                    <a:pt x="36" y="1090"/>
                    <a:pt x="36" y="1090"/>
                    <a:pt x="36" y="1090"/>
                  </a:cubicBezTo>
                  <a:cubicBezTo>
                    <a:pt x="12" y="1092"/>
                    <a:pt x="12" y="1092"/>
                    <a:pt x="12" y="1092"/>
                  </a:cubicBezTo>
                  <a:cubicBezTo>
                    <a:pt x="3" y="1083"/>
                    <a:pt x="3" y="1083"/>
                    <a:pt x="3" y="1083"/>
                  </a:cubicBezTo>
                  <a:cubicBezTo>
                    <a:pt x="0" y="647"/>
                    <a:pt x="0" y="647"/>
                    <a:pt x="0" y="647"/>
                  </a:cubicBezTo>
                  <a:cubicBezTo>
                    <a:pt x="50" y="655"/>
                    <a:pt x="50" y="655"/>
                    <a:pt x="50" y="655"/>
                  </a:cubicBezTo>
                  <a:cubicBezTo>
                    <a:pt x="68" y="666"/>
                    <a:pt x="68" y="666"/>
                    <a:pt x="68" y="666"/>
                  </a:cubicBezTo>
                  <a:cubicBezTo>
                    <a:pt x="102" y="674"/>
                    <a:pt x="102" y="674"/>
                    <a:pt x="102" y="674"/>
                  </a:cubicBezTo>
                  <a:cubicBezTo>
                    <a:pt x="110" y="658"/>
                    <a:pt x="110" y="658"/>
                    <a:pt x="110" y="658"/>
                  </a:cubicBezTo>
                  <a:cubicBezTo>
                    <a:pt x="133" y="640"/>
                    <a:pt x="133" y="640"/>
                    <a:pt x="133" y="640"/>
                  </a:cubicBezTo>
                  <a:cubicBezTo>
                    <a:pt x="135" y="668"/>
                    <a:pt x="135" y="668"/>
                    <a:pt x="135" y="668"/>
                  </a:cubicBezTo>
                  <a:cubicBezTo>
                    <a:pt x="180" y="635"/>
                    <a:pt x="180" y="635"/>
                    <a:pt x="180" y="635"/>
                  </a:cubicBezTo>
                  <a:cubicBezTo>
                    <a:pt x="199" y="627"/>
                    <a:pt x="199" y="627"/>
                    <a:pt x="199" y="627"/>
                  </a:cubicBezTo>
                  <a:cubicBezTo>
                    <a:pt x="213" y="631"/>
                    <a:pt x="213" y="631"/>
                    <a:pt x="213" y="631"/>
                  </a:cubicBezTo>
                  <a:cubicBezTo>
                    <a:pt x="226" y="621"/>
                    <a:pt x="226" y="621"/>
                    <a:pt x="226" y="621"/>
                  </a:cubicBezTo>
                  <a:cubicBezTo>
                    <a:pt x="231" y="642"/>
                    <a:pt x="231" y="642"/>
                    <a:pt x="231" y="642"/>
                  </a:cubicBezTo>
                  <a:cubicBezTo>
                    <a:pt x="237" y="657"/>
                    <a:pt x="237" y="657"/>
                    <a:pt x="237" y="657"/>
                  </a:cubicBezTo>
                  <a:cubicBezTo>
                    <a:pt x="251" y="627"/>
                    <a:pt x="251" y="627"/>
                    <a:pt x="251" y="627"/>
                  </a:cubicBezTo>
                  <a:cubicBezTo>
                    <a:pt x="258" y="632"/>
                    <a:pt x="258" y="632"/>
                    <a:pt x="258" y="632"/>
                  </a:cubicBezTo>
                  <a:cubicBezTo>
                    <a:pt x="254" y="594"/>
                    <a:pt x="254" y="594"/>
                    <a:pt x="254" y="594"/>
                  </a:cubicBezTo>
                  <a:cubicBezTo>
                    <a:pt x="258" y="589"/>
                    <a:pt x="258" y="589"/>
                    <a:pt x="258" y="589"/>
                  </a:cubicBezTo>
                  <a:cubicBezTo>
                    <a:pt x="270" y="598"/>
                    <a:pt x="270" y="598"/>
                    <a:pt x="270" y="598"/>
                  </a:cubicBezTo>
                  <a:cubicBezTo>
                    <a:pt x="307" y="657"/>
                    <a:pt x="307" y="657"/>
                    <a:pt x="307" y="657"/>
                  </a:cubicBezTo>
                  <a:cubicBezTo>
                    <a:pt x="316" y="655"/>
                    <a:pt x="316" y="655"/>
                    <a:pt x="316" y="655"/>
                  </a:cubicBezTo>
                  <a:cubicBezTo>
                    <a:pt x="316" y="628"/>
                    <a:pt x="316" y="628"/>
                    <a:pt x="316" y="628"/>
                  </a:cubicBezTo>
                  <a:cubicBezTo>
                    <a:pt x="324" y="619"/>
                    <a:pt x="324" y="619"/>
                    <a:pt x="324" y="619"/>
                  </a:cubicBezTo>
                  <a:cubicBezTo>
                    <a:pt x="328" y="628"/>
                    <a:pt x="328" y="628"/>
                    <a:pt x="328" y="628"/>
                  </a:cubicBezTo>
                  <a:cubicBezTo>
                    <a:pt x="327" y="657"/>
                    <a:pt x="327" y="657"/>
                    <a:pt x="327" y="657"/>
                  </a:cubicBezTo>
                  <a:cubicBezTo>
                    <a:pt x="341" y="656"/>
                    <a:pt x="341" y="656"/>
                    <a:pt x="341" y="656"/>
                  </a:cubicBezTo>
                  <a:cubicBezTo>
                    <a:pt x="348" y="638"/>
                    <a:pt x="348" y="638"/>
                    <a:pt x="348" y="638"/>
                  </a:cubicBezTo>
                  <a:cubicBezTo>
                    <a:pt x="368" y="641"/>
                    <a:pt x="368" y="641"/>
                    <a:pt x="368" y="641"/>
                  </a:cubicBezTo>
                  <a:cubicBezTo>
                    <a:pt x="410" y="661"/>
                    <a:pt x="410" y="661"/>
                    <a:pt x="410" y="661"/>
                  </a:cubicBezTo>
                  <a:cubicBezTo>
                    <a:pt x="437" y="665"/>
                    <a:pt x="437" y="665"/>
                    <a:pt x="437" y="665"/>
                  </a:cubicBezTo>
                  <a:cubicBezTo>
                    <a:pt x="478" y="691"/>
                    <a:pt x="478" y="691"/>
                    <a:pt x="478" y="691"/>
                  </a:cubicBezTo>
                  <a:cubicBezTo>
                    <a:pt x="481" y="687"/>
                    <a:pt x="481" y="687"/>
                    <a:pt x="481" y="687"/>
                  </a:cubicBezTo>
                  <a:cubicBezTo>
                    <a:pt x="472" y="678"/>
                    <a:pt x="472" y="678"/>
                    <a:pt x="472" y="678"/>
                  </a:cubicBezTo>
                  <a:cubicBezTo>
                    <a:pt x="471" y="672"/>
                    <a:pt x="471" y="672"/>
                    <a:pt x="471" y="672"/>
                  </a:cubicBezTo>
                  <a:cubicBezTo>
                    <a:pt x="475" y="672"/>
                    <a:pt x="475" y="672"/>
                    <a:pt x="475" y="672"/>
                  </a:cubicBezTo>
                  <a:cubicBezTo>
                    <a:pt x="511" y="690"/>
                    <a:pt x="511" y="690"/>
                    <a:pt x="511" y="690"/>
                  </a:cubicBezTo>
                  <a:cubicBezTo>
                    <a:pt x="524" y="718"/>
                    <a:pt x="524" y="718"/>
                    <a:pt x="524" y="718"/>
                  </a:cubicBezTo>
                  <a:cubicBezTo>
                    <a:pt x="518" y="731"/>
                    <a:pt x="518" y="731"/>
                    <a:pt x="518" y="731"/>
                  </a:cubicBezTo>
                  <a:cubicBezTo>
                    <a:pt x="502" y="733"/>
                    <a:pt x="502" y="733"/>
                    <a:pt x="502" y="733"/>
                  </a:cubicBezTo>
                  <a:cubicBezTo>
                    <a:pt x="497" y="759"/>
                    <a:pt x="497" y="759"/>
                    <a:pt x="497" y="759"/>
                  </a:cubicBezTo>
                  <a:cubicBezTo>
                    <a:pt x="520" y="763"/>
                    <a:pt x="520" y="763"/>
                    <a:pt x="520" y="763"/>
                  </a:cubicBezTo>
                  <a:cubicBezTo>
                    <a:pt x="579" y="755"/>
                    <a:pt x="579" y="755"/>
                    <a:pt x="579" y="755"/>
                  </a:cubicBezTo>
                  <a:cubicBezTo>
                    <a:pt x="600" y="748"/>
                    <a:pt x="600" y="748"/>
                    <a:pt x="600" y="748"/>
                  </a:cubicBezTo>
                  <a:cubicBezTo>
                    <a:pt x="620" y="755"/>
                    <a:pt x="620" y="755"/>
                    <a:pt x="620" y="755"/>
                  </a:cubicBezTo>
                  <a:cubicBezTo>
                    <a:pt x="623" y="764"/>
                    <a:pt x="623" y="764"/>
                    <a:pt x="623" y="764"/>
                  </a:cubicBezTo>
                  <a:cubicBezTo>
                    <a:pt x="633" y="773"/>
                    <a:pt x="633" y="773"/>
                    <a:pt x="633" y="773"/>
                  </a:cubicBezTo>
                  <a:cubicBezTo>
                    <a:pt x="631" y="787"/>
                    <a:pt x="631" y="787"/>
                    <a:pt x="631" y="787"/>
                  </a:cubicBezTo>
                  <a:cubicBezTo>
                    <a:pt x="623" y="788"/>
                    <a:pt x="623" y="788"/>
                    <a:pt x="623" y="788"/>
                  </a:cubicBezTo>
                  <a:cubicBezTo>
                    <a:pt x="632" y="800"/>
                    <a:pt x="632" y="800"/>
                    <a:pt x="632" y="800"/>
                  </a:cubicBezTo>
                  <a:cubicBezTo>
                    <a:pt x="639" y="785"/>
                    <a:pt x="639" y="785"/>
                    <a:pt x="639" y="785"/>
                  </a:cubicBezTo>
                  <a:cubicBezTo>
                    <a:pt x="641" y="756"/>
                    <a:pt x="641" y="756"/>
                    <a:pt x="641" y="756"/>
                  </a:cubicBezTo>
                  <a:cubicBezTo>
                    <a:pt x="673" y="730"/>
                    <a:pt x="673" y="730"/>
                    <a:pt x="673" y="730"/>
                  </a:cubicBezTo>
                  <a:cubicBezTo>
                    <a:pt x="681" y="720"/>
                    <a:pt x="681" y="720"/>
                    <a:pt x="681" y="720"/>
                  </a:cubicBezTo>
                  <a:cubicBezTo>
                    <a:pt x="684" y="705"/>
                    <a:pt x="684" y="705"/>
                    <a:pt x="684" y="705"/>
                  </a:cubicBezTo>
                  <a:cubicBezTo>
                    <a:pt x="680" y="705"/>
                    <a:pt x="680" y="705"/>
                    <a:pt x="680" y="705"/>
                  </a:cubicBezTo>
                  <a:cubicBezTo>
                    <a:pt x="669" y="717"/>
                    <a:pt x="669" y="717"/>
                    <a:pt x="669" y="717"/>
                  </a:cubicBezTo>
                  <a:cubicBezTo>
                    <a:pt x="650" y="718"/>
                    <a:pt x="650" y="718"/>
                    <a:pt x="650" y="718"/>
                  </a:cubicBezTo>
                  <a:cubicBezTo>
                    <a:pt x="643" y="727"/>
                    <a:pt x="643" y="727"/>
                    <a:pt x="643" y="727"/>
                  </a:cubicBezTo>
                  <a:cubicBezTo>
                    <a:pt x="631" y="725"/>
                    <a:pt x="631" y="725"/>
                    <a:pt x="631" y="725"/>
                  </a:cubicBezTo>
                  <a:cubicBezTo>
                    <a:pt x="631" y="718"/>
                    <a:pt x="631" y="718"/>
                    <a:pt x="631" y="718"/>
                  </a:cubicBezTo>
                  <a:cubicBezTo>
                    <a:pt x="626" y="714"/>
                    <a:pt x="626" y="714"/>
                    <a:pt x="626" y="714"/>
                  </a:cubicBezTo>
                  <a:cubicBezTo>
                    <a:pt x="634" y="702"/>
                    <a:pt x="634" y="702"/>
                    <a:pt x="634" y="702"/>
                  </a:cubicBezTo>
                  <a:cubicBezTo>
                    <a:pt x="656" y="699"/>
                    <a:pt x="656" y="699"/>
                    <a:pt x="656" y="699"/>
                  </a:cubicBezTo>
                  <a:cubicBezTo>
                    <a:pt x="678" y="686"/>
                    <a:pt x="678" y="686"/>
                    <a:pt x="678" y="686"/>
                  </a:cubicBezTo>
                  <a:cubicBezTo>
                    <a:pt x="682" y="690"/>
                    <a:pt x="682" y="690"/>
                    <a:pt x="682" y="690"/>
                  </a:cubicBezTo>
                  <a:cubicBezTo>
                    <a:pt x="687" y="690"/>
                    <a:pt x="687" y="690"/>
                    <a:pt x="687" y="690"/>
                  </a:cubicBezTo>
                  <a:cubicBezTo>
                    <a:pt x="692" y="705"/>
                    <a:pt x="692" y="705"/>
                    <a:pt x="692" y="705"/>
                  </a:cubicBezTo>
                  <a:cubicBezTo>
                    <a:pt x="690" y="716"/>
                    <a:pt x="690" y="716"/>
                    <a:pt x="690" y="716"/>
                  </a:cubicBezTo>
                  <a:cubicBezTo>
                    <a:pt x="719" y="733"/>
                    <a:pt x="719" y="733"/>
                    <a:pt x="719" y="733"/>
                  </a:cubicBezTo>
                  <a:cubicBezTo>
                    <a:pt x="761" y="744"/>
                    <a:pt x="761" y="744"/>
                    <a:pt x="761" y="744"/>
                  </a:cubicBezTo>
                  <a:cubicBezTo>
                    <a:pt x="777" y="736"/>
                    <a:pt x="777" y="736"/>
                    <a:pt x="777" y="736"/>
                  </a:cubicBezTo>
                  <a:cubicBezTo>
                    <a:pt x="803" y="740"/>
                    <a:pt x="803" y="740"/>
                    <a:pt x="803" y="740"/>
                  </a:cubicBezTo>
                  <a:cubicBezTo>
                    <a:pt x="823" y="733"/>
                    <a:pt x="823" y="733"/>
                    <a:pt x="823" y="733"/>
                  </a:cubicBezTo>
                  <a:cubicBezTo>
                    <a:pt x="843" y="751"/>
                    <a:pt x="843" y="751"/>
                    <a:pt x="843" y="751"/>
                  </a:cubicBezTo>
                  <a:cubicBezTo>
                    <a:pt x="853" y="745"/>
                    <a:pt x="853" y="745"/>
                    <a:pt x="853" y="745"/>
                  </a:cubicBezTo>
                  <a:cubicBezTo>
                    <a:pt x="841" y="725"/>
                    <a:pt x="841" y="725"/>
                    <a:pt x="841" y="725"/>
                  </a:cubicBezTo>
                  <a:cubicBezTo>
                    <a:pt x="832" y="730"/>
                    <a:pt x="832" y="730"/>
                    <a:pt x="832" y="730"/>
                  </a:cubicBezTo>
                  <a:cubicBezTo>
                    <a:pt x="824" y="712"/>
                    <a:pt x="824" y="712"/>
                    <a:pt x="824" y="712"/>
                  </a:cubicBezTo>
                  <a:cubicBezTo>
                    <a:pt x="835" y="705"/>
                    <a:pt x="835" y="705"/>
                    <a:pt x="835" y="705"/>
                  </a:cubicBezTo>
                  <a:cubicBezTo>
                    <a:pt x="855" y="714"/>
                    <a:pt x="855" y="714"/>
                    <a:pt x="855" y="714"/>
                  </a:cubicBezTo>
                  <a:cubicBezTo>
                    <a:pt x="859" y="733"/>
                    <a:pt x="859" y="733"/>
                    <a:pt x="859" y="733"/>
                  </a:cubicBezTo>
                  <a:cubicBezTo>
                    <a:pt x="869" y="716"/>
                    <a:pt x="869" y="716"/>
                    <a:pt x="869" y="716"/>
                  </a:cubicBezTo>
                  <a:cubicBezTo>
                    <a:pt x="874" y="715"/>
                    <a:pt x="874" y="715"/>
                    <a:pt x="874" y="715"/>
                  </a:cubicBezTo>
                  <a:cubicBezTo>
                    <a:pt x="868" y="745"/>
                    <a:pt x="868" y="745"/>
                    <a:pt x="868" y="745"/>
                  </a:cubicBezTo>
                  <a:cubicBezTo>
                    <a:pt x="862" y="756"/>
                    <a:pt x="862" y="756"/>
                    <a:pt x="862" y="756"/>
                  </a:cubicBezTo>
                  <a:cubicBezTo>
                    <a:pt x="869" y="770"/>
                    <a:pt x="869" y="770"/>
                    <a:pt x="869" y="770"/>
                  </a:cubicBezTo>
                  <a:cubicBezTo>
                    <a:pt x="878" y="773"/>
                    <a:pt x="878" y="773"/>
                    <a:pt x="878" y="773"/>
                  </a:cubicBezTo>
                  <a:cubicBezTo>
                    <a:pt x="887" y="759"/>
                    <a:pt x="887" y="759"/>
                    <a:pt x="887" y="759"/>
                  </a:cubicBezTo>
                  <a:cubicBezTo>
                    <a:pt x="885" y="749"/>
                    <a:pt x="885" y="749"/>
                    <a:pt x="885" y="749"/>
                  </a:cubicBezTo>
                  <a:cubicBezTo>
                    <a:pt x="878" y="743"/>
                    <a:pt x="878" y="743"/>
                    <a:pt x="878" y="743"/>
                  </a:cubicBezTo>
                  <a:cubicBezTo>
                    <a:pt x="879" y="727"/>
                    <a:pt x="879" y="727"/>
                    <a:pt x="879" y="727"/>
                  </a:cubicBezTo>
                  <a:cubicBezTo>
                    <a:pt x="889" y="726"/>
                    <a:pt x="889" y="726"/>
                    <a:pt x="889" y="726"/>
                  </a:cubicBezTo>
                  <a:cubicBezTo>
                    <a:pt x="911" y="699"/>
                    <a:pt x="911" y="699"/>
                    <a:pt x="911" y="699"/>
                  </a:cubicBezTo>
                  <a:cubicBezTo>
                    <a:pt x="904" y="688"/>
                    <a:pt x="904" y="688"/>
                    <a:pt x="904" y="688"/>
                  </a:cubicBezTo>
                  <a:cubicBezTo>
                    <a:pt x="891" y="689"/>
                    <a:pt x="891" y="689"/>
                    <a:pt x="891" y="689"/>
                  </a:cubicBezTo>
                  <a:cubicBezTo>
                    <a:pt x="901" y="675"/>
                    <a:pt x="901" y="675"/>
                    <a:pt x="901" y="675"/>
                  </a:cubicBezTo>
                  <a:cubicBezTo>
                    <a:pt x="904" y="662"/>
                    <a:pt x="904" y="662"/>
                    <a:pt x="904" y="662"/>
                  </a:cubicBezTo>
                  <a:cubicBezTo>
                    <a:pt x="911" y="671"/>
                    <a:pt x="911" y="671"/>
                    <a:pt x="911" y="671"/>
                  </a:cubicBezTo>
                  <a:cubicBezTo>
                    <a:pt x="914" y="652"/>
                    <a:pt x="914" y="652"/>
                    <a:pt x="914" y="652"/>
                  </a:cubicBezTo>
                  <a:cubicBezTo>
                    <a:pt x="905" y="656"/>
                    <a:pt x="905" y="656"/>
                    <a:pt x="905" y="656"/>
                  </a:cubicBezTo>
                  <a:cubicBezTo>
                    <a:pt x="894" y="646"/>
                    <a:pt x="894" y="646"/>
                    <a:pt x="894" y="646"/>
                  </a:cubicBezTo>
                  <a:cubicBezTo>
                    <a:pt x="888" y="648"/>
                    <a:pt x="888" y="648"/>
                    <a:pt x="888" y="648"/>
                  </a:cubicBezTo>
                  <a:cubicBezTo>
                    <a:pt x="867" y="642"/>
                    <a:pt x="867" y="642"/>
                    <a:pt x="867" y="642"/>
                  </a:cubicBezTo>
                  <a:cubicBezTo>
                    <a:pt x="857" y="611"/>
                    <a:pt x="857" y="611"/>
                    <a:pt x="857" y="611"/>
                  </a:cubicBezTo>
                  <a:cubicBezTo>
                    <a:pt x="860" y="589"/>
                    <a:pt x="860" y="589"/>
                    <a:pt x="860" y="589"/>
                  </a:cubicBezTo>
                  <a:cubicBezTo>
                    <a:pt x="872" y="581"/>
                    <a:pt x="872" y="581"/>
                    <a:pt x="872" y="581"/>
                  </a:cubicBezTo>
                  <a:cubicBezTo>
                    <a:pt x="856" y="574"/>
                    <a:pt x="856" y="574"/>
                    <a:pt x="856" y="574"/>
                  </a:cubicBezTo>
                  <a:cubicBezTo>
                    <a:pt x="867" y="535"/>
                    <a:pt x="867" y="535"/>
                    <a:pt x="867" y="535"/>
                  </a:cubicBezTo>
                  <a:cubicBezTo>
                    <a:pt x="881" y="514"/>
                    <a:pt x="881" y="514"/>
                    <a:pt x="881" y="514"/>
                  </a:cubicBezTo>
                  <a:cubicBezTo>
                    <a:pt x="895" y="513"/>
                    <a:pt x="895" y="513"/>
                    <a:pt x="895" y="513"/>
                  </a:cubicBezTo>
                  <a:cubicBezTo>
                    <a:pt x="909" y="524"/>
                    <a:pt x="909" y="524"/>
                    <a:pt x="909" y="524"/>
                  </a:cubicBezTo>
                  <a:cubicBezTo>
                    <a:pt x="921" y="536"/>
                    <a:pt x="921" y="536"/>
                    <a:pt x="921" y="536"/>
                  </a:cubicBezTo>
                  <a:cubicBezTo>
                    <a:pt x="927" y="545"/>
                    <a:pt x="927" y="545"/>
                    <a:pt x="927" y="545"/>
                  </a:cubicBezTo>
                  <a:cubicBezTo>
                    <a:pt x="922" y="568"/>
                    <a:pt x="922" y="568"/>
                    <a:pt x="922" y="568"/>
                  </a:cubicBezTo>
                  <a:cubicBezTo>
                    <a:pt x="936" y="579"/>
                    <a:pt x="936" y="579"/>
                    <a:pt x="936" y="579"/>
                  </a:cubicBezTo>
                  <a:cubicBezTo>
                    <a:pt x="935" y="621"/>
                    <a:pt x="935" y="621"/>
                    <a:pt x="935" y="621"/>
                  </a:cubicBezTo>
                  <a:cubicBezTo>
                    <a:pt x="927" y="632"/>
                    <a:pt x="927" y="632"/>
                    <a:pt x="927" y="632"/>
                  </a:cubicBezTo>
                  <a:cubicBezTo>
                    <a:pt x="947" y="654"/>
                    <a:pt x="947" y="654"/>
                    <a:pt x="947" y="654"/>
                  </a:cubicBezTo>
                  <a:cubicBezTo>
                    <a:pt x="954" y="641"/>
                    <a:pt x="954" y="641"/>
                    <a:pt x="954" y="641"/>
                  </a:cubicBezTo>
                  <a:cubicBezTo>
                    <a:pt x="971" y="659"/>
                    <a:pt x="971" y="659"/>
                    <a:pt x="971" y="659"/>
                  </a:cubicBezTo>
                  <a:cubicBezTo>
                    <a:pt x="959" y="660"/>
                    <a:pt x="959" y="660"/>
                    <a:pt x="959" y="660"/>
                  </a:cubicBezTo>
                  <a:cubicBezTo>
                    <a:pt x="971" y="677"/>
                    <a:pt x="971" y="677"/>
                    <a:pt x="971" y="677"/>
                  </a:cubicBezTo>
                  <a:cubicBezTo>
                    <a:pt x="970" y="710"/>
                    <a:pt x="970" y="710"/>
                    <a:pt x="970" y="710"/>
                  </a:cubicBezTo>
                  <a:cubicBezTo>
                    <a:pt x="980" y="721"/>
                    <a:pt x="980" y="721"/>
                    <a:pt x="980" y="721"/>
                  </a:cubicBezTo>
                  <a:cubicBezTo>
                    <a:pt x="996" y="654"/>
                    <a:pt x="996" y="654"/>
                    <a:pt x="996" y="654"/>
                  </a:cubicBezTo>
                  <a:cubicBezTo>
                    <a:pt x="1016" y="675"/>
                    <a:pt x="1016" y="675"/>
                    <a:pt x="1016" y="675"/>
                  </a:cubicBezTo>
                  <a:cubicBezTo>
                    <a:pt x="1012" y="718"/>
                    <a:pt x="1012" y="718"/>
                    <a:pt x="1012" y="718"/>
                  </a:cubicBezTo>
                  <a:cubicBezTo>
                    <a:pt x="1028" y="766"/>
                    <a:pt x="1028" y="766"/>
                    <a:pt x="1028" y="766"/>
                  </a:cubicBezTo>
                  <a:cubicBezTo>
                    <a:pt x="1035" y="767"/>
                    <a:pt x="1035" y="767"/>
                    <a:pt x="1035" y="767"/>
                  </a:cubicBezTo>
                  <a:cubicBezTo>
                    <a:pt x="1058" y="733"/>
                    <a:pt x="1058" y="733"/>
                    <a:pt x="1058" y="733"/>
                  </a:cubicBezTo>
                  <a:cubicBezTo>
                    <a:pt x="1064" y="693"/>
                    <a:pt x="1064" y="693"/>
                    <a:pt x="1064" y="693"/>
                  </a:cubicBezTo>
                  <a:cubicBezTo>
                    <a:pt x="1078" y="691"/>
                    <a:pt x="1078" y="691"/>
                    <a:pt x="1078" y="691"/>
                  </a:cubicBezTo>
                  <a:cubicBezTo>
                    <a:pt x="1081" y="672"/>
                    <a:pt x="1081" y="672"/>
                    <a:pt x="1081" y="672"/>
                  </a:cubicBezTo>
                  <a:cubicBezTo>
                    <a:pt x="1074" y="667"/>
                    <a:pt x="1074" y="667"/>
                    <a:pt x="1074" y="667"/>
                  </a:cubicBezTo>
                  <a:cubicBezTo>
                    <a:pt x="1073" y="639"/>
                    <a:pt x="1073" y="639"/>
                    <a:pt x="1073" y="639"/>
                  </a:cubicBezTo>
                  <a:cubicBezTo>
                    <a:pt x="1093" y="640"/>
                    <a:pt x="1093" y="640"/>
                    <a:pt x="1093" y="640"/>
                  </a:cubicBezTo>
                  <a:cubicBezTo>
                    <a:pt x="1125" y="647"/>
                    <a:pt x="1125" y="647"/>
                    <a:pt x="1125" y="647"/>
                  </a:cubicBezTo>
                  <a:cubicBezTo>
                    <a:pt x="1132" y="666"/>
                    <a:pt x="1132" y="666"/>
                    <a:pt x="1132" y="666"/>
                  </a:cubicBezTo>
                  <a:cubicBezTo>
                    <a:pt x="1151" y="670"/>
                    <a:pt x="1151" y="670"/>
                    <a:pt x="1151" y="670"/>
                  </a:cubicBezTo>
                  <a:cubicBezTo>
                    <a:pt x="1140" y="689"/>
                    <a:pt x="1140" y="689"/>
                    <a:pt x="1140" y="689"/>
                  </a:cubicBezTo>
                  <a:cubicBezTo>
                    <a:pt x="1154" y="693"/>
                    <a:pt x="1154" y="693"/>
                    <a:pt x="1154" y="693"/>
                  </a:cubicBezTo>
                  <a:cubicBezTo>
                    <a:pt x="1145" y="705"/>
                    <a:pt x="1145" y="705"/>
                    <a:pt x="1145" y="705"/>
                  </a:cubicBezTo>
                  <a:cubicBezTo>
                    <a:pt x="1129" y="705"/>
                    <a:pt x="1129" y="705"/>
                    <a:pt x="1129" y="705"/>
                  </a:cubicBezTo>
                  <a:cubicBezTo>
                    <a:pt x="1143" y="748"/>
                    <a:pt x="1143" y="748"/>
                    <a:pt x="1143" y="748"/>
                  </a:cubicBezTo>
                  <a:cubicBezTo>
                    <a:pt x="1157" y="759"/>
                    <a:pt x="1157" y="759"/>
                    <a:pt x="1157" y="759"/>
                  </a:cubicBezTo>
                  <a:cubicBezTo>
                    <a:pt x="1150" y="788"/>
                    <a:pt x="1150" y="788"/>
                    <a:pt x="1150" y="788"/>
                  </a:cubicBezTo>
                  <a:cubicBezTo>
                    <a:pt x="1138" y="793"/>
                    <a:pt x="1138" y="793"/>
                    <a:pt x="1138" y="793"/>
                  </a:cubicBezTo>
                  <a:cubicBezTo>
                    <a:pt x="1132" y="808"/>
                    <a:pt x="1132" y="808"/>
                    <a:pt x="1132" y="808"/>
                  </a:cubicBezTo>
                  <a:cubicBezTo>
                    <a:pt x="1111" y="824"/>
                    <a:pt x="1111" y="824"/>
                    <a:pt x="1111" y="824"/>
                  </a:cubicBezTo>
                  <a:cubicBezTo>
                    <a:pt x="1080" y="831"/>
                    <a:pt x="1080" y="831"/>
                    <a:pt x="1080" y="831"/>
                  </a:cubicBezTo>
                  <a:cubicBezTo>
                    <a:pt x="1071" y="817"/>
                    <a:pt x="1071" y="817"/>
                    <a:pt x="1071" y="817"/>
                  </a:cubicBezTo>
                  <a:cubicBezTo>
                    <a:pt x="1047" y="817"/>
                    <a:pt x="1047" y="817"/>
                    <a:pt x="1047" y="817"/>
                  </a:cubicBezTo>
                  <a:cubicBezTo>
                    <a:pt x="1061" y="835"/>
                    <a:pt x="1061" y="835"/>
                    <a:pt x="1061" y="835"/>
                  </a:cubicBezTo>
                  <a:cubicBezTo>
                    <a:pt x="1035" y="872"/>
                    <a:pt x="1035" y="872"/>
                    <a:pt x="1035" y="872"/>
                  </a:cubicBezTo>
                  <a:cubicBezTo>
                    <a:pt x="1027" y="909"/>
                    <a:pt x="1027" y="909"/>
                    <a:pt x="1027" y="909"/>
                  </a:cubicBezTo>
                  <a:cubicBezTo>
                    <a:pt x="1007" y="939"/>
                    <a:pt x="1007" y="939"/>
                    <a:pt x="1007" y="939"/>
                  </a:cubicBezTo>
                  <a:cubicBezTo>
                    <a:pt x="988" y="925"/>
                    <a:pt x="988" y="925"/>
                    <a:pt x="988" y="925"/>
                  </a:cubicBezTo>
                  <a:cubicBezTo>
                    <a:pt x="968" y="953"/>
                    <a:pt x="968" y="953"/>
                    <a:pt x="968" y="953"/>
                  </a:cubicBezTo>
                  <a:cubicBezTo>
                    <a:pt x="962" y="982"/>
                    <a:pt x="962" y="982"/>
                    <a:pt x="962" y="982"/>
                  </a:cubicBezTo>
                  <a:cubicBezTo>
                    <a:pt x="933" y="991"/>
                    <a:pt x="933" y="991"/>
                    <a:pt x="933" y="991"/>
                  </a:cubicBezTo>
                  <a:cubicBezTo>
                    <a:pt x="900" y="1039"/>
                    <a:pt x="900" y="1039"/>
                    <a:pt x="900" y="1039"/>
                  </a:cubicBezTo>
                  <a:cubicBezTo>
                    <a:pt x="889" y="1085"/>
                    <a:pt x="889" y="1085"/>
                    <a:pt x="889" y="1085"/>
                  </a:cubicBezTo>
                  <a:cubicBezTo>
                    <a:pt x="890" y="1131"/>
                    <a:pt x="890" y="1131"/>
                    <a:pt x="890" y="1131"/>
                  </a:cubicBezTo>
                  <a:cubicBezTo>
                    <a:pt x="902" y="1147"/>
                    <a:pt x="902" y="1147"/>
                    <a:pt x="902" y="1147"/>
                  </a:cubicBezTo>
                  <a:cubicBezTo>
                    <a:pt x="920" y="1147"/>
                    <a:pt x="920" y="1147"/>
                    <a:pt x="920" y="1147"/>
                  </a:cubicBezTo>
                  <a:cubicBezTo>
                    <a:pt x="924" y="1161"/>
                    <a:pt x="924" y="1161"/>
                    <a:pt x="924" y="1161"/>
                  </a:cubicBezTo>
                  <a:cubicBezTo>
                    <a:pt x="938" y="1211"/>
                    <a:pt x="938" y="1211"/>
                    <a:pt x="938" y="1211"/>
                  </a:cubicBezTo>
                  <a:cubicBezTo>
                    <a:pt x="969" y="1198"/>
                    <a:pt x="969" y="1198"/>
                    <a:pt x="969" y="1198"/>
                  </a:cubicBezTo>
                  <a:cubicBezTo>
                    <a:pt x="975" y="1208"/>
                    <a:pt x="975" y="1208"/>
                    <a:pt x="975" y="1208"/>
                  </a:cubicBezTo>
                  <a:cubicBezTo>
                    <a:pt x="1002" y="1214"/>
                    <a:pt x="1002" y="1214"/>
                    <a:pt x="1002" y="1214"/>
                  </a:cubicBezTo>
                  <a:cubicBezTo>
                    <a:pt x="1028" y="1231"/>
                    <a:pt x="1028" y="1231"/>
                    <a:pt x="1028" y="1231"/>
                  </a:cubicBezTo>
                  <a:cubicBezTo>
                    <a:pt x="1034" y="1245"/>
                    <a:pt x="1034" y="1245"/>
                    <a:pt x="1034" y="1245"/>
                  </a:cubicBezTo>
                  <a:cubicBezTo>
                    <a:pt x="1070" y="1261"/>
                    <a:pt x="1070" y="1261"/>
                    <a:pt x="1070" y="1261"/>
                  </a:cubicBezTo>
                  <a:cubicBezTo>
                    <a:pt x="1077" y="1268"/>
                    <a:pt x="1077" y="1268"/>
                    <a:pt x="1077" y="1268"/>
                  </a:cubicBezTo>
                  <a:cubicBezTo>
                    <a:pt x="1129" y="1273"/>
                    <a:pt x="1129" y="1273"/>
                    <a:pt x="1129" y="1273"/>
                  </a:cubicBezTo>
                  <a:cubicBezTo>
                    <a:pt x="1125" y="1310"/>
                    <a:pt x="1125" y="1310"/>
                    <a:pt x="1125" y="1310"/>
                  </a:cubicBezTo>
                  <a:cubicBezTo>
                    <a:pt x="1131" y="1318"/>
                    <a:pt x="1131" y="1318"/>
                    <a:pt x="1131" y="1318"/>
                  </a:cubicBezTo>
                  <a:cubicBezTo>
                    <a:pt x="1125" y="1349"/>
                    <a:pt x="1125" y="1349"/>
                    <a:pt x="1125" y="1349"/>
                  </a:cubicBezTo>
                  <a:cubicBezTo>
                    <a:pt x="1139" y="1359"/>
                    <a:pt x="1139" y="1359"/>
                    <a:pt x="1139" y="1359"/>
                  </a:cubicBezTo>
                  <a:cubicBezTo>
                    <a:pt x="1134" y="1371"/>
                    <a:pt x="1134" y="1371"/>
                    <a:pt x="1134" y="1371"/>
                  </a:cubicBezTo>
                  <a:cubicBezTo>
                    <a:pt x="1153" y="1375"/>
                    <a:pt x="1153" y="1375"/>
                    <a:pt x="1153" y="1375"/>
                  </a:cubicBezTo>
                  <a:cubicBezTo>
                    <a:pt x="1163" y="1392"/>
                    <a:pt x="1163" y="1392"/>
                    <a:pt x="1163" y="1392"/>
                  </a:cubicBezTo>
                  <a:cubicBezTo>
                    <a:pt x="1158" y="1406"/>
                    <a:pt x="1158" y="1406"/>
                    <a:pt x="1158" y="1406"/>
                  </a:cubicBezTo>
                  <a:cubicBezTo>
                    <a:pt x="1186" y="1389"/>
                    <a:pt x="1186" y="1389"/>
                    <a:pt x="1186" y="1389"/>
                  </a:cubicBezTo>
                  <a:cubicBezTo>
                    <a:pt x="1195" y="1397"/>
                    <a:pt x="1195" y="1397"/>
                    <a:pt x="1195" y="1397"/>
                  </a:cubicBezTo>
                  <a:cubicBezTo>
                    <a:pt x="1213" y="1391"/>
                    <a:pt x="1213" y="1391"/>
                    <a:pt x="1213" y="1391"/>
                  </a:cubicBezTo>
                  <a:cubicBezTo>
                    <a:pt x="1195" y="1377"/>
                    <a:pt x="1195" y="1377"/>
                    <a:pt x="1195" y="1377"/>
                  </a:cubicBezTo>
                  <a:cubicBezTo>
                    <a:pt x="1204" y="1364"/>
                    <a:pt x="1204" y="1364"/>
                    <a:pt x="1204" y="1364"/>
                  </a:cubicBezTo>
                  <a:cubicBezTo>
                    <a:pt x="1194" y="1335"/>
                    <a:pt x="1194" y="1335"/>
                    <a:pt x="1194" y="1335"/>
                  </a:cubicBezTo>
                  <a:cubicBezTo>
                    <a:pt x="1196" y="1312"/>
                    <a:pt x="1196" y="1312"/>
                    <a:pt x="1196" y="1312"/>
                  </a:cubicBezTo>
                  <a:cubicBezTo>
                    <a:pt x="1177" y="1292"/>
                    <a:pt x="1177" y="1292"/>
                    <a:pt x="1177" y="1292"/>
                  </a:cubicBezTo>
                  <a:cubicBezTo>
                    <a:pt x="1191" y="1285"/>
                    <a:pt x="1191" y="1285"/>
                    <a:pt x="1191" y="1285"/>
                  </a:cubicBezTo>
                  <a:cubicBezTo>
                    <a:pt x="1228" y="1248"/>
                    <a:pt x="1228" y="1248"/>
                    <a:pt x="1228" y="1248"/>
                  </a:cubicBezTo>
                  <a:cubicBezTo>
                    <a:pt x="1236" y="1227"/>
                    <a:pt x="1236" y="1227"/>
                    <a:pt x="1236" y="1227"/>
                  </a:cubicBezTo>
                  <a:cubicBezTo>
                    <a:pt x="1234" y="1190"/>
                    <a:pt x="1234" y="1190"/>
                    <a:pt x="1234" y="1190"/>
                  </a:cubicBezTo>
                  <a:cubicBezTo>
                    <a:pt x="1194" y="1151"/>
                    <a:pt x="1194" y="1151"/>
                    <a:pt x="1194" y="1151"/>
                  </a:cubicBezTo>
                  <a:cubicBezTo>
                    <a:pt x="1193" y="1136"/>
                    <a:pt x="1193" y="1136"/>
                    <a:pt x="1193" y="1136"/>
                  </a:cubicBezTo>
                  <a:cubicBezTo>
                    <a:pt x="1210" y="1112"/>
                    <a:pt x="1210" y="1112"/>
                    <a:pt x="1210" y="1112"/>
                  </a:cubicBezTo>
                  <a:cubicBezTo>
                    <a:pt x="1226" y="1095"/>
                    <a:pt x="1226" y="1095"/>
                    <a:pt x="1226" y="1095"/>
                  </a:cubicBezTo>
                  <a:cubicBezTo>
                    <a:pt x="1215" y="1096"/>
                    <a:pt x="1215" y="1096"/>
                    <a:pt x="1215" y="1096"/>
                  </a:cubicBezTo>
                  <a:cubicBezTo>
                    <a:pt x="1208" y="1070"/>
                    <a:pt x="1208" y="1070"/>
                    <a:pt x="1208" y="1070"/>
                  </a:cubicBezTo>
                  <a:cubicBezTo>
                    <a:pt x="1201" y="1069"/>
                    <a:pt x="1201" y="1069"/>
                    <a:pt x="1201" y="1069"/>
                  </a:cubicBezTo>
                  <a:cubicBezTo>
                    <a:pt x="1208" y="1044"/>
                    <a:pt x="1208" y="1044"/>
                    <a:pt x="1208" y="1044"/>
                  </a:cubicBezTo>
                  <a:cubicBezTo>
                    <a:pt x="1214" y="1033"/>
                    <a:pt x="1214" y="1033"/>
                    <a:pt x="1214" y="1033"/>
                  </a:cubicBezTo>
                  <a:cubicBezTo>
                    <a:pt x="1205" y="1021"/>
                    <a:pt x="1205" y="1021"/>
                    <a:pt x="1205" y="1021"/>
                  </a:cubicBezTo>
                  <a:cubicBezTo>
                    <a:pt x="1207" y="991"/>
                    <a:pt x="1207" y="991"/>
                    <a:pt x="1207" y="991"/>
                  </a:cubicBezTo>
                  <a:cubicBezTo>
                    <a:pt x="1248" y="993"/>
                    <a:pt x="1248" y="993"/>
                    <a:pt x="1248" y="993"/>
                  </a:cubicBezTo>
                  <a:cubicBezTo>
                    <a:pt x="1268" y="1000"/>
                    <a:pt x="1268" y="1000"/>
                    <a:pt x="1268" y="1000"/>
                  </a:cubicBezTo>
                  <a:cubicBezTo>
                    <a:pt x="1296" y="994"/>
                    <a:pt x="1296" y="994"/>
                    <a:pt x="1296" y="994"/>
                  </a:cubicBezTo>
                  <a:cubicBezTo>
                    <a:pt x="1313" y="1020"/>
                    <a:pt x="1313" y="1020"/>
                    <a:pt x="1313" y="1020"/>
                  </a:cubicBezTo>
                  <a:cubicBezTo>
                    <a:pt x="1328" y="1033"/>
                    <a:pt x="1328" y="1033"/>
                    <a:pt x="1328" y="1033"/>
                  </a:cubicBezTo>
                  <a:cubicBezTo>
                    <a:pt x="1328" y="1050"/>
                    <a:pt x="1328" y="1050"/>
                    <a:pt x="1328" y="1050"/>
                  </a:cubicBezTo>
                  <a:cubicBezTo>
                    <a:pt x="1357" y="1063"/>
                    <a:pt x="1357" y="1063"/>
                    <a:pt x="1357" y="1063"/>
                  </a:cubicBezTo>
                  <a:cubicBezTo>
                    <a:pt x="1370" y="1059"/>
                    <a:pt x="1370" y="1059"/>
                    <a:pt x="1370" y="1059"/>
                  </a:cubicBezTo>
                  <a:cubicBezTo>
                    <a:pt x="1369" y="1091"/>
                    <a:pt x="1369" y="1091"/>
                    <a:pt x="1369" y="1091"/>
                  </a:cubicBezTo>
                  <a:cubicBezTo>
                    <a:pt x="1353" y="1095"/>
                    <a:pt x="1353" y="1095"/>
                    <a:pt x="1353" y="1095"/>
                  </a:cubicBezTo>
                  <a:cubicBezTo>
                    <a:pt x="1367" y="1106"/>
                    <a:pt x="1367" y="1106"/>
                    <a:pt x="1367" y="1106"/>
                  </a:cubicBezTo>
                  <a:cubicBezTo>
                    <a:pt x="1366" y="1122"/>
                    <a:pt x="1366" y="1122"/>
                    <a:pt x="1366" y="1122"/>
                  </a:cubicBezTo>
                  <a:cubicBezTo>
                    <a:pt x="1372" y="1132"/>
                    <a:pt x="1372" y="1132"/>
                    <a:pt x="1372" y="1132"/>
                  </a:cubicBezTo>
                  <a:cubicBezTo>
                    <a:pt x="1390" y="1138"/>
                    <a:pt x="1390" y="1138"/>
                    <a:pt x="1390" y="1138"/>
                  </a:cubicBezTo>
                  <a:cubicBezTo>
                    <a:pt x="1397" y="1153"/>
                    <a:pt x="1397" y="1153"/>
                    <a:pt x="1397" y="1153"/>
                  </a:cubicBezTo>
                  <a:cubicBezTo>
                    <a:pt x="1412" y="1162"/>
                    <a:pt x="1412" y="1162"/>
                    <a:pt x="1412" y="1162"/>
                  </a:cubicBezTo>
                  <a:cubicBezTo>
                    <a:pt x="1422" y="1154"/>
                    <a:pt x="1422" y="1154"/>
                    <a:pt x="1422" y="1154"/>
                  </a:cubicBezTo>
                  <a:cubicBezTo>
                    <a:pt x="1434" y="1139"/>
                    <a:pt x="1434" y="1139"/>
                    <a:pt x="1434" y="1139"/>
                  </a:cubicBezTo>
                  <a:cubicBezTo>
                    <a:pt x="1448" y="1128"/>
                    <a:pt x="1448" y="1128"/>
                    <a:pt x="1448" y="1128"/>
                  </a:cubicBezTo>
                  <a:cubicBezTo>
                    <a:pt x="1452" y="1116"/>
                    <a:pt x="1452" y="1116"/>
                    <a:pt x="1452" y="1116"/>
                  </a:cubicBezTo>
                  <a:cubicBezTo>
                    <a:pt x="1451" y="1106"/>
                    <a:pt x="1451" y="1106"/>
                    <a:pt x="1451" y="1106"/>
                  </a:cubicBezTo>
                  <a:cubicBezTo>
                    <a:pt x="1462" y="1084"/>
                    <a:pt x="1462" y="1084"/>
                    <a:pt x="1462" y="1084"/>
                  </a:cubicBezTo>
                  <a:cubicBezTo>
                    <a:pt x="1476" y="1116"/>
                    <a:pt x="1476" y="1116"/>
                    <a:pt x="1476" y="1116"/>
                  </a:cubicBezTo>
                  <a:cubicBezTo>
                    <a:pt x="1492" y="1141"/>
                    <a:pt x="1492" y="1141"/>
                    <a:pt x="1492" y="1141"/>
                  </a:cubicBezTo>
                  <a:cubicBezTo>
                    <a:pt x="1484" y="1158"/>
                    <a:pt x="1484" y="1158"/>
                    <a:pt x="1484" y="1158"/>
                  </a:cubicBezTo>
                  <a:cubicBezTo>
                    <a:pt x="1503" y="1159"/>
                    <a:pt x="1503" y="1159"/>
                    <a:pt x="1503" y="1159"/>
                  </a:cubicBezTo>
                  <a:cubicBezTo>
                    <a:pt x="1510" y="1180"/>
                    <a:pt x="1510" y="1180"/>
                    <a:pt x="1510" y="1180"/>
                  </a:cubicBezTo>
                  <a:cubicBezTo>
                    <a:pt x="1509" y="1197"/>
                    <a:pt x="1509" y="1197"/>
                    <a:pt x="1509" y="1197"/>
                  </a:cubicBezTo>
                  <a:cubicBezTo>
                    <a:pt x="1519" y="1208"/>
                    <a:pt x="1519" y="1208"/>
                    <a:pt x="1519" y="1208"/>
                  </a:cubicBezTo>
                  <a:cubicBezTo>
                    <a:pt x="1510" y="1220"/>
                    <a:pt x="1510" y="1220"/>
                    <a:pt x="1510" y="1220"/>
                  </a:cubicBezTo>
                  <a:cubicBezTo>
                    <a:pt x="1513" y="1236"/>
                    <a:pt x="1513" y="1236"/>
                    <a:pt x="1513" y="1236"/>
                  </a:cubicBezTo>
                  <a:cubicBezTo>
                    <a:pt x="1527" y="1236"/>
                    <a:pt x="1527" y="1236"/>
                    <a:pt x="1527" y="1236"/>
                  </a:cubicBezTo>
                  <a:cubicBezTo>
                    <a:pt x="1549" y="1268"/>
                    <a:pt x="1549" y="1268"/>
                    <a:pt x="1549" y="1268"/>
                  </a:cubicBezTo>
                  <a:cubicBezTo>
                    <a:pt x="1573" y="1280"/>
                    <a:pt x="1573" y="1280"/>
                    <a:pt x="1573" y="1280"/>
                  </a:cubicBezTo>
                  <a:cubicBezTo>
                    <a:pt x="1594" y="1287"/>
                    <a:pt x="1594" y="1287"/>
                    <a:pt x="1594" y="1287"/>
                  </a:cubicBezTo>
                  <a:cubicBezTo>
                    <a:pt x="1569" y="1306"/>
                    <a:pt x="1569" y="1306"/>
                    <a:pt x="1569" y="1306"/>
                  </a:cubicBezTo>
                  <a:cubicBezTo>
                    <a:pt x="1548" y="1330"/>
                    <a:pt x="1548" y="1330"/>
                    <a:pt x="1548" y="1330"/>
                  </a:cubicBezTo>
                  <a:cubicBezTo>
                    <a:pt x="1572" y="1323"/>
                    <a:pt x="1572" y="1323"/>
                    <a:pt x="1572" y="1323"/>
                  </a:cubicBezTo>
                  <a:cubicBezTo>
                    <a:pt x="1598" y="1302"/>
                    <a:pt x="1598" y="1302"/>
                    <a:pt x="1598" y="1302"/>
                  </a:cubicBezTo>
                  <a:cubicBezTo>
                    <a:pt x="1608" y="1311"/>
                    <a:pt x="1608" y="1311"/>
                    <a:pt x="1608" y="1311"/>
                  </a:cubicBezTo>
                  <a:cubicBezTo>
                    <a:pt x="1602" y="1321"/>
                    <a:pt x="1602" y="1321"/>
                    <a:pt x="1602" y="1321"/>
                  </a:cubicBezTo>
                  <a:cubicBezTo>
                    <a:pt x="1611" y="1327"/>
                    <a:pt x="1611" y="1327"/>
                    <a:pt x="1611" y="1327"/>
                  </a:cubicBezTo>
                  <a:cubicBezTo>
                    <a:pt x="1625" y="1324"/>
                    <a:pt x="1625" y="1324"/>
                    <a:pt x="1625" y="1324"/>
                  </a:cubicBezTo>
                  <a:cubicBezTo>
                    <a:pt x="1637" y="1342"/>
                    <a:pt x="1637" y="1342"/>
                    <a:pt x="1637" y="1342"/>
                  </a:cubicBezTo>
                  <a:cubicBezTo>
                    <a:pt x="1629" y="1354"/>
                    <a:pt x="1629" y="1354"/>
                    <a:pt x="1629" y="1354"/>
                  </a:cubicBezTo>
                  <a:cubicBezTo>
                    <a:pt x="1636" y="1356"/>
                    <a:pt x="1636" y="1356"/>
                    <a:pt x="1636" y="1356"/>
                  </a:cubicBezTo>
                  <a:cubicBezTo>
                    <a:pt x="1617" y="1386"/>
                    <a:pt x="1617" y="1386"/>
                    <a:pt x="1617" y="1386"/>
                  </a:cubicBezTo>
                  <a:cubicBezTo>
                    <a:pt x="1590" y="1391"/>
                    <a:pt x="1590" y="1391"/>
                    <a:pt x="1590" y="1391"/>
                  </a:cubicBezTo>
                  <a:cubicBezTo>
                    <a:pt x="1562" y="1423"/>
                    <a:pt x="1562" y="1423"/>
                    <a:pt x="1562" y="1423"/>
                  </a:cubicBezTo>
                  <a:cubicBezTo>
                    <a:pt x="1552" y="1432"/>
                    <a:pt x="1552" y="1432"/>
                    <a:pt x="1552" y="1432"/>
                  </a:cubicBezTo>
                  <a:cubicBezTo>
                    <a:pt x="1521" y="1434"/>
                    <a:pt x="1521" y="1434"/>
                    <a:pt x="1521" y="1434"/>
                  </a:cubicBezTo>
                  <a:cubicBezTo>
                    <a:pt x="1486" y="1432"/>
                    <a:pt x="1486" y="1432"/>
                    <a:pt x="1486" y="1432"/>
                  </a:cubicBezTo>
                  <a:cubicBezTo>
                    <a:pt x="1448" y="1437"/>
                    <a:pt x="1448" y="1437"/>
                    <a:pt x="1448" y="1437"/>
                  </a:cubicBezTo>
                  <a:cubicBezTo>
                    <a:pt x="1428" y="1433"/>
                    <a:pt x="1428" y="1433"/>
                    <a:pt x="1428" y="1433"/>
                  </a:cubicBezTo>
                  <a:cubicBezTo>
                    <a:pt x="1414" y="1459"/>
                    <a:pt x="1414" y="1459"/>
                    <a:pt x="1414" y="1459"/>
                  </a:cubicBezTo>
                  <a:cubicBezTo>
                    <a:pt x="1387" y="1465"/>
                    <a:pt x="1387" y="1465"/>
                    <a:pt x="1387" y="1465"/>
                  </a:cubicBezTo>
                  <a:cubicBezTo>
                    <a:pt x="1358" y="1504"/>
                    <a:pt x="1358" y="1504"/>
                    <a:pt x="1358" y="1504"/>
                  </a:cubicBezTo>
                  <a:cubicBezTo>
                    <a:pt x="1321" y="1535"/>
                    <a:pt x="1321" y="1535"/>
                    <a:pt x="1321" y="1535"/>
                  </a:cubicBezTo>
                  <a:cubicBezTo>
                    <a:pt x="1275" y="1578"/>
                    <a:pt x="1275" y="1578"/>
                    <a:pt x="1275" y="1578"/>
                  </a:cubicBezTo>
                  <a:cubicBezTo>
                    <a:pt x="1247" y="1596"/>
                    <a:pt x="1247" y="1596"/>
                    <a:pt x="1247" y="1596"/>
                  </a:cubicBezTo>
                  <a:cubicBezTo>
                    <a:pt x="1229" y="1612"/>
                    <a:pt x="1229" y="1612"/>
                    <a:pt x="1229" y="1612"/>
                  </a:cubicBezTo>
                  <a:cubicBezTo>
                    <a:pt x="1217" y="1606"/>
                    <a:pt x="1217" y="1606"/>
                    <a:pt x="1217" y="1606"/>
                  </a:cubicBezTo>
                  <a:cubicBezTo>
                    <a:pt x="1188" y="1613"/>
                    <a:pt x="1188" y="1613"/>
                    <a:pt x="1188" y="1613"/>
                  </a:cubicBezTo>
                  <a:cubicBezTo>
                    <a:pt x="1181" y="1623"/>
                    <a:pt x="1181" y="1623"/>
                    <a:pt x="1181" y="1623"/>
                  </a:cubicBezTo>
                  <a:cubicBezTo>
                    <a:pt x="1189" y="1628"/>
                    <a:pt x="1189" y="1628"/>
                    <a:pt x="1189" y="1628"/>
                  </a:cubicBezTo>
                  <a:cubicBezTo>
                    <a:pt x="1185" y="1636"/>
                    <a:pt x="1185" y="1636"/>
                    <a:pt x="1185" y="1636"/>
                  </a:cubicBezTo>
                  <a:cubicBezTo>
                    <a:pt x="1170" y="1640"/>
                    <a:pt x="1170" y="1640"/>
                    <a:pt x="1170" y="1640"/>
                  </a:cubicBezTo>
                  <a:cubicBezTo>
                    <a:pt x="1168" y="1644"/>
                    <a:pt x="1168" y="1644"/>
                    <a:pt x="1168" y="1644"/>
                  </a:cubicBezTo>
                  <a:cubicBezTo>
                    <a:pt x="1148" y="1642"/>
                    <a:pt x="1148" y="1642"/>
                    <a:pt x="1148" y="1642"/>
                  </a:cubicBezTo>
                  <a:cubicBezTo>
                    <a:pt x="1129" y="1659"/>
                    <a:pt x="1129" y="1659"/>
                    <a:pt x="1129" y="1659"/>
                  </a:cubicBezTo>
                  <a:cubicBezTo>
                    <a:pt x="1118" y="1653"/>
                    <a:pt x="1118" y="1653"/>
                    <a:pt x="1118" y="1653"/>
                  </a:cubicBezTo>
                  <a:cubicBezTo>
                    <a:pt x="1126" y="1638"/>
                    <a:pt x="1126" y="1638"/>
                    <a:pt x="1126" y="1638"/>
                  </a:cubicBezTo>
                  <a:cubicBezTo>
                    <a:pt x="1135" y="1634"/>
                    <a:pt x="1135" y="1634"/>
                    <a:pt x="1135" y="1634"/>
                  </a:cubicBezTo>
                  <a:cubicBezTo>
                    <a:pt x="1149" y="1586"/>
                    <a:pt x="1149" y="1586"/>
                    <a:pt x="1149" y="1586"/>
                  </a:cubicBezTo>
                  <a:cubicBezTo>
                    <a:pt x="1140" y="1572"/>
                    <a:pt x="1140" y="1572"/>
                    <a:pt x="1140" y="1572"/>
                  </a:cubicBezTo>
                  <a:cubicBezTo>
                    <a:pt x="1146" y="1571"/>
                    <a:pt x="1146" y="1571"/>
                    <a:pt x="1146" y="1571"/>
                  </a:cubicBezTo>
                  <a:cubicBezTo>
                    <a:pt x="1161" y="1591"/>
                    <a:pt x="1161" y="1591"/>
                    <a:pt x="1161" y="1591"/>
                  </a:cubicBezTo>
                  <a:cubicBezTo>
                    <a:pt x="1179" y="1588"/>
                    <a:pt x="1179" y="1588"/>
                    <a:pt x="1179" y="1588"/>
                  </a:cubicBezTo>
                  <a:cubicBezTo>
                    <a:pt x="1157" y="1551"/>
                    <a:pt x="1157" y="1551"/>
                    <a:pt x="1157" y="1551"/>
                  </a:cubicBezTo>
                  <a:cubicBezTo>
                    <a:pt x="1090" y="1541"/>
                    <a:pt x="1090" y="1541"/>
                    <a:pt x="1090" y="1541"/>
                  </a:cubicBezTo>
                  <a:cubicBezTo>
                    <a:pt x="1083" y="1524"/>
                    <a:pt x="1083" y="1524"/>
                    <a:pt x="1083" y="1524"/>
                  </a:cubicBezTo>
                  <a:cubicBezTo>
                    <a:pt x="1078" y="1499"/>
                    <a:pt x="1078" y="1499"/>
                    <a:pt x="1078" y="1499"/>
                  </a:cubicBezTo>
                  <a:cubicBezTo>
                    <a:pt x="1062" y="1498"/>
                    <a:pt x="1062" y="1498"/>
                    <a:pt x="1062" y="1498"/>
                  </a:cubicBezTo>
                  <a:cubicBezTo>
                    <a:pt x="1049" y="1475"/>
                    <a:pt x="1049" y="1475"/>
                    <a:pt x="1049" y="1475"/>
                  </a:cubicBezTo>
                  <a:cubicBezTo>
                    <a:pt x="1025" y="1475"/>
                    <a:pt x="1025" y="1475"/>
                    <a:pt x="1025" y="1475"/>
                  </a:cubicBezTo>
                  <a:cubicBezTo>
                    <a:pt x="1011" y="1472"/>
                    <a:pt x="1011" y="1472"/>
                    <a:pt x="1011" y="1472"/>
                  </a:cubicBezTo>
                  <a:cubicBezTo>
                    <a:pt x="1001" y="1481"/>
                    <a:pt x="1001" y="1481"/>
                    <a:pt x="1001" y="1481"/>
                  </a:cubicBezTo>
                  <a:lnTo>
                    <a:pt x="974" y="1501"/>
                  </a:lnTo>
                  <a:close/>
                  <a:moveTo>
                    <a:pt x="166" y="1334"/>
                  </a:moveTo>
                  <a:cubicBezTo>
                    <a:pt x="170" y="1346"/>
                    <a:pt x="170" y="1346"/>
                    <a:pt x="170" y="1346"/>
                  </a:cubicBezTo>
                  <a:cubicBezTo>
                    <a:pt x="174" y="1356"/>
                    <a:pt x="174" y="1356"/>
                    <a:pt x="174" y="1356"/>
                  </a:cubicBezTo>
                  <a:cubicBezTo>
                    <a:pt x="192" y="1375"/>
                    <a:pt x="192" y="1375"/>
                    <a:pt x="192" y="1375"/>
                  </a:cubicBezTo>
                  <a:cubicBezTo>
                    <a:pt x="198" y="1375"/>
                    <a:pt x="198" y="1375"/>
                    <a:pt x="198" y="1375"/>
                  </a:cubicBezTo>
                  <a:cubicBezTo>
                    <a:pt x="198" y="1371"/>
                    <a:pt x="198" y="1371"/>
                    <a:pt x="198" y="1371"/>
                  </a:cubicBezTo>
                  <a:cubicBezTo>
                    <a:pt x="190" y="1368"/>
                    <a:pt x="190" y="1368"/>
                    <a:pt x="190" y="1368"/>
                  </a:cubicBezTo>
                  <a:cubicBezTo>
                    <a:pt x="182" y="1350"/>
                    <a:pt x="182" y="1350"/>
                    <a:pt x="182" y="1350"/>
                  </a:cubicBezTo>
                  <a:cubicBezTo>
                    <a:pt x="185" y="1348"/>
                    <a:pt x="185" y="1348"/>
                    <a:pt x="185" y="1348"/>
                  </a:cubicBezTo>
                  <a:cubicBezTo>
                    <a:pt x="185" y="1340"/>
                    <a:pt x="185" y="1340"/>
                    <a:pt x="185" y="1340"/>
                  </a:cubicBezTo>
                  <a:cubicBezTo>
                    <a:pt x="182" y="1340"/>
                    <a:pt x="182" y="1340"/>
                    <a:pt x="182" y="1340"/>
                  </a:cubicBezTo>
                  <a:cubicBezTo>
                    <a:pt x="181" y="1336"/>
                    <a:pt x="181" y="1336"/>
                    <a:pt x="181" y="1336"/>
                  </a:cubicBezTo>
                  <a:cubicBezTo>
                    <a:pt x="182" y="1330"/>
                    <a:pt x="182" y="1330"/>
                    <a:pt x="182" y="1330"/>
                  </a:cubicBezTo>
                  <a:cubicBezTo>
                    <a:pt x="188" y="1313"/>
                    <a:pt x="188" y="1313"/>
                    <a:pt x="188" y="1313"/>
                  </a:cubicBezTo>
                  <a:cubicBezTo>
                    <a:pt x="181" y="1317"/>
                    <a:pt x="181" y="1317"/>
                    <a:pt x="181" y="1317"/>
                  </a:cubicBezTo>
                  <a:cubicBezTo>
                    <a:pt x="163" y="1313"/>
                    <a:pt x="163" y="1313"/>
                    <a:pt x="163" y="1313"/>
                  </a:cubicBezTo>
                  <a:lnTo>
                    <a:pt x="166" y="1334"/>
                  </a:lnTo>
                  <a:close/>
                  <a:moveTo>
                    <a:pt x="336" y="1462"/>
                  </a:moveTo>
                  <a:cubicBezTo>
                    <a:pt x="325" y="1459"/>
                    <a:pt x="325" y="1459"/>
                    <a:pt x="325" y="1459"/>
                  </a:cubicBezTo>
                  <a:cubicBezTo>
                    <a:pt x="319" y="1451"/>
                    <a:pt x="319" y="1451"/>
                    <a:pt x="319" y="1451"/>
                  </a:cubicBezTo>
                  <a:cubicBezTo>
                    <a:pt x="311" y="1445"/>
                    <a:pt x="311" y="1445"/>
                    <a:pt x="311" y="1445"/>
                  </a:cubicBezTo>
                  <a:cubicBezTo>
                    <a:pt x="307" y="1436"/>
                    <a:pt x="307" y="1436"/>
                    <a:pt x="307" y="1436"/>
                  </a:cubicBezTo>
                  <a:cubicBezTo>
                    <a:pt x="262" y="1415"/>
                    <a:pt x="262" y="1415"/>
                    <a:pt x="262" y="1415"/>
                  </a:cubicBezTo>
                  <a:cubicBezTo>
                    <a:pt x="252" y="1419"/>
                    <a:pt x="252" y="1419"/>
                    <a:pt x="252" y="1419"/>
                  </a:cubicBezTo>
                  <a:cubicBezTo>
                    <a:pt x="270" y="1429"/>
                    <a:pt x="270" y="1429"/>
                    <a:pt x="270" y="1429"/>
                  </a:cubicBezTo>
                  <a:cubicBezTo>
                    <a:pt x="264" y="1433"/>
                    <a:pt x="264" y="1433"/>
                    <a:pt x="264" y="1433"/>
                  </a:cubicBezTo>
                  <a:cubicBezTo>
                    <a:pt x="269" y="1443"/>
                    <a:pt x="269" y="1443"/>
                    <a:pt x="269" y="1443"/>
                  </a:cubicBezTo>
                  <a:cubicBezTo>
                    <a:pt x="284" y="1446"/>
                    <a:pt x="284" y="1446"/>
                    <a:pt x="284" y="1446"/>
                  </a:cubicBezTo>
                  <a:cubicBezTo>
                    <a:pt x="296" y="1455"/>
                    <a:pt x="296" y="1455"/>
                    <a:pt x="296" y="1455"/>
                  </a:cubicBezTo>
                  <a:cubicBezTo>
                    <a:pt x="296" y="1461"/>
                    <a:pt x="296" y="1461"/>
                    <a:pt x="296" y="1461"/>
                  </a:cubicBezTo>
                  <a:cubicBezTo>
                    <a:pt x="308" y="1464"/>
                    <a:pt x="308" y="1464"/>
                    <a:pt x="308" y="1464"/>
                  </a:cubicBezTo>
                  <a:cubicBezTo>
                    <a:pt x="309" y="1470"/>
                    <a:pt x="309" y="1470"/>
                    <a:pt x="309" y="1470"/>
                  </a:cubicBezTo>
                  <a:cubicBezTo>
                    <a:pt x="317" y="1470"/>
                    <a:pt x="317" y="1470"/>
                    <a:pt x="317" y="1470"/>
                  </a:cubicBezTo>
                  <a:cubicBezTo>
                    <a:pt x="317" y="1478"/>
                    <a:pt x="317" y="1478"/>
                    <a:pt x="317" y="1478"/>
                  </a:cubicBezTo>
                  <a:cubicBezTo>
                    <a:pt x="348" y="1486"/>
                    <a:pt x="348" y="1486"/>
                    <a:pt x="348" y="1486"/>
                  </a:cubicBezTo>
                  <a:cubicBezTo>
                    <a:pt x="351" y="1485"/>
                    <a:pt x="351" y="1485"/>
                    <a:pt x="351" y="1485"/>
                  </a:cubicBezTo>
                  <a:lnTo>
                    <a:pt x="336" y="1462"/>
                  </a:lnTo>
                  <a:close/>
                  <a:moveTo>
                    <a:pt x="1438" y="1577"/>
                  </a:moveTo>
                  <a:cubicBezTo>
                    <a:pt x="1445" y="1577"/>
                    <a:pt x="1445" y="1577"/>
                    <a:pt x="1445" y="1577"/>
                  </a:cubicBezTo>
                  <a:cubicBezTo>
                    <a:pt x="1464" y="1564"/>
                    <a:pt x="1464" y="1564"/>
                    <a:pt x="1464" y="1564"/>
                  </a:cubicBezTo>
                  <a:cubicBezTo>
                    <a:pt x="1469" y="1546"/>
                    <a:pt x="1469" y="1546"/>
                    <a:pt x="1469" y="1546"/>
                  </a:cubicBezTo>
                  <a:cubicBezTo>
                    <a:pt x="1456" y="1526"/>
                    <a:pt x="1456" y="1526"/>
                    <a:pt x="1456" y="1526"/>
                  </a:cubicBezTo>
                  <a:cubicBezTo>
                    <a:pt x="1465" y="1511"/>
                    <a:pt x="1465" y="1511"/>
                    <a:pt x="1465" y="1511"/>
                  </a:cubicBezTo>
                  <a:cubicBezTo>
                    <a:pt x="1459" y="1504"/>
                    <a:pt x="1459" y="1504"/>
                    <a:pt x="1459" y="1504"/>
                  </a:cubicBezTo>
                  <a:cubicBezTo>
                    <a:pt x="1448" y="1508"/>
                    <a:pt x="1448" y="1508"/>
                    <a:pt x="1448" y="1508"/>
                  </a:cubicBezTo>
                  <a:cubicBezTo>
                    <a:pt x="1441" y="1503"/>
                    <a:pt x="1441" y="1503"/>
                    <a:pt x="1441" y="1503"/>
                  </a:cubicBezTo>
                  <a:cubicBezTo>
                    <a:pt x="1427" y="1499"/>
                    <a:pt x="1427" y="1499"/>
                    <a:pt x="1427" y="1499"/>
                  </a:cubicBezTo>
                  <a:cubicBezTo>
                    <a:pt x="1451" y="1495"/>
                    <a:pt x="1451" y="1495"/>
                    <a:pt x="1451" y="1495"/>
                  </a:cubicBezTo>
                  <a:cubicBezTo>
                    <a:pt x="1464" y="1491"/>
                    <a:pt x="1464" y="1491"/>
                    <a:pt x="1464" y="1491"/>
                  </a:cubicBezTo>
                  <a:cubicBezTo>
                    <a:pt x="1472" y="1483"/>
                    <a:pt x="1472" y="1483"/>
                    <a:pt x="1472" y="1483"/>
                  </a:cubicBezTo>
                  <a:cubicBezTo>
                    <a:pt x="1473" y="1472"/>
                    <a:pt x="1473" y="1472"/>
                    <a:pt x="1473" y="1472"/>
                  </a:cubicBezTo>
                  <a:cubicBezTo>
                    <a:pt x="1464" y="1461"/>
                    <a:pt x="1464" y="1461"/>
                    <a:pt x="1464" y="1461"/>
                  </a:cubicBezTo>
                  <a:cubicBezTo>
                    <a:pt x="1440" y="1461"/>
                    <a:pt x="1440" y="1461"/>
                    <a:pt x="1440" y="1461"/>
                  </a:cubicBezTo>
                  <a:cubicBezTo>
                    <a:pt x="1398" y="1478"/>
                    <a:pt x="1398" y="1478"/>
                    <a:pt x="1398" y="1478"/>
                  </a:cubicBezTo>
                  <a:cubicBezTo>
                    <a:pt x="1383" y="1493"/>
                    <a:pt x="1383" y="1493"/>
                    <a:pt x="1383" y="1493"/>
                  </a:cubicBezTo>
                  <a:cubicBezTo>
                    <a:pt x="1350" y="1529"/>
                    <a:pt x="1350" y="1529"/>
                    <a:pt x="1350" y="1529"/>
                  </a:cubicBezTo>
                  <a:cubicBezTo>
                    <a:pt x="1315" y="1551"/>
                    <a:pt x="1315" y="1551"/>
                    <a:pt x="1315" y="1551"/>
                  </a:cubicBezTo>
                  <a:cubicBezTo>
                    <a:pt x="1279" y="1582"/>
                    <a:pt x="1279" y="1582"/>
                    <a:pt x="1279" y="1582"/>
                  </a:cubicBezTo>
                  <a:cubicBezTo>
                    <a:pt x="1331" y="1580"/>
                    <a:pt x="1331" y="1580"/>
                    <a:pt x="1331" y="1580"/>
                  </a:cubicBezTo>
                  <a:cubicBezTo>
                    <a:pt x="1355" y="1557"/>
                    <a:pt x="1355" y="1557"/>
                    <a:pt x="1355" y="1557"/>
                  </a:cubicBezTo>
                  <a:cubicBezTo>
                    <a:pt x="1363" y="1530"/>
                    <a:pt x="1363" y="1530"/>
                    <a:pt x="1363" y="1530"/>
                  </a:cubicBezTo>
                  <a:cubicBezTo>
                    <a:pt x="1377" y="1525"/>
                    <a:pt x="1377" y="1525"/>
                    <a:pt x="1377" y="1525"/>
                  </a:cubicBezTo>
                  <a:cubicBezTo>
                    <a:pt x="1387" y="1519"/>
                    <a:pt x="1387" y="1519"/>
                    <a:pt x="1387" y="1519"/>
                  </a:cubicBezTo>
                  <a:cubicBezTo>
                    <a:pt x="1393" y="1522"/>
                    <a:pt x="1393" y="1522"/>
                    <a:pt x="1393" y="1522"/>
                  </a:cubicBezTo>
                  <a:cubicBezTo>
                    <a:pt x="1406" y="1555"/>
                    <a:pt x="1406" y="1555"/>
                    <a:pt x="1406" y="1555"/>
                  </a:cubicBezTo>
                  <a:cubicBezTo>
                    <a:pt x="1419" y="1578"/>
                    <a:pt x="1419" y="1578"/>
                    <a:pt x="1419" y="1578"/>
                  </a:cubicBezTo>
                  <a:cubicBezTo>
                    <a:pt x="1429" y="1580"/>
                    <a:pt x="1429" y="1580"/>
                    <a:pt x="1429" y="1580"/>
                  </a:cubicBezTo>
                  <a:lnTo>
                    <a:pt x="1438" y="1577"/>
                  </a:lnTo>
                  <a:close/>
                  <a:moveTo>
                    <a:pt x="1439" y="1599"/>
                  </a:moveTo>
                  <a:cubicBezTo>
                    <a:pt x="1438" y="1617"/>
                    <a:pt x="1438" y="1617"/>
                    <a:pt x="1438" y="1617"/>
                  </a:cubicBezTo>
                  <a:cubicBezTo>
                    <a:pt x="1444" y="1617"/>
                    <a:pt x="1444" y="1617"/>
                    <a:pt x="1444" y="1617"/>
                  </a:cubicBezTo>
                  <a:cubicBezTo>
                    <a:pt x="1453" y="1622"/>
                    <a:pt x="1453" y="1622"/>
                    <a:pt x="1453" y="1622"/>
                  </a:cubicBezTo>
                  <a:cubicBezTo>
                    <a:pt x="1476" y="1595"/>
                    <a:pt x="1476" y="1595"/>
                    <a:pt x="1476" y="1595"/>
                  </a:cubicBezTo>
                  <a:cubicBezTo>
                    <a:pt x="1488" y="1588"/>
                    <a:pt x="1488" y="1588"/>
                    <a:pt x="1488" y="1588"/>
                  </a:cubicBezTo>
                  <a:cubicBezTo>
                    <a:pt x="1504" y="1587"/>
                    <a:pt x="1504" y="1587"/>
                    <a:pt x="1504" y="1587"/>
                  </a:cubicBezTo>
                  <a:cubicBezTo>
                    <a:pt x="1534" y="1572"/>
                    <a:pt x="1534" y="1572"/>
                    <a:pt x="1534" y="1572"/>
                  </a:cubicBezTo>
                  <a:cubicBezTo>
                    <a:pt x="1518" y="1562"/>
                    <a:pt x="1518" y="1562"/>
                    <a:pt x="1518" y="1562"/>
                  </a:cubicBezTo>
                  <a:cubicBezTo>
                    <a:pt x="1499" y="1557"/>
                    <a:pt x="1499" y="1557"/>
                    <a:pt x="1499" y="1557"/>
                  </a:cubicBezTo>
                  <a:cubicBezTo>
                    <a:pt x="1476" y="1558"/>
                    <a:pt x="1476" y="1558"/>
                    <a:pt x="1476" y="1558"/>
                  </a:cubicBezTo>
                  <a:cubicBezTo>
                    <a:pt x="1465" y="1578"/>
                    <a:pt x="1465" y="1578"/>
                    <a:pt x="1465" y="1578"/>
                  </a:cubicBezTo>
                  <a:cubicBezTo>
                    <a:pt x="1445" y="1587"/>
                    <a:pt x="1445" y="1587"/>
                    <a:pt x="1445" y="1587"/>
                  </a:cubicBezTo>
                  <a:lnTo>
                    <a:pt x="1439" y="1599"/>
                  </a:lnTo>
                  <a:close/>
                  <a:moveTo>
                    <a:pt x="1612" y="1510"/>
                  </a:moveTo>
                  <a:cubicBezTo>
                    <a:pt x="1633" y="1501"/>
                    <a:pt x="1633" y="1501"/>
                    <a:pt x="1633" y="1501"/>
                  </a:cubicBezTo>
                  <a:cubicBezTo>
                    <a:pt x="1635" y="1509"/>
                    <a:pt x="1635" y="1509"/>
                    <a:pt x="1635" y="1509"/>
                  </a:cubicBezTo>
                  <a:cubicBezTo>
                    <a:pt x="1643" y="1501"/>
                    <a:pt x="1643" y="1501"/>
                    <a:pt x="1643" y="1501"/>
                  </a:cubicBezTo>
                  <a:cubicBezTo>
                    <a:pt x="1647" y="1507"/>
                    <a:pt x="1647" y="1507"/>
                    <a:pt x="1647" y="1507"/>
                  </a:cubicBezTo>
                  <a:cubicBezTo>
                    <a:pt x="1627" y="1527"/>
                    <a:pt x="1627" y="1527"/>
                    <a:pt x="1627" y="1527"/>
                  </a:cubicBezTo>
                  <a:cubicBezTo>
                    <a:pt x="1638" y="1528"/>
                    <a:pt x="1638" y="1528"/>
                    <a:pt x="1638" y="1528"/>
                  </a:cubicBezTo>
                  <a:cubicBezTo>
                    <a:pt x="1651" y="1511"/>
                    <a:pt x="1651" y="1511"/>
                    <a:pt x="1651" y="1511"/>
                  </a:cubicBezTo>
                  <a:cubicBezTo>
                    <a:pt x="1664" y="1500"/>
                    <a:pt x="1664" y="1500"/>
                    <a:pt x="1664" y="1500"/>
                  </a:cubicBezTo>
                  <a:cubicBezTo>
                    <a:pt x="1658" y="1527"/>
                    <a:pt x="1658" y="1527"/>
                    <a:pt x="1658" y="1527"/>
                  </a:cubicBezTo>
                  <a:cubicBezTo>
                    <a:pt x="1663" y="1528"/>
                    <a:pt x="1663" y="1528"/>
                    <a:pt x="1663" y="1528"/>
                  </a:cubicBezTo>
                  <a:cubicBezTo>
                    <a:pt x="1670" y="1519"/>
                    <a:pt x="1670" y="1519"/>
                    <a:pt x="1670" y="1519"/>
                  </a:cubicBezTo>
                  <a:cubicBezTo>
                    <a:pt x="1674" y="1532"/>
                    <a:pt x="1674" y="1532"/>
                    <a:pt x="1674" y="1532"/>
                  </a:cubicBezTo>
                  <a:cubicBezTo>
                    <a:pt x="1687" y="1528"/>
                    <a:pt x="1687" y="1528"/>
                    <a:pt x="1687" y="1528"/>
                  </a:cubicBezTo>
                  <a:cubicBezTo>
                    <a:pt x="1695" y="1511"/>
                    <a:pt x="1695" y="1511"/>
                    <a:pt x="1695" y="1511"/>
                  </a:cubicBezTo>
                  <a:cubicBezTo>
                    <a:pt x="1684" y="1512"/>
                    <a:pt x="1684" y="1512"/>
                    <a:pt x="1684" y="1512"/>
                  </a:cubicBezTo>
                  <a:cubicBezTo>
                    <a:pt x="1689" y="1499"/>
                    <a:pt x="1689" y="1499"/>
                    <a:pt x="1689" y="1499"/>
                  </a:cubicBezTo>
                  <a:cubicBezTo>
                    <a:pt x="1688" y="1493"/>
                    <a:pt x="1688" y="1493"/>
                    <a:pt x="1688" y="1493"/>
                  </a:cubicBezTo>
                  <a:cubicBezTo>
                    <a:pt x="1674" y="1507"/>
                    <a:pt x="1674" y="1507"/>
                    <a:pt x="1674" y="1507"/>
                  </a:cubicBezTo>
                  <a:cubicBezTo>
                    <a:pt x="1671" y="1497"/>
                    <a:pt x="1671" y="1497"/>
                    <a:pt x="1671" y="1497"/>
                  </a:cubicBezTo>
                  <a:cubicBezTo>
                    <a:pt x="1682" y="1488"/>
                    <a:pt x="1682" y="1488"/>
                    <a:pt x="1682" y="1488"/>
                  </a:cubicBezTo>
                  <a:cubicBezTo>
                    <a:pt x="1692" y="1473"/>
                    <a:pt x="1692" y="1473"/>
                    <a:pt x="1692" y="1473"/>
                  </a:cubicBezTo>
                  <a:cubicBezTo>
                    <a:pt x="1681" y="1480"/>
                    <a:pt x="1681" y="1480"/>
                    <a:pt x="1681" y="1480"/>
                  </a:cubicBezTo>
                  <a:cubicBezTo>
                    <a:pt x="1672" y="1480"/>
                    <a:pt x="1672" y="1480"/>
                    <a:pt x="1672" y="1480"/>
                  </a:cubicBezTo>
                  <a:cubicBezTo>
                    <a:pt x="1669" y="1472"/>
                    <a:pt x="1669" y="1472"/>
                    <a:pt x="1669" y="1472"/>
                  </a:cubicBezTo>
                  <a:cubicBezTo>
                    <a:pt x="1677" y="1459"/>
                    <a:pt x="1677" y="1459"/>
                    <a:pt x="1677" y="1459"/>
                  </a:cubicBezTo>
                  <a:cubicBezTo>
                    <a:pt x="1658" y="1459"/>
                    <a:pt x="1658" y="1459"/>
                    <a:pt x="1658" y="1459"/>
                  </a:cubicBezTo>
                  <a:cubicBezTo>
                    <a:pt x="1646" y="1472"/>
                    <a:pt x="1646" y="1472"/>
                    <a:pt x="1646" y="1472"/>
                  </a:cubicBezTo>
                  <a:cubicBezTo>
                    <a:pt x="1642" y="1466"/>
                    <a:pt x="1642" y="1466"/>
                    <a:pt x="1642" y="1466"/>
                  </a:cubicBezTo>
                  <a:cubicBezTo>
                    <a:pt x="1633" y="1459"/>
                    <a:pt x="1633" y="1459"/>
                    <a:pt x="1633" y="1459"/>
                  </a:cubicBezTo>
                  <a:cubicBezTo>
                    <a:pt x="1640" y="1443"/>
                    <a:pt x="1640" y="1443"/>
                    <a:pt x="1640" y="1443"/>
                  </a:cubicBezTo>
                  <a:cubicBezTo>
                    <a:pt x="1631" y="1439"/>
                    <a:pt x="1631" y="1439"/>
                    <a:pt x="1631" y="1439"/>
                  </a:cubicBezTo>
                  <a:cubicBezTo>
                    <a:pt x="1613" y="1454"/>
                    <a:pt x="1613" y="1454"/>
                    <a:pt x="1613" y="1454"/>
                  </a:cubicBezTo>
                  <a:cubicBezTo>
                    <a:pt x="1628" y="1424"/>
                    <a:pt x="1628" y="1424"/>
                    <a:pt x="1628" y="1424"/>
                  </a:cubicBezTo>
                  <a:cubicBezTo>
                    <a:pt x="1636" y="1399"/>
                    <a:pt x="1636" y="1399"/>
                    <a:pt x="1636" y="1399"/>
                  </a:cubicBezTo>
                  <a:cubicBezTo>
                    <a:pt x="1645" y="1392"/>
                    <a:pt x="1645" y="1392"/>
                    <a:pt x="1645" y="1392"/>
                  </a:cubicBezTo>
                  <a:cubicBezTo>
                    <a:pt x="1646" y="1382"/>
                    <a:pt x="1646" y="1382"/>
                    <a:pt x="1646" y="1382"/>
                  </a:cubicBezTo>
                  <a:cubicBezTo>
                    <a:pt x="1620" y="1393"/>
                    <a:pt x="1620" y="1393"/>
                    <a:pt x="1620" y="1393"/>
                  </a:cubicBezTo>
                  <a:cubicBezTo>
                    <a:pt x="1602" y="1434"/>
                    <a:pt x="1602" y="1434"/>
                    <a:pt x="1602" y="1434"/>
                  </a:cubicBezTo>
                  <a:cubicBezTo>
                    <a:pt x="1585" y="1470"/>
                    <a:pt x="1585" y="1470"/>
                    <a:pt x="1585" y="1470"/>
                  </a:cubicBezTo>
                  <a:cubicBezTo>
                    <a:pt x="1571" y="1499"/>
                    <a:pt x="1571" y="1499"/>
                    <a:pt x="1571" y="1499"/>
                  </a:cubicBezTo>
                  <a:cubicBezTo>
                    <a:pt x="1571" y="1510"/>
                    <a:pt x="1571" y="1510"/>
                    <a:pt x="1571" y="1510"/>
                  </a:cubicBezTo>
                  <a:lnTo>
                    <a:pt x="1612" y="1510"/>
                  </a:lnTo>
                  <a:close/>
                  <a:moveTo>
                    <a:pt x="343" y="400"/>
                  </a:moveTo>
                  <a:cubicBezTo>
                    <a:pt x="320" y="444"/>
                    <a:pt x="320" y="444"/>
                    <a:pt x="320" y="444"/>
                  </a:cubicBezTo>
                  <a:cubicBezTo>
                    <a:pt x="307" y="501"/>
                    <a:pt x="307" y="501"/>
                    <a:pt x="307" y="501"/>
                  </a:cubicBezTo>
                  <a:cubicBezTo>
                    <a:pt x="335" y="518"/>
                    <a:pt x="335" y="518"/>
                    <a:pt x="335" y="518"/>
                  </a:cubicBezTo>
                  <a:cubicBezTo>
                    <a:pt x="348" y="557"/>
                    <a:pt x="348" y="557"/>
                    <a:pt x="348" y="557"/>
                  </a:cubicBezTo>
                  <a:cubicBezTo>
                    <a:pt x="360" y="553"/>
                    <a:pt x="360" y="553"/>
                    <a:pt x="360" y="553"/>
                  </a:cubicBezTo>
                  <a:cubicBezTo>
                    <a:pt x="378" y="532"/>
                    <a:pt x="378" y="532"/>
                    <a:pt x="378" y="532"/>
                  </a:cubicBezTo>
                  <a:cubicBezTo>
                    <a:pt x="390" y="537"/>
                    <a:pt x="390" y="537"/>
                    <a:pt x="390" y="537"/>
                  </a:cubicBezTo>
                  <a:cubicBezTo>
                    <a:pt x="405" y="518"/>
                    <a:pt x="405" y="518"/>
                    <a:pt x="405" y="518"/>
                  </a:cubicBezTo>
                  <a:cubicBezTo>
                    <a:pt x="413" y="480"/>
                    <a:pt x="413" y="480"/>
                    <a:pt x="413" y="480"/>
                  </a:cubicBezTo>
                  <a:cubicBezTo>
                    <a:pt x="418" y="442"/>
                    <a:pt x="418" y="442"/>
                    <a:pt x="418" y="442"/>
                  </a:cubicBezTo>
                  <a:cubicBezTo>
                    <a:pt x="468" y="415"/>
                    <a:pt x="468" y="415"/>
                    <a:pt x="468" y="415"/>
                  </a:cubicBezTo>
                  <a:cubicBezTo>
                    <a:pt x="491" y="398"/>
                    <a:pt x="491" y="398"/>
                    <a:pt x="491" y="398"/>
                  </a:cubicBezTo>
                  <a:cubicBezTo>
                    <a:pt x="461" y="355"/>
                    <a:pt x="461" y="355"/>
                    <a:pt x="461" y="355"/>
                  </a:cubicBezTo>
                  <a:cubicBezTo>
                    <a:pt x="445" y="347"/>
                    <a:pt x="445" y="347"/>
                    <a:pt x="445" y="347"/>
                  </a:cubicBezTo>
                  <a:cubicBezTo>
                    <a:pt x="427" y="350"/>
                    <a:pt x="427" y="350"/>
                    <a:pt x="427" y="350"/>
                  </a:cubicBezTo>
                  <a:cubicBezTo>
                    <a:pt x="396" y="341"/>
                    <a:pt x="396" y="341"/>
                    <a:pt x="396" y="341"/>
                  </a:cubicBezTo>
                  <a:cubicBezTo>
                    <a:pt x="384" y="337"/>
                    <a:pt x="384" y="337"/>
                    <a:pt x="384" y="337"/>
                  </a:cubicBezTo>
                  <a:cubicBezTo>
                    <a:pt x="325" y="357"/>
                    <a:pt x="325" y="357"/>
                    <a:pt x="325" y="357"/>
                  </a:cubicBezTo>
                  <a:lnTo>
                    <a:pt x="343" y="400"/>
                  </a:lnTo>
                  <a:close/>
                  <a:moveTo>
                    <a:pt x="427" y="460"/>
                  </a:moveTo>
                  <a:cubicBezTo>
                    <a:pt x="431" y="470"/>
                    <a:pt x="431" y="470"/>
                    <a:pt x="431" y="470"/>
                  </a:cubicBezTo>
                  <a:cubicBezTo>
                    <a:pt x="445" y="470"/>
                    <a:pt x="445" y="470"/>
                    <a:pt x="445" y="470"/>
                  </a:cubicBezTo>
                  <a:cubicBezTo>
                    <a:pt x="437" y="481"/>
                    <a:pt x="437" y="481"/>
                    <a:pt x="437" y="481"/>
                  </a:cubicBezTo>
                  <a:cubicBezTo>
                    <a:pt x="429" y="483"/>
                    <a:pt x="429" y="483"/>
                    <a:pt x="429" y="483"/>
                  </a:cubicBezTo>
                  <a:cubicBezTo>
                    <a:pt x="417" y="513"/>
                    <a:pt x="417" y="513"/>
                    <a:pt x="417" y="513"/>
                  </a:cubicBezTo>
                  <a:cubicBezTo>
                    <a:pt x="433" y="512"/>
                    <a:pt x="433" y="512"/>
                    <a:pt x="433" y="512"/>
                  </a:cubicBezTo>
                  <a:cubicBezTo>
                    <a:pt x="436" y="521"/>
                    <a:pt x="436" y="521"/>
                    <a:pt x="436" y="521"/>
                  </a:cubicBezTo>
                  <a:cubicBezTo>
                    <a:pt x="427" y="528"/>
                    <a:pt x="427" y="528"/>
                    <a:pt x="427" y="528"/>
                  </a:cubicBezTo>
                  <a:cubicBezTo>
                    <a:pt x="437" y="535"/>
                    <a:pt x="437" y="535"/>
                    <a:pt x="437" y="535"/>
                  </a:cubicBezTo>
                  <a:cubicBezTo>
                    <a:pt x="446" y="526"/>
                    <a:pt x="446" y="526"/>
                    <a:pt x="446" y="526"/>
                  </a:cubicBezTo>
                  <a:cubicBezTo>
                    <a:pt x="460" y="526"/>
                    <a:pt x="460" y="526"/>
                    <a:pt x="460" y="526"/>
                  </a:cubicBezTo>
                  <a:cubicBezTo>
                    <a:pt x="487" y="521"/>
                    <a:pt x="487" y="521"/>
                    <a:pt x="487" y="521"/>
                  </a:cubicBezTo>
                  <a:cubicBezTo>
                    <a:pt x="493" y="522"/>
                    <a:pt x="493" y="522"/>
                    <a:pt x="493" y="522"/>
                  </a:cubicBezTo>
                  <a:cubicBezTo>
                    <a:pt x="491" y="530"/>
                    <a:pt x="491" y="530"/>
                    <a:pt x="491" y="530"/>
                  </a:cubicBezTo>
                  <a:cubicBezTo>
                    <a:pt x="471" y="534"/>
                    <a:pt x="471" y="534"/>
                    <a:pt x="471" y="534"/>
                  </a:cubicBezTo>
                  <a:cubicBezTo>
                    <a:pt x="442" y="552"/>
                    <a:pt x="442" y="552"/>
                    <a:pt x="442" y="552"/>
                  </a:cubicBezTo>
                  <a:cubicBezTo>
                    <a:pt x="438" y="565"/>
                    <a:pt x="438" y="565"/>
                    <a:pt x="438" y="565"/>
                  </a:cubicBezTo>
                  <a:cubicBezTo>
                    <a:pt x="451" y="576"/>
                    <a:pt x="451" y="576"/>
                    <a:pt x="451" y="576"/>
                  </a:cubicBezTo>
                  <a:cubicBezTo>
                    <a:pt x="470" y="580"/>
                    <a:pt x="470" y="580"/>
                    <a:pt x="470" y="580"/>
                  </a:cubicBezTo>
                  <a:cubicBezTo>
                    <a:pt x="497" y="583"/>
                    <a:pt x="497" y="583"/>
                    <a:pt x="497" y="583"/>
                  </a:cubicBezTo>
                  <a:cubicBezTo>
                    <a:pt x="514" y="580"/>
                    <a:pt x="514" y="580"/>
                    <a:pt x="514" y="580"/>
                  </a:cubicBezTo>
                  <a:cubicBezTo>
                    <a:pt x="529" y="574"/>
                    <a:pt x="529" y="574"/>
                    <a:pt x="529" y="574"/>
                  </a:cubicBezTo>
                  <a:cubicBezTo>
                    <a:pt x="559" y="583"/>
                    <a:pt x="559" y="583"/>
                    <a:pt x="559" y="583"/>
                  </a:cubicBezTo>
                  <a:cubicBezTo>
                    <a:pt x="576" y="585"/>
                    <a:pt x="576" y="585"/>
                    <a:pt x="576" y="585"/>
                  </a:cubicBezTo>
                  <a:cubicBezTo>
                    <a:pt x="585" y="594"/>
                    <a:pt x="585" y="594"/>
                    <a:pt x="585" y="594"/>
                  </a:cubicBezTo>
                  <a:cubicBezTo>
                    <a:pt x="566" y="597"/>
                    <a:pt x="566" y="597"/>
                    <a:pt x="566" y="597"/>
                  </a:cubicBezTo>
                  <a:cubicBezTo>
                    <a:pt x="559" y="606"/>
                    <a:pt x="559" y="606"/>
                    <a:pt x="559" y="606"/>
                  </a:cubicBezTo>
                  <a:cubicBezTo>
                    <a:pt x="520" y="602"/>
                    <a:pt x="520" y="602"/>
                    <a:pt x="520" y="602"/>
                  </a:cubicBezTo>
                  <a:cubicBezTo>
                    <a:pt x="505" y="606"/>
                    <a:pt x="505" y="606"/>
                    <a:pt x="505" y="606"/>
                  </a:cubicBezTo>
                  <a:cubicBezTo>
                    <a:pt x="505" y="614"/>
                    <a:pt x="505" y="614"/>
                    <a:pt x="505" y="614"/>
                  </a:cubicBezTo>
                  <a:cubicBezTo>
                    <a:pt x="485" y="616"/>
                    <a:pt x="485" y="616"/>
                    <a:pt x="485" y="616"/>
                  </a:cubicBezTo>
                  <a:cubicBezTo>
                    <a:pt x="480" y="613"/>
                    <a:pt x="480" y="613"/>
                    <a:pt x="480" y="613"/>
                  </a:cubicBezTo>
                  <a:cubicBezTo>
                    <a:pt x="470" y="620"/>
                    <a:pt x="470" y="620"/>
                    <a:pt x="470" y="620"/>
                  </a:cubicBezTo>
                  <a:cubicBezTo>
                    <a:pt x="456" y="623"/>
                    <a:pt x="456" y="623"/>
                    <a:pt x="456" y="623"/>
                  </a:cubicBezTo>
                  <a:cubicBezTo>
                    <a:pt x="460" y="631"/>
                    <a:pt x="460" y="631"/>
                    <a:pt x="460" y="631"/>
                  </a:cubicBezTo>
                  <a:cubicBezTo>
                    <a:pt x="469" y="650"/>
                    <a:pt x="469" y="650"/>
                    <a:pt x="469" y="650"/>
                  </a:cubicBezTo>
                  <a:cubicBezTo>
                    <a:pt x="486" y="658"/>
                    <a:pt x="486" y="658"/>
                    <a:pt x="486" y="658"/>
                  </a:cubicBezTo>
                  <a:cubicBezTo>
                    <a:pt x="533" y="659"/>
                    <a:pt x="533" y="659"/>
                    <a:pt x="533" y="659"/>
                  </a:cubicBezTo>
                  <a:cubicBezTo>
                    <a:pt x="536" y="681"/>
                    <a:pt x="536" y="681"/>
                    <a:pt x="536" y="681"/>
                  </a:cubicBezTo>
                  <a:cubicBezTo>
                    <a:pt x="529" y="683"/>
                    <a:pt x="529" y="683"/>
                    <a:pt x="529" y="683"/>
                  </a:cubicBezTo>
                  <a:cubicBezTo>
                    <a:pt x="531" y="699"/>
                    <a:pt x="531" y="699"/>
                    <a:pt x="531" y="699"/>
                  </a:cubicBezTo>
                  <a:cubicBezTo>
                    <a:pt x="540" y="710"/>
                    <a:pt x="540" y="710"/>
                    <a:pt x="540" y="710"/>
                  </a:cubicBezTo>
                  <a:cubicBezTo>
                    <a:pt x="540" y="717"/>
                    <a:pt x="540" y="717"/>
                    <a:pt x="540" y="717"/>
                  </a:cubicBezTo>
                  <a:cubicBezTo>
                    <a:pt x="549" y="714"/>
                    <a:pt x="549" y="714"/>
                    <a:pt x="549" y="714"/>
                  </a:cubicBezTo>
                  <a:cubicBezTo>
                    <a:pt x="573" y="715"/>
                    <a:pt x="573" y="715"/>
                    <a:pt x="573" y="715"/>
                  </a:cubicBezTo>
                  <a:cubicBezTo>
                    <a:pt x="599" y="710"/>
                    <a:pt x="599" y="710"/>
                    <a:pt x="599" y="710"/>
                  </a:cubicBezTo>
                  <a:cubicBezTo>
                    <a:pt x="624" y="692"/>
                    <a:pt x="624" y="692"/>
                    <a:pt x="624" y="692"/>
                  </a:cubicBezTo>
                  <a:cubicBezTo>
                    <a:pt x="626" y="688"/>
                    <a:pt x="626" y="688"/>
                    <a:pt x="626" y="688"/>
                  </a:cubicBezTo>
                  <a:cubicBezTo>
                    <a:pt x="637" y="686"/>
                    <a:pt x="637" y="686"/>
                    <a:pt x="637" y="686"/>
                  </a:cubicBezTo>
                  <a:cubicBezTo>
                    <a:pt x="654" y="676"/>
                    <a:pt x="654" y="676"/>
                    <a:pt x="654" y="676"/>
                  </a:cubicBezTo>
                  <a:cubicBezTo>
                    <a:pt x="657" y="660"/>
                    <a:pt x="657" y="660"/>
                    <a:pt x="657" y="660"/>
                  </a:cubicBezTo>
                  <a:cubicBezTo>
                    <a:pt x="665" y="656"/>
                    <a:pt x="665" y="656"/>
                    <a:pt x="665" y="656"/>
                  </a:cubicBezTo>
                  <a:cubicBezTo>
                    <a:pt x="670" y="659"/>
                    <a:pt x="670" y="659"/>
                    <a:pt x="670" y="659"/>
                  </a:cubicBezTo>
                  <a:cubicBezTo>
                    <a:pt x="666" y="674"/>
                    <a:pt x="666" y="674"/>
                    <a:pt x="666" y="674"/>
                  </a:cubicBezTo>
                  <a:cubicBezTo>
                    <a:pt x="678" y="674"/>
                    <a:pt x="678" y="674"/>
                    <a:pt x="678" y="674"/>
                  </a:cubicBezTo>
                  <a:cubicBezTo>
                    <a:pt x="701" y="675"/>
                    <a:pt x="701" y="675"/>
                    <a:pt x="701" y="675"/>
                  </a:cubicBezTo>
                  <a:cubicBezTo>
                    <a:pt x="696" y="684"/>
                    <a:pt x="696" y="684"/>
                    <a:pt x="696" y="684"/>
                  </a:cubicBezTo>
                  <a:cubicBezTo>
                    <a:pt x="696" y="689"/>
                    <a:pt x="696" y="689"/>
                    <a:pt x="696" y="689"/>
                  </a:cubicBezTo>
                  <a:cubicBezTo>
                    <a:pt x="713" y="688"/>
                    <a:pt x="713" y="688"/>
                    <a:pt x="713" y="688"/>
                  </a:cubicBezTo>
                  <a:cubicBezTo>
                    <a:pt x="740" y="691"/>
                    <a:pt x="740" y="691"/>
                    <a:pt x="740" y="691"/>
                  </a:cubicBezTo>
                  <a:cubicBezTo>
                    <a:pt x="749" y="684"/>
                    <a:pt x="749" y="684"/>
                    <a:pt x="749" y="684"/>
                  </a:cubicBezTo>
                  <a:cubicBezTo>
                    <a:pt x="758" y="679"/>
                    <a:pt x="758" y="679"/>
                    <a:pt x="758" y="679"/>
                  </a:cubicBezTo>
                  <a:cubicBezTo>
                    <a:pt x="752" y="660"/>
                    <a:pt x="752" y="660"/>
                    <a:pt x="752" y="660"/>
                  </a:cubicBezTo>
                  <a:cubicBezTo>
                    <a:pt x="749" y="652"/>
                    <a:pt x="749" y="652"/>
                    <a:pt x="749" y="652"/>
                  </a:cubicBezTo>
                  <a:cubicBezTo>
                    <a:pt x="734" y="657"/>
                    <a:pt x="734" y="657"/>
                    <a:pt x="734" y="657"/>
                  </a:cubicBezTo>
                  <a:cubicBezTo>
                    <a:pt x="733" y="647"/>
                    <a:pt x="733" y="647"/>
                    <a:pt x="733" y="647"/>
                  </a:cubicBezTo>
                  <a:cubicBezTo>
                    <a:pt x="747" y="639"/>
                    <a:pt x="747" y="639"/>
                    <a:pt x="747" y="639"/>
                  </a:cubicBezTo>
                  <a:cubicBezTo>
                    <a:pt x="761" y="639"/>
                    <a:pt x="761" y="639"/>
                    <a:pt x="761" y="639"/>
                  </a:cubicBezTo>
                  <a:cubicBezTo>
                    <a:pt x="769" y="644"/>
                    <a:pt x="769" y="644"/>
                    <a:pt x="769" y="644"/>
                  </a:cubicBezTo>
                  <a:cubicBezTo>
                    <a:pt x="774" y="617"/>
                    <a:pt x="774" y="617"/>
                    <a:pt x="774" y="617"/>
                  </a:cubicBezTo>
                  <a:cubicBezTo>
                    <a:pt x="746" y="600"/>
                    <a:pt x="746" y="600"/>
                    <a:pt x="746" y="600"/>
                  </a:cubicBezTo>
                  <a:cubicBezTo>
                    <a:pt x="741" y="590"/>
                    <a:pt x="741" y="590"/>
                    <a:pt x="741" y="590"/>
                  </a:cubicBezTo>
                  <a:cubicBezTo>
                    <a:pt x="734" y="601"/>
                    <a:pt x="734" y="601"/>
                    <a:pt x="734" y="601"/>
                  </a:cubicBezTo>
                  <a:cubicBezTo>
                    <a:pt x="707" y="576"/>
                    <a:pt x="707" y="576"/>
                    <a:pt x="707" y="576"/>
                  </a:cubicBezTo>
                  <a:cubicBezTo>
                    <a:pt x="707" y="548"/>
                    <a:pt x="707" y="548"/>
                    <a:pt x="707" y="548"/>
                  </a:cubicBezTo>
                  <a:cubicBezTo>
                    <a:pt x="696" y="508"/>
                    <a:pt x="696" y="508"/>
                    <a:pt x="696" y="508"/>
                  </a:cubicBezTo>
                  <a:cubicBezTo>
                    <a:pt x="680" y="428"/>
                    <a:pt x="680" y="428"/>
                    <a:pt x="680" y="428"/>
                  </a:cubicBezTo>
                  <a:cubicBezTo>
                    <a:pt x="663" y="414"/>
                    <a:pt x="663" y="414"/>
                    <a:pt x="663" y="414"/>
                  </a:cubicBezTo>
                  <a:cubicBezTo>
                    <a:pt x="637" y="410"/>
                    <a:pt x="637" y="410"/>
                    <a:pt x="637" y="410"/>
                  </a:cubicBezTo>
                  <a:cubicBezTo>
                    <a:pt x="650" y="513"/>
                    <a:pt x="650" y="513"/>
                    <a:pt x="650" y="513"/>
                  </a:cubicBezTo>
                  <a:cubicBezTo>
                    <a:pt x="646" y="526"/>
                    <a:pt x="646" y="526"/>
                    <a:pt x="646" y="526"/>
                  </a:cubicBezTo>
                  <a:cubicBezTo>
                    <a:pt x="632" y="520"/>
                    <a:pt x="632" y="520"/>
                    <a:pt x="632" y="520"/>
                  </a:cubicBezTo>
                  <a:cubicBezTo>
                    <a:pt x="631" y="492"/>
                    <a:pt x="631" y="492"/>
                    <a:pt x="631" y="492"/>
                  </a:cubicBezTo>
                  <a:cubicBezTo>
                    <a:pt x="623" y="461"/>
                    <a:pt x="623" y="461"/>
                    <a:pt x="623" y="461"/>
                  </a:cubicBezTo>
                  <a:cubicBezTo>
                    <a:pt x="609" y="441"/>
                    <a:pt x="609" y="441"/>
                    <a:pt x="609" y="441"/>
                  </a:cubicBezTo>
                  <a:cubicBezTo>
                    <a:pt x="587" y="434"/>
                    <a:pt x="587" y="434"/>
                    <a:pt x="587" y="434"/>
                  </a:cubicBezTo>
                  <a:cubicBezTo>
                    <a:pt x="603" y="481"/>
                    <a:pt x="603" y="481"/>
                    <a:pt x="603" y="481"/>
                  </a:cubicBezTo>
                  <a:cubicBezTo>
                    <a:pt x="564" y="488"/>
                    <a:pt x="564" y="488"/>
                    <a:pt x="564" y="488"/>
                  </a:cubicBezTo>
                  <a:cubicBezTo>
                    <a:pt x="581" y="454"/>
                    <a:pt x="581" y="454"/>
                    <a:pt x="581" y="454"/>
                  </a:cubicBezTo>
                  <a:cubicBezTo>
                    <a:pt x="541" y="433"/>
                    <a:pt x="541" y="433"/>
                    <a:pt x="541" y="433"/>
                  </a:cubicBezTo>
                  <a:cubicBezTo>
                    <a:pt x="528" y="446"/>
                    <a:pt x="528" y="446"/>
                    <a:pt x="528" y="446"/>
                  </a:cubicBezTo>
                  <a:cubicBezTo>
                    <a:pt x="528" y="463"/>
                    <a:pt x="528" y="463"/>
                    <a:pt x="528" y="463"/>
                  </a:cubicBezTo>
                  <a:cubicBezTo>
                    <a:pt x="512" y="466"/>
                    <a:pt x="512" y="466"/>
                    <a:pt x="512" y="466"/>
                  </a:cubicBezTo>
                  <a:cubicBezTo>
                    <a:pt x="515" y="401"/>
                    <a:pt x="515" y="401"/>
                    <a:pt x="515" y="401"/>
                  </a:cubicBezTo>
                  <a:cubicBezTo>
                    <a:pt x="507" y="400"/>
                    <a:pt x="507" y="400"/>
                    <a:pt x="507" y="400"/>
                  </a:cubicBezTo>
                  <a:cubicBezTo>
                    <a:pt x="428" y="452"/>
                    <a:pt x="428" y="452"/>
                    <a:pt x="428" y="452"/>
                  </a:cubicBezTo>
                  <a:lnTo>
                    <a:pt x="427" y="460"/>
                  </a:lnTo>
                  <a:close/>
                  <a:moveTo>
                    <a:pt x="665" y="403"/>
                  </a:moveTo>
                  <a:cubicBezTo>
                    <a:pt x="670" y="399"/>
                    <a:pt x="670" y="399"/>
                    <a:pt x="670" y="399"/>
                  </a:cubicBezTo>
                  <a:cubicBezTo>
                    <a:pt x="691" y="435"/>
                    <a:pt x="691" y="435"/>
                    <a:pt x="691" y="435"/>
                  </a:cubicBezTo>
                  <a:cubicBezTo>
                    <a:pt x="709" y="397"/>
                    <a:pt x="709" y="397"/>
                    <a:pt x="709" y="397"/>
                  </a:cubicBezTo>
                  <a:cubicBezTo>
                    <a:pt x="700" y="388"/>
                    <a:pt x="700" y="388"/>
                    <a:pt x="700" y="388"/>
                  </a:cubicBezTo>
                  <a:cubicBezTo>
                    <a:pt x="696" y="380"/>
                    <a:pt x="696" y="380"/>
                    <a:pt x="696" y="380"/>
                  </a:cubicBezTo>
                  <a:cubicBezTo>
                    <a:pt x="668" y="381"/>
                    <a:pt x="668" y="381"/>
                    <a:pt x="668" y="381"/>
                  </a:cubicBezTo>
                  <a:cubicBezTo>
                    <a:pt x="659" y="396"/>
                    <a:pt x="659" y="396"/>
                    <a:pt x="659" y="396"/>
                  </a:cubicBezTo>
                  <a:lnTo>
                    <a:pt x="665" y="403"/>
                  </a:lnTo>
                  <a:close/>
                  <a:moveTo>
                    <a:pt x="777" y="375"/>
                  </a:moveTo>
                  <a:cubicBezTo>
                    <a:pt x="768" y="375"/>
                    <a:pt x="768" y="375"/>
                    <a:pt x="768" y="375"/>
                  </a:cubicBezTo>
                  <a:cubicBezTo>
                    <a:pt x="764" y="390"/>
                    <a:pt x="764" y="390"/>
                    <a:pt x="764" y="390"/>
                  </a:cubicBezTo>
                  <a:cubicBezTo>
                    <a:pt x="770" y="400"/>
                    <a:pt x="770" y="400"/>
                    <a:pt x="770" y="400"/>
                  </a:cubicBezTo>
                  <a:cubicBezTo>
                    <a:pt x="762" y="408"/>
                    <a:pt x="762" y="408"/>
                    <a:pt x="762" y="408"/>
                  </a:cubicBezTo>
                  <a:cubicBezTo>
                    <a:pt x="784" y="414"/>
                    <a:pt x="784" y="414"/>
                    <a:pt x="784" y="414"/>
                  </a:cubicBezTo>
                  <a:cubicBezTo>
                    <a:pt x="781" y="424"/>
                    <a:pt x="781" y="424"/>
                    <a:pt x="781" y="424"/>
                  </a:cubicBezTo>
                  <a:cubicBezTo>
                    <a:pt x="785" y="447"/>
                    <a:pt x="785" y="447"/>
                    <a:pt x="785" y="447"/>
                  </a:cubicBezTo>
                  <a:cubicBezTo>
                    <a:pt x="776" y="442"/>
                    <a:pt x="776" y="442"/>
                    <a:pt x="776" y="442"/>
                  </a:cubicBezTo>
                  <a:cubicBezTo>
                    <a:pt x="769" y="439"/>
                    <a:pt x="769" y="439"/>
                    <a:pt x="769" y="439"/>
                  </a:cubicBezTo>
                  <a:cubicBezTo>
                    <a:pt x="763" y="425"/>
                    <a:pt x="763" y="425"/>
                    <a:pt x="763" y="425"/>
                  </a:cubicBezTo>
                  <a:cubicBezTo>
                    <a:pt x="752" y="420"/>
                    <a:pt x="752" y="420"/>
                    <a:pt x="752" y="420"/>
                  </a:cubicBezTo>
                  <a:cubicBezTo>
                    <a:pt x="741" y="431"/>
                    <a:pt x="741" y="431"/>
                    <a:pt x="741" y="431"/>
                  </a:cubicBezTo>
                  <a:cubicBezTo>
                    <a:pt x="743" y="448"/>
                    <a:pt x="743" y="448"/>
                    <a:pt x="743" y="448"/>
                  </a:cubicBezTo>
                  <a:cubicBezTo>
                    <a:pt x="756" y="477"/>
                    <a:pt x="756" y="477"/>
                    <a:pt x="756" y="477"/>
                  </a:cubicBezTo>
                  <a:cubicBezTo>
                    <a:pt x="777" y="476"/>
                    <a:pt x="777" y="476"/>
                    <a:pt x="777" y="476"/>
                  </a:cubicBezTo>
                  <a:cubicBezTo>
                    <a:pt x="796" y="497"/>
                    <a:pt x="796" y="497"/>
                    <a:pt x="796" y="497"/>
                  </a:cubicBezTo>
                  <a:cubicBezTo>
                    <a:pt x="813" y="548"/>
                    <a:pt x="813" y="548"/>
                    <a:pt x="813" y="548"/>
                  </a:cubicBezTo>
                  <a:cubicBezTo>
                    <a:pt x="820" y="548"/>
                    <a:pt x="820" y="548"/>
                    <a:pt x="820" y="548"/>
                  </a:cubicBezTo>
                  <a:cubicBezTo>
                    <a:pt x="833" y="524"/>
                    <a:pt x="833" y="524"/>
                    <a:pt x="833" y="524"/>
                  </a:cubicBezTo>
                  <a:cubicBezTo>
                    <a:pt x="828" y="512"/>
                    <a:pt x="828" y="512"/>
                    <a:pt x="828" y="512"/>
                  </a:cubicBezTo>
                  <a:cubicBezTo>
                    <a:pt x="839" y="515"/>
                    <a:pt x="839" y="515"/>
                    <a:pt x="839" y="515"/>
                  </a:cubicBezTo>
                  <a:cubicBezTo>
                    <a:pt x="858" y="497"/>
                    <a:pt x="858" y="497"/>
                    <a:pt x="858" y="497"/>
                  </a:cubicBezTo>
                  <a:cubicBezTo>
                    <a:pt x="854" y="488"/>
                    <a:pt x="854" y="488"/>
                    <a:pt x="854" y="488"/>
                  </a:cubicBezTo>
                  <a:cubicBezTo>
                    <a:pt x="852" y="472"/>
                    <a:pt x="852" y="472"/>
                    <a:pt x="852" y="472"/>
                  </a:cubicBezTo>
                  <a:cubicBezTo>
                    <a:pt x="847" y="472"/>
                    <a:pt x="847" y="472"/>
                    <a:pt x="847" y="472"/>
                  </a:cubicBezTo>
                  <a:cubicBezTo>
                    <a:pt x="852" y="437"/>
                    <a:pt x="852" y="437"/>
                    <a:pt x="852" y="437"/>
                  </a:cubicBezTo>
                  <a:cubicBezTo>
                    <a:pt x="824" y="433"/>
                    <a:pt x="824" y="433"/>
                    <a:pt x="824" y="433"/>
                  </a:cubicBezTo>
                  <a:cubicBezTo>
                    <a:pt x="823" y="415"/>
                    <a:pt x="823" y="415"/>
                    <a:pt x="823" y="415"/>
                  </a:cubicBezTo>
                  <a:cubicBezTo>
                    <a:pt x="842" y="404"/>
                    <a:pt x="842" y="404"/>
                    <a:pt x="842" y="404"/>
                  </a:cubicBezTo>
                  <a:cubicBezTo>
                    <a:pt x="837" y="393"/>
                    <a:pt x="837" y="393"/>
                    <a:pt x="837" y="393"/>
                  </a:cubicBezTo>
                  <a:cubicBezTo>
                    <a:pt x="848" y="387"/>
                    <a:pt x="848" y="387"/>
                    <a:pt x="848" y="387"/>
                  </a:cubicBezTo>
                  <a:cubicBezTo>
                    <a:pt x="844" y="372"/>
                    <a:pt x="844" y="372"/>
                    <a:pt x="844" y="372"/>
                  </a:cubicBezTo>
                  <a:cubicBezTo>
                    <a:pt x="820" y="382"/>
                    <a:pt x="820" y="382"/>
                    <a:pt x="820" y="382"/>
                  </a:cubicBezTo>
                  <a:cubicBezTo>
                    <a:pt x="799" y="384"/>
                    <a:pt x="799" y="384"/>
                    <a:pt x="799" y="384"/>
                  </a:cubicBezTo>
                  <a:cubicBezTo>
                    <a:pt x="785" y="369"/>
                    <a:pt x="785" y="369"/>
                    <a:pt x="785" y="369"/>
                  </a:cubicBezTo>
                  <a:lnTo>
                    <a:pt x="777" y="375"/>
                  </a:lnTo>
                  <a:close/>
                  <a:moveTo>
                    <a:pt x="890" y="388"/>
                  </a:moveTo>
                  <a:cubicBezTo>
                    <a:pt x="882" y="392"/>
                    <a:pt x="882" y="392"/>
                    <a:pt x="882" y="392"/>
                  </a:cubicBezTo>
                  <a:cubicBezTo>
                    <a:pt x="874" y="385"/>
                    <a:pt x="874" y="385"/>
                    <a:pt x="874" y="385"/>
                  </a:cubicBezTo>
                  <a:cubicBezTo>
                    <a:pt x="869" y="399"/>
                    <a:pt x="869" y="399"/>
                    <a:pt x="869" y="399"/>
                  </a:cubicBezTo>
                  <a:cubicBezTo>
                    <a:pt x="870" y="428"/>
                    <a:pt x="870" y="428"/>
                    <a:pt x="870" y="428"/>
                  </a:cubicBezTo>
                  <a:cubicBezTo>
                    <a:pt x="870" y="467"/>
                    <a:pt x="870" y="467"/>
                    <a:pt x="870" y="467"/>
                  </a:cubicBezTo>
                  <a:cubicBezTo>
                    <a:pt x="883" y="474"/>
                    <a:pt x="883" y="474"/>
                    <a:pt x="883" y="474"/>
                  </a:cubicBezTo>
                  <a:cubicBezTo>
                    <a:pt x="889" y="505"/>
                    <a:pt x="889" y="505"/>
                    <a:pt x="889" y="505"/>
                  </a:cubicBezTo>
                  <a:cubicBezTo>
                    <a:pt x="918" y="478"/>
                    <a:pt x="918" y="478"/>
                    <a:pt x="918" y="478"/>
                  </a:cubicBezTo>
                  <a:cubicBezTo>
                    <a:pt x="906" y="461"/>
                    <a:pt x="906" y="461"/>
                    <a:pt x="906" y="461"/>
                  </a:cubicBezTo>
                  <a:cubicBezTo>
                    <a:pt x="879" y="461"/>
                    <a:pt x="879" y="461"/>
                    <a:pt x="879" y="461"/>
                  </a:cubicBezTo>
                  <a:cubicBezTo>
                    <a:pt x="890" y="449"/>
                    <a:pt x="890" y="449"/>
                    <a:pt x="890" y="449"/>
                  </a:cubicBezTo>
                  <a:cubicBezTo>
                    <a:pt x="908" y="455"/>
                    <a:pt x="908" y="455"/>
                    <a:pt x="908" y="455"/>
                  </a:cubicBezTo>
                  <a:cubicBezTo>
                    <a:pt x="919" y="450"/>
                    <a:pt x="919" y="450"/>
                    <a:pt x="919" y="450"/>
                  </a:cubicBezTo>
                  <a:cubicBezTo>
                    <a:pt x="928" y="453"/>
                    <a:pt x="928" y="453"/>
                    <a:pt x="928" y="453"/>
                  </a:cubicBezTo>
                  <a:cubicBezTo>
                    <a:pt x="951" y="452"/>
                    <a:pt x="951" y="452"/>
                    <a:pt x="951" y="452"/>
                  </a:cubicBezTo>
                  <a:cubicBezTo>
                    <a:pt x="977" y="385"/>
                    <a:pt x="977" y="385"/>
                    <a:pt x="977" y="385"/>
                  </a:cubicBezTo>
                  <a:cubicBezTo>
                    <a:pt x="941" y="370"/>
                    <a:pt x="941" y="370"/>
                    <a:pt x="941" y="370"/>
                  </a:cubicBezTo>
                  <a:cubicBezTo>
                    <a:pt x="911" y="364"/>
                    <a:pt x="911" y="364"/>
                    <a:pt x="911" y="364"/>
                  </a:cubicBezTo>
                  <a:cubicBezTo>
                    <a:pt x="876" y="371"/>
                    <a:pt x="876" y="371"/>
                    <a:pt x="876" y="371"/>
                  </a:cubicBezTo>
                  <a:lnTo>
                    <a:pt x="890" y="388"/>
                  </a:lnTo>
                  <a:close/>
                  <a:moveTo>
                    <a:pt x="807" y="675"/>
                  </a:moveTo>
                  <a:cubicBezTo>
                    <a:pt x="805" y="684"/>
                    <a:pt x="805" y="684"/>
                    <a:pt x="805" y="684"/>
                  </a:cubicBezTo>
                  <a:cubicBezTo>
                    <a:pt x="818" y="687"/>
                    <a:pt x="818" y="687"/>
                    <a:pt x="818" y="687"/>
                  </a:cubicBezTo>
                  <a:cubicBezTo>
                    <a:pt x="827" y="687"/>
                    <a:pt x="827" y="687"/>
                    <a:pt x="827" y="687"/>
                  </a:cubicBezTo>
                  <a:cubicBezTo>
                    <a:pt x="832" y="694"/>
                    <a:pt x="832" y="694"/>
                    <a:pt x="832" y="694"/>
                  </a:cubicBezTo>
                  <a:cubicBezTo>
                    <a:pt x="864" y="703"/>
                    <a:pt x="864" y="703"/>
                    <a:pt x="864" y="703"/>
                  </a:cubicBezTo>
                  <a:cubicBezTo>
                    <a:pt x="874" y="691"/>
                    <a:pt x="874" y="691"/>
                    <a:pt x="874" y="691"/>
                  </a:cubicBezTo>
                  <a:cubicBezTo>
                    <a:pt x="881" y="690"/>
                    <a:pt x="881" y="690"/>
                    <a:pt x="881" y="690"/>
                  </a:cubicBezTo>
                  <a:cubicBezTo>
                    <a:pt x="884" y="680"/>
                    <a:pt x="884" y="680"/>
                    <a:pt x="884" y="680"/>
                  </a:cubicBezTo>
                  <a:cubicBezTo>
                    <a:pt x="874" y="679"/>
                    <a:pt x="874" y="679"/>
                    <a:pt x="874" y="679"/>
                  </a:cubicBezTo>
                  <a:cubicBezTo>
                    <a:pt x="868" y="670"/>
                    <a:pt x="868" y="670"/>
                    <a:pt x="868" y="670"/>
                  </a:cubicBezTo>
                  <a:cubicBezTo>
                    <a:pt x="861" y="654"/>
                    <a:pt x="861" y="654"/>
                    <a:pt x="861" y="654"/>
                  </a:cubicBezTo>
                  <a:cubicBezTo>
                    <a:pt x="849" y="649"/>
                    <a:pt x="849" y="649"/>
                    <a:pt x="849" y="649"/>
                  </a:cubicBezTo>
                  <a:cubicBezTo>
                    <a:pt x="839" y="632"/>
                    <a:pt x="839" y="632"/>
                    <a:pt x="839" y="632"/>
                  </a:cubicBezTo>
                  <a:cubicBezTo>
                    <a:pt x="825" y="649"/>
                    <a:pt x="825" y="649"/>
                    <a:pt x="825" y="649"/>
                  </a:cubicBezTo>
                  <a:cubicBezTo>
                    <a:pt x="826" y="669"/>
                    <a:pt x="826" y="669"/>
                    <a:pt x="826" y="669"/>
                  </a:cubicBezTo>
                  <a:cubicBezTo>
                    <a:pt x="819" y="674"/>
                    <a:pt x="819" y="674"/>
                    <a:pt x="819" y="674"/>
                  </a:cubicBezTo>
                  <a:lnTo>
                    <a:pt x="807" y="675"/>
                  </a:lnTo>
                  <a:close/>
                  <a:moveTo>
                    <a:pt x="1008" y="416"/>
                  </a:moveTo>
                  <a:cubicBezTo>
                    <a:pt x="995" y="437"/>
                    <a:pt x="995" y="437"/>
                    <a:pt x="995" y="437"/>
                  </a:cubicBezTo>
                  <a:cubicBezTo>
                    <a:pt x="994" y="444"/>
                    <a:pt x="994" y="444"/>
                    <a:pt x="994" y="444"/>
                  </a:cubicBezTo>
                  <a:cubicBezTo>
                    <a:pt x="995" y="460"/>
                    <a:pt x="995" y="460"/>
                    <a:pt x="995" y="460"/>
                  </a:cubicBezTo>
                  <a:cubicBezTo>
                    <a:pt x="981" y="484"/>
                    <a:pt x="981" y="484"/>
                    <a:pt x="981" y="484"/>
                  </a:cubicBezTo>
                  <a:cubicBezTo>
                    <a:pt x="986" y="492"/>
                    <a:pt x="986" y="492"/>
                    <a:pt x="986" y="492"/>
                  </a:cubicBezTo>
                  <a:cubicBezTo>
                    <a:pt x="975" y="514"/>
                    <a:pt x="975" y="514"/>
                    <a:pt x="975" y="514"/>
                  </a:cubicBezTo>
                  <a:cubicBezTo>
                    <a:pt x="978" y="530"/>
                    <a:pt x="978" y="530"/>
                    <a:pt x="978" y="530"/>
                  </a:cubicBezTo>
                  <a:cubicBezTo>
                    <a:pt x="1002" y="550"/>
                    <a:pt x="1002" y="550"/>
                    <a:pt x="1002" y="550"/>
                  </a:cubicBezTo>
                  <a:cubicBezTo>
                    <a:pt x="1026" y="551"/>
                    <a:pt x="1026" y="551"/>
                    <a:pt x="1026" y="551"/>
                  </a:cubicBezTo>
                  <a:cubicBezTo>
                    <a:pt x="1039" y="564"/>
                    <a:pt x="1039" y="564"/>
                    <a:pt x="1039" y="564"/>
                  </a:cubicBezTo>
                  <a:cubicBezTo>
                    <a:pt x="1036" y="571"/>
                    <a:pt x="1036" y="571"/>
                    <a:pt x="1036" y="571"/>
                  </a:cubicBezTo>
                  <a:cubicBezTo>
                    <a:pt x="1029" y="571"/>
                    <a:pt x="1029" y="571"/>
                    <a:pt x="1029" y="571"/>
                  </a:cubicBezTo>
                  <a:cubicBezTo>
                    <a:pt x="1012" y="562"/>
                    <a:pt x="1012" y="562"/>
                    <a:pt x="1012" y="562"/>
                  </a:cubicBezTo>
                  <a:cubicBezTo>
                    <a:pt x="994" y="563"/>
                    <a:pt x="994" y="563"/>
                    <a:pt x="994" y="563"/>
                  </a:cubicBezTo>
                  <a:cubicBezTo>
                    <a:pt x="996" y="574"/>
                    <a:pt x="996" y="574"/>
                    <a:pt x="996" y="574"/>
                  </a:cubicBezTo>
                  <a:cubicBezTo>
                    <a:pt x="1020" y="610"/>
                    <a:pt x="1020" y="610"/>
                    <a:pt x="1020" y="610"/>
                  </a:cubicBezTo>
                  <a:cubicBezTo>
                    <a:pt x="1035" y="613"/>
                    <a:pt x="1035" y="613"/>
                    <a:pt x="1035" y="613"/>
                  </a:cubicBezTo>
                  <a:cubicBezTo>
                    <a:pt x="1040" y="604"/>
                    <a:pt x="1040" y="604"/>
                    <a:pt x="1040" y="604"/>
                  </a:cubicBezTo>
                  <a:cubicBezTo>
                    <a:pt x="1057" y="608"/>
                    <a:pt x="1057" y="608"/>
                    <a:pt x="1057" y="608"/>
                  </a:cubicBezTo>
                  <a:cubicBezTo>
                    <a:pt x="1073" y="628"/>
                    <a:pt x="1073" y="628"/>
                    <a:pt x="1073" y="628"/>
                  </a:cubicBezTo>
                  <a:cubicBezTo>
                    <a:pt x="1084" y="614"/>
                    <a:pt x="1084" y="614"/>
                    <a:pt x="1084" y="614"/>
                  </a:cubicBezTo>
                  <a:cubicBezTo>
                    <a:pt x="1084" y="625"/>
                    <a:pt x="1084" y="625"/>
                    <a:pt x="1084" y="625"/>
                  </a:cubicBezTo>
                  <a:cubicBezTo>
                    <a:pt x="1114" y="628"/>
                    <a:pt x="1114" y="628"/>
                    <a:pt x="1114" y="628"/>
                  </a:cubicBezTo>
                  <a:cubicBezTo>
                    <a:pt x="1132" y="636"/>
                    <a:pt x="1132" y="636"/>
                    <a:pt x="1132" y="636"/>
                  </a:cubicBezTo>
                  <a:cubicBezTo>
                    <a:pt x="1140" y="631"/>
                    <a:pt x="1140" y="631"/>
                    <a:pt x="1140" y="631"/>
                  </a:cubicBezTo>
                  <a:cubicBezTo>
                    <a:pt x="1148" y="624"/>
                    <a:pt x="1148" y="624"/>
                    <a:pt x="1148" y="624"/>
                  </a:cubicBezTo>
                  <a:cubicBezTo>
                    <a:pt x="1176" y="631"/>
                    <a:pt x="1176" y="631"/>
                    <a:pt x="1176" y="631"/>
                  </a:cubicBezTo>
                  <a:cubicBezTo>
                    <a:pt x="1203" y="632"/>
                    <a:pt x="1203" y="632"/>
                    <a:pt x="1203" y="632"/>
                  </a:cubicBezTo>
                  <a:cubicBezTo>
                    <a:pt x="1199" y="605"/>
                    <a:pt x="1199" y="605"/>
                    <a:pt x="1199" y="605"/>
                  </a:cubicBezTo>
                  <a:cubicBezTo>
                    <a:pt x="1178" y="595"/>
                    <a:pt x="1178" y="595"/>
                    <a:pt x="1178" y="595"/>
                  </a:cubicBezTo>
                  <a:cubicBezTo>
                    <a:pt x="1154" y="573"/>
                    <a:pt x="1154" y="573"/>
                    <a:pt x="1154" y="573"/>
                  </a:cubicBezTo>
                  <a:cubicBezTo>
                    <a:pt x="1194" y="581"/>
                    <a:pt x="1194" y="581"/>
                    <a:pt x="1194" y="581"/>
                  </a:cubicBezTo>
                  <a:cubicBezTo>
                    <a:pt x="1218" y="604"/>
                    <a:pt x="1218" y="604"/>
                    <a:pt x="1218" y="604"/>
                  </a:cubicBezTo>
                  <a:cubicBezTo>
                    <a:pt x="1222" y="638"/>
                    <a:pt x="1222" y="638"/>
                    <a:pt x="1222" y="638"/>
                  </a:cubicBezTo>
                  <a:cubicBezTo>
                    <a:pt x="1232" y="637"/>
                    <a:pt x="1232" y="637"/>
                    <a:pt x="1232" y="637"/>
                  </a:cubicBezTo>
                  <a:cubicBezTo>
                    <a:pt x="1250" y="665"/>
                    <a:pt x="1250" y="665"/>
                    <a:pt x="1250" y="665"/>
                  </a:cubicBezTo>
                  <a:cubicBezTo>
                    <a:pt x="1235" y="681"/>
                    <a:pt x="1235" y="681"/>
                    <a:pt x="1235" y="681"/>
                  </a:cubicBezTo>
                  <a:cubicBezTo>
                    <a:pt x="1233" y="696"/>
                    <a:pt x="1233" y="696"/>
                    <a:pt x="1233" y="696"/>
                  </a:cubicBezTo>
                  <a:cubicBezTo>
                    <a:pt x="1253" y="687"/>
                    <a:pt x="1253" y="687"/>
                    <a:pt x="1253" y="687"/>
                  </a:cubicBezTo>
                  <a:cubicBezTo>
                    <a:pt x="1267" y="671"/>
                    <a:pt x="1267" y="671"/>
                    <a:pt x="1267" y="671"/>
                  </a:cubicBezTo>
                  <a:cubicBezTo>
                    <a:pt x="1280" y="698"/>
                    <a:pt x="1280" y="698"/>
                    <a:pt x="1280" y="698"/>
                  </a:cubicBezTo>
                  <a:cubicBezTo>
                    <a:pt x="1292" y="723"/>
                    <a:pt x="1292" y="723"/>
                    <a:pt x="1292" y="723"/>
                  </a:cubicBezTo>
                  <a:cubicBezTo>
                    <a:pt x="1308" y="724"/>
                    <a:pt x="1308" y="724"/>
                    <a:pt x="1308" y="724"/>
                  </a:cubicBezTo>
                  <a:cubicBezTo>
                    <a:pt x="1312" y="736"/>
                    <a:pt x="1312" y="736"/>
                    <a:pt x="1312" y="736"/>
                  </a:cubicBezTo>
                  <a:cubicBezTo>
                    <a:pt x="1317" y="757"/>
                    <a:pt x="1317" y="757"/>
                    <a:pt x="1317" y="757"/>
                  </a:cubicBezTo>
                  <a:cubicBezTo>
                    <a:pt x="1327" y="761"/>
                    <a:pt x="1327" y="761"/>
                    <a:pt x="1327" y="761"/>
                  </a:cubicBezTo>
                  <a:cubicBezTo>
                    <a:pt x="1321" y="768"/>
                    <a:pt x="1321" y="768"/>
                    <a:pt x="1321" y="768"/>
                  </a:cubicBezTo>
                  <a:cubicBezTo>
                    <a:pt x="1324" y="778"/>
                    <a:pt x="1324" y="778"/>
                    <a:pt x="1324" y="778"/>
                  </a:cubicBezTo>
                  <a:cubicBezTo>
                    <a:pt x="1311" y="799"/>
                    <a:pt x="1311" y="799"/>
                    <a:pt x="1311" y="799"/>
                  </a:cubicBezTo>
                  <a:cubicBezTo>
                    <a:pt x="1340" y="802"/>
                    <a:pt x="1340" y="802"/>
                    <a:pt x="1340" y="802"/>
                  </a:cubicBezTo>
                  <a:cubicBezTo>
                    <a:pt x="1346" y="778"/>
                    <a:pt x="1346" y="778"/>
                    <a:pt x="1346" y="778"/>
                  </a:cubicBezTo>
                  <a:cubicBezTo>
                    <a:pt x="1355" y="801"/>
                    <a:pt x="1355" y="801"/>
                    <a:pt x="1355" y="801"/>
                  </a:cubicBezTo>
                  <a:cubicBezTo>
                    <a:pt x="1361" y="800"/>
                    <a:pt x="1361" y="800"/>
                    <a:pt x="1361" y="800"/>
                  </a:cubicBezTo>
                  <a:cubicBezTo>
                    <a:pt x="1379" y="817"/>
                    <a:pt x="1379" y="817"/>
                    <a:pt x="1379" y="817"/>
                  </a:cubicBezTo>
                  <a:cubicBezTo>
                    <a:pt x="1366" y="829"/>
                    <a:pt x="1366" y="829"/>
                    <a:pt x="1366" y="829"/>
                  </a:cubicBezTo>
                  <a:cubicBezTo>
                    <a:pt x="1353" y="829"/>
                    <a:pt x="1353" y="829"/>
                    <a:pt x="1353" y="829"/>
                  </a:cubicBezTo>
                  <a:cubicBezTo>
                    <a:pt x="1342" y="837"/>
                    <a:pt x="1342" y="837"/>
                    <a:pt x="1342" y="837"/>
                  </a:cubicBezTo>
                  <a:cubicBezTo>
                    <a:pt x="1337" y="813"/>
                    <a:pt x="1337" y="813"/>
                    <a:pt x="1337" y="813"/>
                  </a:cubicBezTo>
                  <a:cubicBezTo>
                    <a:pt x="1308" y="804"/>
                    <a:pt x="1308" y="804"/>
                    <a:pt x="1308" y="804"/>
                  </a:cubicBezTo>
                  <a:cubicBezTo>
                    <a:pt x="1280" y="834"/>
                    <a:pt x="1280" y="834"/>
                    <a:pt x="1280" y="834"/>
                  </a:cubicBezTo>
                  <a:cubicBezTo>
                    <a:pt x="1301" y="872"/>
                    <a:pt x="1301" y="872"/>
                    <a:pt x="1301" y="872"/>
                  </a:cubicBezTo>
                  <a:cubicBezTo>
                    <a:pt x="1285" y="868"/>
                    <a:pt x="1285" y="868"/>
                    <a:pt x="1285" y="868"/>
                  </a:cubicBezTo>
                  <a:cubicBezTo>
                    <a:pt x="1285" y="868"/>
                    <a:pt x="1250" y="873"/>
                    <a:pt x="1248" y="873"/>
                  </a:cubicBezTo>
                  <a:cubicBezTo>
                    <a:pt x="1246" y="874"/>
                    <a:pt x="1217" y="865"/>
                    <a:pt x="1217" y="865"/>
                  </a:cubicBezTo>
                  <a:cubicBezTo>
                    <a:pt x="1215" y="881"/>
                    <a:pt x="1215" y="881"/>
                    <a:pt x="1215" y="881"/>
                  </a:cubicBezTo>
                  <a:cubicBezTo>
                    <a:pt x="1207" y="890"/>
                    <a:pt x="1207" y="890"/>
                    <a:pt x="1207" y="890"/>
                  </a:cubicBezTo>
                  <a:cubicBezTo>
                    <a:pt x="1206" y="904"/>
                    <a:pt x="1206" y="904"/>
                    <a:pt x="1206" y="904"/>
                  </a:cubicBezTo>
                  <a:cubicBezTo>
                    <a:pt x="1212" y="915"/>
                    <a:pt x="1212" y="915"/>
                    <a:pt x="1212" y="915"/>
                  </a:cubicBezTo>
                  <a:cubicBezTo>
                    <a:pt x="1236" y="918"/>
                    <a:pt x="1236" y="918"/>
                    <a:pt x="1236" y="918"/>
                  </a:cubicBezTo>
                  <a:cubicBezTo>
                    <a:pt x="1253" y="910"/>
                    <a:pt x="1253" y="910"/>
                    <a:pt x="1253" y="910"/>
                  </a:cubicBezTo>
                  <a:cubicBezTo>
                    <a:pt x="1281" y="916"/>
                    <a:pt x="1281" y="916"/>
                    <a:pt x="1281" y="916"/>
                  </a:cubicBezTo>
                  <a:cubicBezTo>
                    <a:pt x="1292" y="912"/>
                    <a:pt x="1292" y="912"/>
                    <a:pt x="1292" y="912"/>
                  </a:cubicBezTo>
                  <a:cubicBezTo>
                    <a:pt x="1332" y="950"/>
                    <a:pt x="1332" y="950"/>
                    <a:pt x="1332" y="950"/>
                  </a:cubicBezTo>
                  <a:cubicBezTo>
                    <a:pt x="1321" y="957"/>
                    <a:pt x="1321" y="957"/>
                    <a:pt x="1321" y="957"/>
                  </a:cubicBezTo>
                  <a:cubicBezTo>
                    <a:pt x="1334" y="975"/>
                    <a:pt x="1334" y="975"/>
                    <a:pt x="1334" y="975"/>
                  </a:cubicBezTo>
                  <a:cubicBezTo>
                    <a:pt x="1343" y="974"/>
                    <a:pt x="1343" y="974"/>
                    <a:pt x="1343" y="974"/>
                  </a:cubicBezTo>
                  <a:cubicBezTo>
                    <a:pt x="1368" y="988"/>
                    <a:pt x="1368" y="988"/>
                    <a:pt x="1368" y="988"/>
                  </a:cubicBezTo>
                  <a:cubicBezTo>
                    <a:pt x="1417" y="1009"/>
                    <a:pt x="1417" y="1009"/>
                    <a:pt x="1417" y="1009"/>
                  </a:cubicBezTo>
                  <a:cubicBezTo>
                    <a:pt x="1440" y="1021"/>
                    <a:pt x="1440" y="1021"/>
                    <a:pt x="1440" y="1021"/>
                  </a:cubicBezTo>
                  <a:cubicBezTo>
                    <a:pt x="1436" y="1003"/>
                    <a:pt x="1436" y="1003"/>
                    <a:pt x="1436" y="1003"/>
                  </a:cubicBezTo>
                  <a:cubicBezTo>
                    <a:pt x="1391" y="955"/>
                    <a:pt x="1391" y="955"/>
                    <a:pt x="1391" y="955"/>
                  </a:cubicBezTo>
                  <a:cubicBezTo>
                    <a:pt x="1384" y="937"/>
                    <a:pt x="1384" y="937"/>
                    <a:pt x="1384" y="937"/>
                  </a:cubicBezTo>
                  <a:cubicBezTo>
                    <a:pt x="1410" y="945"/>
                    <a:pt x="1410" y="945"/>
                    <a:pt x="1410" y="945"/>
                  </a:cubicBezTo>
                  <a:cubicBezTo>
                    <a:pt x="1428" y="962"/>
                    <a:pt x="1428" y="962"/>
                    <a:pt x="1428" y="962"/>
                  </a:cubicBezTo>
                  <a:cubicBezTo>
                    <a:pt x="1460" y="979"/>
                    <a:pt x="1460" y="979"/>
                    <a:pt x="1460" y="979"/>
                  </a:cubicBezTo>
                  <a:cubicBezTo>
                    <a:pt x="1460" y="943"/>
                    <a:pt x="1460" y="943"/>
                    <a:pt x="1460" y="943"/>
                  </a:cubicBezTo>
                  <a:cubicBezTo>
                    <a:pt x="1452" y="910"/>
                    <a:pt x="1452" y="910"/>
                    <a:pt x="1452" y="910"/>
                  </a:cubicBezTo>
                  <a:cubicBezTo>
                    <a:pt x="1429" y="895"/>
                    <a:pt x="1429" y="895"/>
                    <a:pt x="1429" y="895"/>
                  </a:cubicBezTo>
                  <a:cubicBezTo>
                    <a:pt x="1410" y="865"/>
                    <a:pt x="1410" y="865"/>
                    <a:pt x="1410" y="865"/>
                  </a:cubicBezTo>
                  <a:cubicBezTo>
                    <a:pt x="1385" y="839"/>
                    <a:pt x="1385" y="839"/>
                    <a:pt x="1385" y="839"/>
                  </a:cubicBezTo>
                  <a:cubicBezTo>
                    <a:pt x="1393" y="831"/>
                    <a:pt x="1393" y="831"/>
                    <a:pt x="1393" y="831"/>
                  </a:cubicBezTo>
                  <a:cubicBezTo>
                    <a:pt x="1404" y="841"/>
                    <a:pt x="1404" y="841"/>
                    <a:pt x="1404" y="841"/>
                  </a:cubicBezTo>
                  <a:cubicBezTo>
                    <a:pt x="1418" y="842"/>
                    <a:pt x="1418" y="842"/>
                    <a:pt x="1418" y="842"/>
                  </a:cubicBezTo>
                  <a:cubicBezTo>
                    <a:pt x="1414" y="825"/>
                    <a:pt x="1414" y="825"/>
                    <a:pt x="1414" y="825"/>
                  </a:cubicBezTo>
                  <a:cubicBezTo>
                    <a:pt x="1415" y="809"/>
                    <a:pt x="1415" y="809"/>
                    <a:pt x="1415" y="809"/>
                  </a:cubicBezTo>
                  <a:cubicBezTo>
                    <a:pt x="1447" y="838"/>
                    <a:pt x="1447" y="838"/>
                    <a:pt x="1447" y="838"/>
                  </a:cubicBezTo>
                  <a:cubicBezTo>
                    <a:pt x="1464" y="833"/>
                    <a:pt x="1464" y="833"/>
                    <a:pt x="1464" y="833"/>
                  </a:cubicBezTo>
                  <a:cubicBezTo>
                    <a:pt x="1451" y="852"/>
                    <a:pt x="1451" y="852"/>
                    <a:pt x="1451" y="852"/>
                  </a:cubicBezTo>
                  <a:cubicBezTo>
                    <a:pt x="1459" y="872"/>
                    <a:pt x="1459" y="872"/>
                    <a:pt x="1459" y="872"/>
                  </a:cubicBezTo>
                  <a:cubicBezTo>
                    <a:pt x="1487" y="886"/>
                    <a:pt x="1487" y="886"/>
                    <a:pt x="1487" y="886"/>
                  </a:cubicBezTo>
                  <a:cubicBezTo>
                    <a:pt x="1487" y="853"/>
                    <a:pt x="1487" y="853"/>
                    <a:pt x="1487" y="853"/>
                  </a:cubicBezTo>
                  <a:cubicBezTo>
                    <a:pt x="1504" y="853"/>
                    <a:pt x="1504" y="853"/>
                    <a:pt x="1504" y="853"/>
                  </a:cubicBezTo>
                  <a:cubicBezTo>
                    <a:pt x="1530" y="810"/>
                    <a:pt x="1530" y="810"/>
                    <a:pt x="1530" y="810"/>
                  </a:cubicBezTo>
                  <a:cubicBezTo>
                    <a:pt x="1512" y="787"/>
                    <a:pt x="1512" y="787"/>
                    <a:pt x="1512" y="787"/>
                  </a:cubicBezTo>
                  <a:cubicBezTo>
                    <a:pt x="1481" y="781"/>
                    <a:pt x="1481" y="781"/>
                    <a:pt x="1481" y="781"/>
                  </a:cubicBezTo>
                  <a:cubicBezTo>
                    <a:pt x="1476" y="752"/>
                    <a:pt x="1476" y="752"/>
                    <a:pt x="1476" y="752"/>
                  </a:cubicBezTo>
                  <a:cubicBezTo>
                    <a:pt x="1444" y="733"/>
                    <a:pt x="1444" y="733"/>
                    <a:pt x="1444" y="733"/>
                  </a:cubicBezTo>
                  <a:cubicBezTo>
                    <a:pt x="1413" y="705"/>
                    <a:pt x="1413" y="705"/>
                    <a:pt x="1413" y="705"/>
                  </a:cubicBezTo>
                  <a:cubicBezTo>
                    <a:pt x="1395" y="688"/>
                    <a:pt x="1395" y="688"/>
                    <a:pt x="1395" y="688"/>
                  </a:cubicBezTo>
                  <a:cubicBezTo>
                    <a:pt x="1412" y="674"/>
                    <a:pt x="1412" y="674"/>
                    <a:pt x="1412" y="674"/>
                  </a:cubicBezTo>
                  <a:cubicBezTo>
                    <a:pt x="1428" y="672"/>
                    <a:pt x="1428" y="672"/>
                    <a:pt x="1428" y="672"/>
                  </a:cubicBezTo>
                  <a:cubicBezTo>
                    <a:pt x="1422" y="659"/>
                    <a:pt x="1422" y="659"/>
                    <a:pt x="1422" y="659"/>
                  </a:cubicBezTo>
                  <a:cubicBezTo>
                    <a:pt x="1388" y="645"/>
                    <a:pt x="1388" y="645"/>
                    <a:pt x="1388" y="645"/>
                  </a:cubicBezTo>
                  <a:cubicBezTo>
                    <a:pt x="1409" y="638"/>
                    <a:pt x="1409" y="638"/>
                    <a:pt x="1409" y="638"/>
                  </a:cubicBezTo>
                  <a:cubicBezTo>
                    <a:pt x="1425" y="641"/>
                    <a:pt x="1425" y="641"/>
                    <a:pt x="1425" y="641"/>
                  </a:cubicBezTo>
                  <a:cubicBezTo>
                    <a:pt x="1420" y="624"/>
                    <a:pt x="1420" y="624"/>
                    <a:pt x="1420" y="624"/>
                  </a:cubicBezTo>
                  <a:cubicBezTo>
                    <a:pt x="1405" y="606"/>
                    <a:pt x="1405" y="606"/>
                    <a:pt x="1405" y="606"/>
                  </a:cubicBezTo>
                  <a:cubicBezTo>
                    <a:pt x="1392" y="591"/>
                    <a:pt x="1392" y="591"/>
                    <a:pt x="1392" y="591"/>
                  </a:cubicBezTo>
                  <a:cubicBezTo>
                    <a:pt x="1371" y="571"/>
                    <a:pt x="1371" y="571"/>
                    <a:pt x="1371" y="571"/>
                  </a:cubicBezTo>
                  <a:cubicBezTo>
                    <a:pt x="1355" y="565"/>
                    <a:pt x="1355" y="565"/>
                    <a:pt x="1355" y="565"/>
                  </a:cubicBezTo>
                  <a:cubicBezTo>
                    <a:pt x="1356" y="552"/>
                    <a:pt x="1356" y="552"/>
                    <a:pt x="1356" y="552"/>
                  </a:cubicBezTo>
                  <a:cubicBezTo>
                    <a:pt x="1347" y="554"/>
                    <a:pt x="1347" y="554"/>
                    <a:pt x="1347" y="554"/>
                  </a:cubicBezTo>
                  <a:cubicBezTo>
                    <a:pt x="1333" y="571"/>
                    <a:pt x="1333" y="571"/>
                    <a:pt x="1333" y="571"/>
                  </a:cubicBezTo>
                  <a:cubicBezTo>
                    <a:pt x="1336" y="552"/>
                    <a:pt x="1336" y="552"/>
                    <a:pt x="1336" y="552"/>
                  </a:cubicBezTo>
                  <a:cubicBezTo>
                    <a:pt x="1347" y="532"/>
                    <a:pt x="1347" y="532"/>
                    <a:pt x="1347" y="532"/>
                  </a:cubicBezTo>
                  <a:cubicBezTo>
                    <a:pt x="1338" y="528"/>
                    <a:pt x="1338" y="528"/>
                    <a:pt x="1338" y="528"/>
                  </a:cubicBezTo>
                  <a:cubicBezTo>
                    <a:pt x="1334" y="519"/>
                    <a:pt x="1334" y="519"/>
                    <a:pt x="1334" y="519"/>
                  </a:cubicBezTo>
                  <a:cubicBezTo>
                    <a:pt x="1318" y="518"/>
                    <a:pt x="1318" y="518"/>
                    <a:pt x="1318" y="518"/>
                  </a:cubicBezTo>
                  <a:cubicBezTo>
                    <a:pt x="1314" y="511"/>
                    <a:pt x="1314" y="511"/>
                    <a:pt x="1314" y="511"/>
                  </a:cubicBezTo>
                  <a:cubicBezTo>
                    <a:pt x="1300" y="523"/>
                    <a:pt x="1300" y="523"/>
                    <a:pt x="1300" y="523"/>
                  </a:cubicBezTo>
                  <a:cubicBezTo>
                    <a:pt x="1291" y="525"/>
                    <a:pt x="1291" y="525"/>
                    <a:pt x="1291" y="525"/>
                  </a:cubicBezTo>
                  <a:cubicBezTo>
                    <a:pt x="1292" y="504"/>
                    <a:pt x="1292" y="504"/>
                    <a:pt x="1292" y="504"/>
                  </a:cubicBezTo>
                  <a:cubicBezTo>
                    <a:pt x="1268" y="510"/>
                    <a:pt x="1268" y="510"/>
                    <a:pt x="1268" y="510"/>
                  </a:cubicBezTo>
                  <a:cubicBezTo>
                    <a:pt x="1287" y="493"/>
                    <a:pt x="1287" y="493"/>
                    <a:pt x="1287" y="493"/>
                  </a:cubicBezTo>
                  <a:cubicBezTo>
                    <a:pt x="1287" y="475"/>
                    <a:pt x="1287" y="475"/>
                    <a:pt x="1287" y="475"/>
                  </a:cubicBezTo>
                  <a:cubicBezTo>
                    <a:pt x="1257" y="472"/>
                    <a:pt x="1257" y="472"/>
                    <a:pt x="1257" y="472"/>
                  </a:cubicBezTo>
                  <a:cubicBezTo>
                    <a:pt x="1275" y="460"/>
                    <a:pt x="1275" y="460"/>
                    <a:pt x="1275" y="460"/>
                  </a:cubicBezTo>
                  <a:cubicBezTo>
                    <a:pt x="1275" y="449"/>
                    <a:pt x="1275" y="449"/>
                    <a:pt x="1275" y="449"/>
                  </a:cubicBezTo>
                  <a:cubicBezTo>
                    <a:pt x="1265" y="437"/>
                    <a:pt x="1265" y="437"/>
                    <a:pt x="1265" y="437"/>
                  </a:cubicBezTo>
                  <a:cubicBezTo>
                    <a:pt x="1253" y="440"/>
                    <a:pt x="1253" y="440"/>
                    <a:pt x="1253" y="440"/>
                  </a:cubicBezTo>
                  <a:cubicBezTo>
                    <a:pt x="1235" y="434"/>
                    <a:pt x="1235" y="434"/>
                    <a:pt x="1235" y="434"/>
                  </a:cubicBezTo>
                  <a:cubicBezTo>
                    <a:pt x="1212" y="443"/>
                    <a:pt x="1212" y="443"/>
                    <a:pt x="1212" y="443"/>
                  </a:cubicBezTo>
                  <a:cubicBezTo>
                    <a:pt x="1211" y="461"/>
                    <a:pt x="1211" y="461"/>
                    <a:pt x="1211" y="461"/>
                  </a:cubicBezTo>
                  <a:cubicBezTo>
                    <a:pt x="1193" y="471"/>
                    <a:pt x="1193" y="471"/>
                    <a:pt x="1193" y="471"/>
                  </a:cubicBezTo>
                  <a:cubicBezTo>
                    <a:pt x="1163" y="464"/>
                    <a:pt x="1163" y="464"/>
                    <a:pt x="1163" y="464"/>
                  </a:cubicBezTo>
                  <a:cubicBezTo>
                    <a:pt x="1161" y="435"/>
                    <a:pt x="1161" y="435"/>
                    <a:pt x="1161" y="435"/>
                  </a:cubicBezTo>
                  <a:cubicBezTo>
                    <a:pt x="1147" y="415"/>
                    <a:pt x="1147" y="415"/>
                    <a:pt x="1147" y="415"/>
                  </a:cubicBezTo>
                  <a:cubicBezTo>
                    <a:pt x="1152" y="408"/>
                    <a:pt x="1152" y="408"/>
                    <a:pt x="1152" y="408"/>
                  </a:cubicBezTo>
                  <a:cubicBezTo>
                    <a:pt x="1142" y="371"/>
                    <a:pt x="1142" y="371"/>
                    <a:pt x="1142" y="371"/>
                  </a:cubicBezTo>
                  <a:cubicBezTo>
                    <a:pt x="1120" y="370"/>
                    <a:pt x="1120" y="370"/>
                    <a:pt x="1120" y="370"/>
                  </a:cubicBezTo>
                  <a:cubicBezTo>
                    <a:pt x="1098" y="385"/>
                    <a:pt x="1098" y="385"/>
                    <a:pt x="1098" y="385"/>
                  </a:cubicBezTo>
                  <a:cubicBezTo>
                    <a:pt x="1082" y="405"/>
                    <a:pt x="1082" y="405"/>
                    <a:pt x="1082" y="405"/>
                  </a:cubicBezTo>
                  <a:cubicBezTo>
                    <a:pt x="1075" y="429"/>
                    <a:pt x="1075" y="429"/>
                    <a:pt x="1075" y="429"/>
                  </a:cubicBezTo>
                  <a:cubicBezTo>
                    <a:pt x="1080" y="473"/>
                    <a:pt x="1080" y="473"/>
                    <a:pt x="1080" y="473"/>
                  </a:cubicBezTo>
                  <a:cubicBezTo>
                    <a:pt x="1069" y="496"/>
                    <a:pt x="1069" y="496"/>
                    <a:pt x="1069" y="496"/>
                  </a:cubicBezTo>
                  <a:cubicBezTo>
                    <a:pt x="1084" y="511"/>
                    <a:pt x="1084" y="511"/>
                    <a:pt x="1084" y="511"/>
                  </a:cubicBezTo>
                  <a:cubicBezTo>
                    <a:pt x="1088" y="531"/>
                    <a:pt x="1088" y="531"/>
                    <a:pt x="1088" y="531"/>
                  </a:cubicBezTo>
                  <a:cubicBezTo>
                    <a:pt x="1074" y="551"/>
                    <a:pt x="1074" y="551"/>
                    <a:pt x="1074" y="551"/>
                  </a:cubicBezTo>
                  <a:cubicBezTo>
                    <a:pt x="1051" y="561"/>
                    <a:pt x="1051" y="561"/>
                    <a:pt x="1051" y="561"/>
                  </a:cubicBezTo>
                  <a:cubicBezTo>
                    <a:pt x="1061" y="546"/>
                    <a:pt x="1061" y="546"/>
                    <a:pt x="1061" y="546"/>
                  </a:cubicBezTo>
                  <a:cubicBezTo>
                    <a:pt x="1077" y="532"/>
                    <a:pt x="1077" y="532"/>
                    <a:pt x="1077" y="532"/>
                  </a:cubicBezTo>
                  <a:cubicBezTo>
                    <a:pt x="1062" y="503"/>
                    <a:pt x="1062" y="503"/>
                    <a:pt x="1062" y="503"/>
                  </a:cubicBezTo>
                  <a:cubicBezTo>
                    <a:pt x="1057" y="468"/>
                    <a:pt x="1057" y="468"/>
                    <a:pt x="1057" y="468"/>
                  </a:cubicBezTo>
                  <a:cubicBezTo>
                    <a:pt x="1057" y="440"/>
                    <a:pt x="1057" y="440"/>
                    <a:pt x="1057" y="440"/>
                  </a:cubicBezTo>
                  <a:cubicBezTo>
                    <a:pt x="1070" y="397"/>
                    <a:pt x="1070" y="397"/>
                    <a:pt x="1070" y="397"/>
                  </a:cubicBezTo>
                  <a:cubicBezTo>
                    <a:pt x="1081" y="378"/>
                    <a:pt x="1081" y="378"/>
                    <a:pt x="1081" y="378"/>
                  </a:cubicBezTo>
                  <a:cubicBezTo>
                    <a:pt x="1037" y="373"/>
                    <a:pt x="1037" y="373"/>
                    <a:pt x="1037" y="373"/>
                  </a:cubicBezTo>
                  <a:cubicBezTo>
                    <a:pt x="1018" y="378"/>
                    <a:pt x="1018" y="378"/>
                    <a:pt x="1018" y="378"/>
                  </a:cubicBezTo>
                  <a:lnTo>
                    <a:pt x="1008" y="416"/>
                  </a:lnTo>
                  <a:close/>
                  <a:moveTo>
                    <a:pt x="1158" y="397"/>
                  </a:moveTo>
                  <a:cubicBezTo>
                    <a:pt x="1168" y="402"/>
                    <a:pt x="1168" y="402"/>
                    <a:pt x="1168" y="402"/>
                  </a:cubicBezTo>
                  <a:cubicBezTo>
                    <a:pt x="1169" y="429"/>
                    <a:pt x="1169" y="429"/>
                    <a:pt x="1169" y="429"/>
                  </a:cubicBezTo>
                  <a:cubicBezTo>
                    <a:pt x="1183" y="434"/>
                    <a:pt x="1183" y="434"/>
                    <a:pt x="1183" y="434"/>
                  </a:cubicBezTo>
                  <a:cubicBezTo>
                    <a:pt x="1202" y="431"/>
                    <a:pt x="1202" y="431"/>
                    <a:pt x="1202" y="431"/>
                  </a:cubicBezTo>
                  <a:cubicBezTo>
                    <a:pt x="1212" y="421"/>
                    <a:pt x="1212" y="421"/>
                    <a:pt x="1212" y="421"/>
                  </a:cubicBezTo>
                  <a:cubicBezTo>
                    <a:pt x="1250" y="421"/>
                    <a:pt x="1250" y="421"/>
                    <a:pt x="1250" y="421"/>
                  </a:cubicBezTo>
                  <a:cubicBezTo>
                    <a:pt x="1226" y="377"/>
                    <a:pt x="1226" y="377"/>
                    <a:pt x="1226" y="377"/>
                  </a:cubicBezTo>
                  <a:cubicBezTo>
                    <a:pt x="1173" y="368"/>
                    <a:pt x="1173" y="368"/>
                    <a:pt x="1173" y="368"/>
                  </a:cubicBezTo>
                  <a:cubicBezTo>
                    <a:pt x="1154" y="378"/>
                    <a:pt x="1154" y="378"/>
                    <a:pt x="1154" y="378"/>
                  </a:cubicBezTo>
                  <a:lnTo>
                    <a:pt x="1158" y="397"/>
                  </a:lnTo>
                  <a:close/>
                  <a:moveTo>
                    <a:pt x="1225" y="745"/>
                  </a:moveTo>
                  <a:cubicBezTo>
                    <a:pt x="1229" y="754"/>
                    <a:pt x="1229" y="754"/>
                    <a:pt x="1229" y="754"/>
                  </a:cubicBezTo>
                  <a:cubicBezTo>
                    <a:pt x="1231" y="770"/>
                    <a:pt x="1231" y="770"/>
                    <a:pt x="1231" y="770"/>
                  </a:cubicBezTo>
                  <a:cubicBezTo>
                    <a:pt x="1255" y="767"/>
                    <a:pt x="1255" y="767"/>
                    <a:pt x="1255" y="767"/>
                  </a:cubicBezTo>
                  <a:cubicBezTo>
                    <a:pt x="1262" y="753"/>
                    <a:pt x="1262" y="753"/>
                    <a:pt x="1262" y="753"/>
                  </a:cubicBezTo>
                  <a:cubicBezTo>
                    <a:pt x="1259" y="735"/>
                    <a:pt x="1259" y="735"/>
                    <a:pt x="1259" y="735"/>
                  </a:cubicBezTo>
                  <a:cubicBezTo>
                    <a:pt x="1263" y="720"/>
                    <a:pt x="1263" y="720"/>
                    <a:pt x="1263" y="720"/>
                  </a:cubicBezTo>
                  <a:cubicBezTo>
                    <a:pt x="1241" y="719"/>
                    <a:pt x="1241" y="719"/>
                    <a:pt x="1241" y="719"/>
                  </a:cubicBezTo>
                  <a:lnTo>
                    <a:pt x="1225" y="745"/>
                  </a:lnTo>
                  <a:close/>
                  <a:moveTo>
                    <a:pt x="1269" y="737"/>
                  </a:moveTo>
                  <a:cubicBezTo>
                    <a:pt x="1291" y="743"/>
                    <a:pt x="1291" y="743"/>
                    <a:pt x="1291" y="743"/>
                  </a:cubicBezTo>
                  <a:cubicBezTo>
                    <a:pt x="1295" y="731"/>
                    <a:pt x="1295" y="731"/>
                    <a:pt x="1295" y="731"/>
                  </a:cubicBezTo>
                  <a:cubicBezTo>
                    <a:pt x="1277" y="721"/>
                    <a:pt x="1277" y="721"/>
                    <a:pt x="1277" y="721"/>
                  </a:cubicBezTo>
                  <a:cubicBezTo>
                    <a:pt x="1269" y="728"/>
                    <a:pt x="1269" y="728"/>
                    <a:pt x="1269" y="728"/>
                  </a:cubicBezTo>
                  <a:lnTo>
                    <a:pt x="1269" y="737"/>
                  </a:lnTo>
                  <a:close/>
                  <a:moveTo>
                    <a:pt x="1064" y="851"/>
                  </a:moveTo>
                  <a:cubicBezTo>
                    <a:pt x="1052" y="874"/>
                    <a:pt x="1052" y="874"/>
                    <a:pt x="1052" y="874"/>
                  </a:cubicBezTo>
                  <a:cubicBezTo>
                    <a:pt x="1049" y="921"/>
                    <a:pt x="1049" y="921"/>
                    <a:pt x="1049" y="921"/>
                  </a:cubicBezTo>
                  <a:cubicBezTo>
                    <a:pt x="1049" y="933"/>
                    <a:pt x="1049" y="933"/>
                    <a:pt x="1049" y="933"/>
                  </a:cubicBezTo>
                  <a:cubicBezTo>
                    <a:pt x="1036" y="939"/>
                    <a:pt x="1036" y="939"/>
                    <a:pt x="1036" y="939"/>
                  </a:cubicBezTo>
                  <a:cubicBezTo>
                    <a:pt x="1035" y="949"/>
                    <a:pt x="1035" y="949"/>
                    <a:pt x="1035" y="949"/>
                  </a:cubicBezTo>
                  <a:cubicBezTo>
                    <a:pt x="1067" y="945"/>
                    <a:pt x="1067" y="945"/>
                    <a:pt x="1067" y="945"/>
                  </a:cubicBezTo>
                  <a:cubicBezTo>
                    <a:pt x="1069" y="971"/>
                    <a:pt x="1069" y="971"/>
                    <a:pt x="1069" y="971"/>
                  </a:cubicBezTo>
                  <a:cubicBezTo>
                    <a:pt x="1074" y="977"/>
                    <a:pt x="1074" y="977"/>
                    <a:pt x="1074" y="977"/>
                  </a:cubicBezTo>
                  <a:cubicBezTo>
                    <a:pt x="1088" y="965"/>
                    <a:pt x="1088" y="965"/>
                    <a:pt x="1088" y="965"/>
                  </a:cubicBezTo>
                  <a:cubicBezTo>
                    <a:pt x="1091" y="952"/>
                    <a:pt x="1091" y="952"/>
                    <a:pt x="1091" y="952"/>
                  </a:cubicBezTo>
                  <a:cubicBezTo>
                    <a:pt x="1105" y="931"/>
                    <a:pt x="1105" y="931"/>
                    <a:pt x="1105" y="931"/>
                  </a:cubicBezTo>
                  <a:cubicBezTo>
                    <a:pt x="1114" y="930"/>
                    <a:pt x="1114" y="930"/>
                    <a:pt x="1114" y="930"/>
                  </a:cubicBezTo>
                  <a:cubicBezTo>
                    <a:pt x="1110" y="935"/>
                    <a:pt x="1110" y="935"/>
                    <a:pt x="1110" y="935"/>
                  </a:cubicBezTo>
                  <a:cubicBezTo>
                    <a:pt x="1128" y="937"/>
                    <a:pt x="1128" y="937"/>
                    <a:pt x="1128" y="937"/>
                  </a:cubicBezTo>
                  <a:cubicBezTo>
                    <a:pt x="1124" y="943"/>
                    <a:pt x="1124" y="943"/>
                    <a:pt x="1124" y="943"/>
                  </a:cubicBezTo>
                  <a:cubicBezTo>
                    <a:pt x="1154" y="952"/>
                    <a:pt x="1154" y="952"/>
                    <a:pt x="1154" y="952"/>
                  </a:cubicBezTo>
                  <a:cubicBezTo>
                    <a:pt x="1171" y="936"/>
                    <a:pt x="1171" y="936"/>
                    <a:pt x="1171" y="936"/>
                  </a:cubicBezTo>
                  <a:cubicBezTo>
                    <a:pt x="1136" y="928"/>
                    <a:pt x="1136" y="928"/>
                    <a:pt x="1136" y="928"/>
                  </a:cubicBezTo>
                  <a:cubicBezTo>
                    <a:pt x="1133" y="911"/>
                    <a:pt x="1133" y="911"/>
                    <a:pt x="1133" y="911"/>
                  </a:cubicBezTo>
                  <a:cubicBezTo>
                    <a:pt x="1108" y="895"/>
                    <a:pt x="1108" y="895"/>
                    <a:pt x="1108" y="895"/>
                  </a:cubicBezTo>
                  <a:cubicBezTo>
                    <a:pt x="1095" y="879"/>
                    <a:pt x="1095" y="879"/>
                    <a:pt x="1095" y="879"/>
                  </a:cubicBezTo>
                  <a:cubicBezTo>
                    <a:pt x="1086" y="873"/>
                    <a:pt x="1086" y="873"/>
                    <a:pt x="1086" y="873"/>
                  </a:cubicBezTo>
                  <a:cubicBezTo>
                    <a:pt x="1080" y="880"/>
                    <a:pt x="1080" y="880"/>
                    <a:pt x="1080" y="880"/>
                  </a:cubicBezTo>
                  <a:cubicBezTo>
                    <a:pt x="1072" y="868"/>
                    <a:pt x="1072" y="868"/>
                    <a:pt x="1072" y="868"/>
                  </a:cubicBezTo>
                  <a:cubicBezTo>
                    <a:pt x="1077" y="864"/>
                    <a:pt x="1077" y="864"/>
                    <a:pt x="1077" y="864"/>
                  </a:cubicBezTo>
                  <a:lnTo>
                    <a:pt x="1064" y="851"/>
                  </a:lnTo>
                  <a:close/>
                  <a:moveTo>
                    <a:pt x="1104" y="997"/>
                  </a:moveTo>
                  <a:cubicBezTo>
                    <a:pt x="1097" y="1001"/>
                    <a:pt x="1097" y="1001"/>
                    <a:pt x="1097" y="1001"/>
                  </a:cubicBezTo>
                  <a:cubicBezTo>
                    <a:pt x="1101" y="1013"/>
                    <a:pt x="1101" y="1013"/>
                    <a:pt x="1101" y="1013"/>
                  </a:cubicBezTo>
                  <a:cubicBezTo>
                    <a:pt x="1108" y="1005"/>
                    <a:pt x="1108" y="1005"/>
                    <a:pt x="1108" y="1005"/>
                  </a:cubicBezTo>
                  <a:cubicBezTo>
                    <a:pt x="1115" y="1010"/>
                    <a:pt x="1115" y="1010"/>
                    <a:pt x="1115" y="1010"/>
                  </a:cubicBezTo>
                  <a:cubicBezTo>
                    <a:pt x="1134" y="989"/>
                    <a:pt x="1134" y="989"/>
                    <a:pt x="1134" y="989"/>
                  </a:cubicBezTo>
                  <a:cubicBezTo>
                    <a:pt x="1135" y="979"/>
                    <a:pt x="1135" y="979"/>
                    <a:pt x="1135" y="979"/>
                  </a:cubicBezTo>
                  <a:cubicBezTo>
                    <a:pt x="1104" y="983"/>
                    <a:pt x="1104" y="983"/>
                    <a:pt x="1104" y="983"/>
                  </a:cubicBezTo>
                  <a:lnTo>
                    <a:pt x="1104" y="997"/>
                  </a:lnTo>
                  <a:close/>
                  <a:moveTo>
                    <a:pt x="1169" y="1027"/>
                  </a:moveTo>
                  <a:cubicBezTo>
                    <a:pt x="1180" y="1035"/>
                    <a:pt x="1180" y="1035"/>
                    <a:pt x="1180" y="1035"/>
                  </a:cubicBezTo>
                  <a:cubicBezTo>
                    <a:pt x="1186" y="1004"/>
                    <a:pt x="1186" y="1004"/>
                    <a:pt x="1186" y="1004"/>
                  </a:cubicBezTo>
                  <a:cubicBezTo>
                    <a:pt x="1177" y="993"/>
                    <a:pt x="1177" y="993"/>
                    <a:pt x="1177" y="993"/>
                  </a:cubicBezTo>
                  <a:cubicBezTo>
                    <a:pt x="1168" y="997"/>
                    <a:pt x="1168" y="997"/>
                    <a:pt x="1168" y="997"/>
                  </a:cubicBezTo>
                  <a:lnTo>
                    <a:pt x="1169" y="1027"/>
                  </a:lnTo>
                  <a:close/>
                  <a:moveTo>
                    <a:pt x="353" y="189"/>
                  </a:moveTo>
                  <a:cubicBezTo>
                    <a:pt x="379" y="176"/>
                    <a:pt x="379" y="176"/>
                    <a:pt x="379" y="176"/>
                  </a:cubicBezTo>
                  <a:cubicBezTo>
                    <a:pt x="397" y="203"/>
                    <a:pt x="397" y="203"/>
                    <a:pt x="397" y="203"/>
                  </a:cubicBezTo>
                  <a:cubicBezTo>
                    <a:pt x="417" y="177"/>
                    <a:pt x="417" y="177"/>
                    <a:pt x="417" y="177"/>
                  </a:cubicBezTo>
                  <a:cubicBezTo>
                    <a:pt x="427" y="148"/>
                    <a:pt x="427" y="148"/>
                    <a:pt x="427" y="148"/>
                  </a:cubicBezTo>
                  <a:cubicBezTo>
                    <a:pt x="428" y="122"/>
                    <a:pt x="428" y="122"/>
                    <a:pt x="428" y="122"/>
                  </a:cubicBezTo>
                  <a:cubicBezTo>
                    <a:pt x="445" y="120"/>
                    <a:pt x="445" y="120"/>
                    <a:pt x="445" y="120"/>
                  </a:cubicBezTo>
                  <a:cubicBezTo>
                    <a:pt x="439" y="155"/>
                    <a:pt x="439" y="155"/>
                    <a:pt x="439" y="155"/>
                  </a:cubicBezTo>
                  <a:cubicBezTo>
                    <a:pt x="461" y="171"/>
                    <a:pt x="461" y="171"/>
                    <a:pt x="461" y="171"/>
                  </a:cubicBezTo>
                  <a:cubicBezTo>
                    <a:pt x="470" y="148"/>
                    <a:pt x="470" y="148"/>
                    <a:pt x="470" y="148"/>
                  </a:cubicBezTo>
                  <a:cubicBezTo>
                    <a:pt x="485" y="136"/>
                    <a:pt x="485" y="136"/>
                    <a:pt x="485" y="136"/>
                  </a:cubicBezTo>
                  <a:cubicBezTo>
                    <a:pt x="480" y="107"/>
                    <a:pt x="480" y="107"/>
                    <a:pt x="480" y="107"/>
                  </a:cubicBezTo>
                  <a:cubicBezTo>
                    <a:pt x="489" y="87"/>
                    <a:pt x="489" y="87"/>
                    <a:pt x="489" y="87"/>
                  </a:cubicBezTo>
                  <a:cubicBezTo>
                    <a:pt x="476" y="70"/>
                    <a:pt x="476" y="70"/>
                    <a:pt x="476" y="70"/>
                  </a:cubicBezTo>
                  <a:cubicBezTo>
                    <a:pt x="466" y="77"/>
                    <a:pt x="466" y="77"/>
                    <a:pt x="466" y="77"/>
                  </a:cubicBezTo>
                  <a:cubicBezTo>
                    <a:pt x="462" y="93"/>
                    <a:pt x="462" y="93"/>
                    <a:pt x="462" y="93"/>
                  </a:cubicBezTo>
                  <a:cubicBezTo>
                    <a:pt x="418" y="84"/>
                    <a:pt x="418" y="84"/>
                    <a:pt x="418" y="84"/>
                  </a:cubicBezTo>
                  <a:cubicBezTo>
                    <a:pt x="374" y="146"/>
                    <a:pt x="374" y="146"/>
                    <a:pt x="374" y="146"/>
                  </a:cubicBezTo>
                  <a:cubicBezTo>
                    <a:pt x="342" y="169"/>
                    <a:pt x="342" y="169"/>
                    <a:pt x="342" y="169"/>
                  </a:cubicBezTo>
                  <a:lnTo>
                    <a:pt x="353" y="189"/>
                  </a:lnTo>
                  <a:close/>
                  <a:moveTo>
                    <a:pt x="499" y="180"/>
                  </a:moveTo>
                  <a:cubicBezTo>
                    <a:pt x="471" y="179"/>
                    <a:pt x="471" y="179"/>
                    <a:pt x="471" y="179"/>
                  </a:cubicBezTo>
                  <a:cubicBezTo>
                    <a:pt x="465" y="207"/>
                    <a:pt x="465" y="207"/>
                    <a:pt x="465" y="207"/>
                  </a:cubicBezTo>
                  <a:cubicBezTo>
                    <a:pt x="494" y="213"/>
                    <a:pt x="494" y="213"/>
                    <a:pt x="494" y="213"/>
                  </a:cubicBezTo>
                  <a:cubicBezTo>
                    <a:pt x="464" y="225"/>
                    <a:pt x="464" y="225"/>
                    <a:pt x="464" y="225"/>
                  </a:cubicBezTo>
                  <a:cubicBezTo>
                    <a:pt x="460" y="248"/>
                    <a:pt x="460" y="248"/>
                    <a:pt x="460" y="248"/>
                  </a:cubicBezTo>
                  <a:cubicBezTo>
                    <a:pt x="496" y="252"/>
                    <a:pt x="496" y="252"/>
                    <a:pt x="496" y="252"/>
                  </a:cubicBezTo>
                  <a:cubicBezTo>
                    <a:pt x="496" y="252"/>
                    <a:pt x="453" y="267"/>
                    <a:pt x="450" y="267"/>
                  </a:cubicBezTo>
                  <a:cubicBezTo>
                    <a:pt x="446" y="267"/>
                    <a:pt x="448" y="280"/>
                    <a:pt x="448" y="280"/>
                  </a:cubicBezTo>
                  <a:cubicBezTo>
                    <a:pt x="469" y="288"/>
                    <a:pt x="469" y="288"/>
                    <a:pt x="469" y="288"/>
                  </a:cubicBezTo>
                  <a:cubicBezTo>
                    <a:pt x="485" y="284"/>
                    <a:pt x="485" y="284"/>
                    <a:pt x="485" y="284"/>
                  </a:cubicBezTo>
                  <a:cubicBezTo>
                    <a:pt x="488" y="295"/>
                    <a:pt x="488" y="295"/>
                    <a:pt x="488" y="295"/>
                  </a:cubicBezTo>
                  <a:cubicBezTo>
                    <a:pt x="518" y="288"/>
                    <a:pt x="518" y="288"/>
                    <a:pt x="518" y="288"/>
                  </a:cubicBezTo>
                  <a:cubicBezTo>
                    <a:pt x="528" y="273"/>
                    <a:pt x="528" y="273"/>
                    <a:pt x="528" y="273"/>
                  </a:cubicBezTo>
                  <a:cubicBezTo>
                    <a:pt x="534" y="286"/>
                    <a:pt x="534" y="286"/>
                    <a:pt x="534" y="286"/>
                  </a:cubicBezTo>
                  <a:cubicBezTo>
                    <a:pt x="580" y="275"/>
                    <a:pt x="580" y="275"/>
                    <a:pt x="580" y="275"/>
                  </a:cubicBezTo>
                  <a:cubicBezTo>
                    <a:pt x="568" y="294"/>
                    <a:pt x="568" y="294"/>
                    <a:pt x="568" y="294"/>
                  </a:cubicBezTo>
                  <a:cubicBezTo>
                    <a:pt x="534" y="303"/>
                    <a:pt x="534" y="303"/>
                    <a:pt x="534" y="303"/>
                  </a:cubicBezTo>
                  <a:cubicBezTo>
                    <a:pt x="506" y="315"/>
                    <a:pt x="506" y="315"/>
                    <a:pt x="506" y="315"/>
                  </a:cubicBezTo>
                  <a:cubicBezTo>
                    <a:pt x="533" y="336"/>
                    <a:pt x="533" y="336"/>
                    <a:pt x="533" y="336"/>
                  </a:cubicBezTo>
                  <a:cubicBezTo>
                    <a:pt x="561" y="335"/>
                    <a:pt x="561" y="335"/>
                    <a:pt x="561" y="335"/>
                  </a:cubicBezTo>
                  <a:cubicBezTo>
                    <a:pt x="581" y="313"/>
                    <a:pt x="581" y="313"/>
                    <a:pt x="581" y="313"/>
                  </a:cubicBezTo>
                  <a:cubicBezTo>
                    <a:pt x="605" y="308"/>
                    <a:pt x="605" y="308"/>
                    <a:pt x="605" y="308"/>
                  </a:cubicBezTo>
                  <a:cubicBezTo>
                    <a:pt x="623" y="288"/>
                    <a:pt x="623" y="288"/>
                    <a:pt x="623" y="288"/>
                  </a:cubicBezTo>
                  <a:cubicBezTo>
                    <a:pt x="649" y="300"/>
                    <a:pt x="649" y="300"/>
                    <a:pt x="649" y="300"/>
                  </a:cubicBezTo>
                  <a:cubicBezTo>
                    <a:pt x="677" y="288"/>
                    <a:pt x="677" y="288"/>
                    <a:pt x="677" y="288"/>
                  </a:cubicBezTo>
                  <a:cubicBezTo>
                    <a:pt x="689" y="219"/>
                    <a:pt x="689" y="219"/>
                    <a:pt x="689" y="219"/>
                  </a:cubicBezTo>
                  <a:cubicBezTo>
                    <a:pt x="669" y="195"/>
                    <a:pt x="669" y="195"/>
                    <a:pt x="669" y="195"/>
                  </a:cubicBezTo>
                  <a:cubicBezTo>
                    <a:pt x="659" y="225"/>
                    <a:pt x="659" y="225"/>
                    <a:pt x="659" y="225"/>
                  </a:cubicBezTo>
                  <a:cubicBezTo>
                    <a:pt x="644" y="198"/>
                    <a:pt x="644" y="198"/>
                    <a:pt x="644" y="198"/>
                  </a:cubicBezTo>
                  <a:cubicBezTo>
                    <a:pt x="626" y="192"/>
                    <a:pt x="626" y="192"/>
                    <a:pt x="626" y="192"/>
                  </a:cubicBezTo>
                  <a:cubicBezTo>
                    <a:pt x="613" y="118"/>
                    <a:pt x="613" y="118"/>
                    <a:pt x="613" y="118"/>
                  </a:cubicBezTo>
                  <a:cubicBezTo>
                    <a:pt x="599" y="126"/>
                    <a:pt x="599" y="126"/>
                    <a:pt x="599" y="126"/>
                  </a:cubicBezTo>
                  <a:cubicBezTo>
                    <a:pt x="585" y="162"/>
                    <a:pt x="585" y="162"/>
                    <a:pt x="585" y="162"/>
                  </a:cubicBezTo>
                  <a:cubicBezTo>
                    <a:pt x="586" y="177"/>
                    <a:pt x="586" y="177"/>
                    <a:pt x="586" y="177"/>
                  </a:cubicBezTo>
                  <a:cubicBezTo>
                    <a:pt x="601" y="178"/>
                    <a:pt x="601" y="178"/>
                    <a:pt x="601" y="178"/>
                  </a:cubicBezTo>
                  <a:cubicBezTo>
                    <a:pt x="609" y="193"/>
                    <a:pt x="609" y="193"/>
                    <a:pt x="609" y="193"/>
                  </a:cubicBezTo>
                  <a:cubicBezTo>
                    <a:pt x="593" y="217"/>
                    <a:pt x="593" y="217"/>
                    <a:pt x="593" y="217"/>
                  </a:cubicBezTo>
                  <a:cubicBezTo>
                    <a:pt x="612" y="253"/>
                    <a:pt x="612" y="253"/>
                    <a:pt x="612" y="253"/>
                  </a:cubicBezTo>
                  <a:cubicBezTo>
                    <a:pt x="569" y="250"/>
                    <a:pt x="569" y="250"/>
                    <a:pt x="569" y="250"/>
                  </a:cubicBezTo>
                  <a:cubicBezTo>
                    <a:pt x="561" y="212"/>
                    <a:pt x="561" y="212"/>
                    <a:pt x="561" y="212"/>
                  </a:cubicBezTo>
                  <a:cubicBezTo>
                    <a:pt x="549" y="177"/>
                    <a:pt x="549" y="177"/>
                    <a:pt x="549" y="177"/>
                  </a:cubicBezTo>
                  <a:cubicBezTo>
                    <a:pt x="526" y="173"/>
                    <a:pt x="526" y="173"/>
                    <a:pt x="526" y="173"/>
                  </a:cubicBezTo>
                  <a:cubicBezTo>
                    <a:pt x="524" y="153"/>
                    <a:pt x="524" y="153"/>
                    <a:pt x="524" y="153"/>
                  </a:cubicBezTo>
                  <a:cubicBezTo>
                    <a:pt x="491" y="155"/>
                    <a:pt x="491" y="155"/>
                    <a:pt x="491" y="155"/>
                  </a:cubicBezTo>
                  <a:lnTo>
                    <a:pt x="499" y="180"/>
                  </a:lnTo>
                  <a:close/>
                  <a:moveTo>
                    <a:pt x="437" y="262"/>
                  </a:moveTo>
                  <a:cubicBezTo>
                    <a:pt x="451" y="199"/>
                    <a:pt x="451" y="199"/>
                    <a:pt x="451" y="199"/>
                  </a:cubicBezTo>
                  <a:cubicBezTo>
                    <a:pt x="437" y="206"/>
                    <a:pt x="437" y="206"/>
                    <a:pt x="437" y="206"/>
                  </a:cubicBezTo>
                  <a:cubicBezTo>
                    <a:pt x="417" y="256"/>
                    <a:pt x="417" y="256"/>
                    <a:pt x="417" y="256"/>
                  </a:cubicBezTo>
                  <a:lnTo>
                    <a:pt x="437" y="262"/>
                  </a:lnTo>
                  <a:close/>
                  <a:moveTo>
                    <a:pt x="756" y="216"/>
                  </a:moveTo>
                  <a:cubicBezTo>
                    <a:pt x="737" y="252"/>
                    <a:pt x="737" y="252"/>
                    <a:pt x="737" y="252"/>
                  </a:cubicBezTo>
                  <a:cubicBezTo>
                    <a:pt x="738" y="264"/>
                    <a:pt x="738" y="264"/>
                    <a:pt x="738" y="264"/>
                  </a:cubicBezTo>
                  <a:cubicBezTo>
                    <a:pt x="760" y="255"/>
                    <a:pt x="760" y="255"/>
                    <a:pt x="760" y="255"/>
                  </a:cubicBezTo>
                  <a:cubicBezTo>
                    <a:pt x="800" y="254"/>
                    <a:pt x="800" y="254"/>
                    <a:pt x="800" y="254"/>
                  </a:cubicBezTo>
                  <a:cubicBezTo>
                    <a:pt x="776" y="280"/>
                    <a:pt x="776" y="280"/>
                    <a:pt x="776" y="280"/>
                  </a:cubicBezTo>
                  <a:cubicBezTo>
                    <a:pt x="779" y="295"/>
                    <a:pt x="779" y="295"/>
                    <a:pt x="779" y="295"/>
                  </a:cubicBezTo>
                  <a:cubicBezTo>
                    <a:pt x="804" y="295"/>
                    <a:pt x="804" y="295"/>
                    <a:pt x="804" y="295"/>
                  </a:cubicBezTo>
                  <a:cubicBezTo>
                    <a:pt x="834" y="275"/>
                    <a:pt x="834" y="275"/>
                    <a:pt x="834" y="275"/>
                  </a:cubicBezTo>
                  <a:cubicBezTo>
                    <a:pt x="836" y="249"/>
                    <a:pt x="836" y="249"/>
                    <a:pt x="836" y="249"/>
                  </a:cubicBezTo>
                  <a:cubicBezTo>
                    <a:pt x="826" y="239"/>
                    <a:pt x="826" y="239"/>
                    <a:pt x="826" y="239"/>
                  </a:cubicBezTo>
                  <a:cubicBezTo>
                    <a:pt x="832" y="182"/>
                    <a:pt x="832" y="182"/>
                    <a:pt x="832" y="182"/>
                  </a:cubicBezTo>
                  <a:cubicBezTo>
                    <a:pt x="837" y="157"/>
                    <a:pt x="837" y="157"/>
                    <a:pt x="837" y="157"/>
                  </a:cubicBezTo>
                  <a:cubicBezTo>
                    <a:pt x="800" y="154"/>
                    <a:pt x="800" y="154"/>
                    <a:pt x="800" y="154"/>
                  </a:cubicBezTo>
                  <a:cubicBezTo>
                    <a:pt x="774" y="161"/>
                    <a:pt x="774" y="161"/>
                    <a:pt x="774" y="161"/>
                  </a:cubicBezTo>
                  <a:cubicBezTo>
                    <a:pt x="787" y="206"/>
                    <a:pt x="787" y="206"/>
                    <a:pt x="787" y="206"/>
                  </a:cubicBezTo>
                  <a:cubicBezTo>
                    <a:pt x="760" y="170"/>
                    <a:pt x="760" y="170"/>
                    <a:pt x="760" y="170"/>
                  </a:cubicBezTo>
                  <a:cubicBezTo>
                    <a:pt x="748" y="176"/>
                    <a:pt x="748" y="176"/>
                    <a:pt x="748" y="176"/>
                  </a:cubicBezTo>
                  <a:lnTo>
                    <a:pt x="756" y="216"/>
                  </a:lnTo>
                  <a:close/>
                  <a:moveTo>
                    <a:pt x="849" y="159"/>
                  </a:moveTo>
                  <a:cubicBezTo>
                    <a:pt x="864" y="159"/>
                    <a:pt x="864" y="159"/>
                    <a:pt x="864" y="159"/>
                  </a:cubicBezTo>
                  <a:cubicBezTo>
                    <a:pt x="880" y="188"/>
                    <a:pt x="880" y="188"/>
                    <a:pt x="880" y="188"/>
                  </a:cubicBezTo>
                  <a:cubicBezTo>
                    <a:pt x="907" y="187"/>
                    <a:pt x="907" y="187"/>
                    <a:pt x="907" y="187"/>
                  </a:cubicBezTo>
                  <a:cubicBezTo>
                    <a:pt x="922" y="184"/>
                    <a:pt x="922" y="184"/>
                    <a:pt x="922" y="184"/>
                  </a:cubicBezTo>
                  <a:cubicBezTo>
                    <a:pt x="934" y="204"/>
                    <a:pt x="934" y="204"/>
                    <a:pt x="934" y="204"/>
                  </a:cubicBezTo>
                  <a:cubicBezTo>
                    <a:pt x="945" y="239"/>
                    <a:pt x="945" y="239"/>
                    <a:pt x="945" y="239"/>
                  </a:cubicBezTo>
                  <a:cubicBezTo>
                    <a:pt x="939" y="280"/>
                    <a:pt x="939" y="280"/>
                    <a:pt x="939" y="280"/>
                  </a:cubicBezTo>
                  <a:cubicBezTo>
                    <a:pt x="952" y="325"/>
                    <a:pt x="952" y="325"/>
                    <a:pt x="952" y="325"/>
                  </a:cubicBezTo>
                  <a:cubicBezTo>
                    <a:pt x="990" y="323"/>
                    <a:pt x="990" y="323"/>
                    <a:pt x="990" y="323"/>
                  </a:cubicBezTo>
                  <a:cubicBezTo>
                    <a:pt x="1005" y="299"/>
                    <a:pt x="1005" y="299"/>
                    <a:pt x="1005" y="299"/>
                  </a:cubicBezTo>
                  <a:cubicBezTo>
                    <a:pt x="1010" y="328"/>
                    <a:pt x="1010" y="328"/>
                    <a:pt x="1010" y="328"/>
                  </a:cubicBezTo>
                  <a:cubicBezTo>
                    <a:pt x="1118" y="322"/>
                    <a:pt x="1118" y="322"/>
                    <a:pt x="1118" y="322"/>
                  </a:cubicBezTo>
                  <a:cubicBezTo>
                    <a:pt x="1158" y="319"/>
                    <a:pt x="1158" y="319"/>
                    <a:pt x="1158" y="319"/>
                  </a:cubicBezTo>
                  <a:cubicBezTo>
                    <a:pt x="1165" y="293"/>
                    <a:pt x="1165" y="293"/>
                    <a:pt x="1165" y="293"/>
                  </a:cubicBezTo>
                  <a:cubicBezTo>
                    <a:pt x="1173" y="250"/>
                    <a:pt x="1173" y="250"/>
                    <a:pt x="1173" y="250"/>
                  </a:cubicBezTo>
                  <a:cubicBezTo>
                    <a:pt x="1153" y="233"/>
                    <a:pt x="1153" y="233"/>
                    <a:pt x="1153" y="233"/>
                  </a:cubicBezTo>
                  <a:cubicBezTo>
                    <a:pt x="1104" y="226"/>
                    <a:pt x="1104" y="226"/>
                    <a:pt x="1104" y="226"/>
                  </a:cubicBezTo>
                  <a:cubicBezTo>
                    <a:pt x="1053" y="251"/>
                    <a:pt x="1053" y="251"/>
                    <a:pt x="1053" y="251"/>
                  </a:cubicBezTo>
                  <a:cubicBezTo>
                    <a:pt x="1008" y="239"/>
                    <a:pt x="1008" y="239"/>
                    <a:pt x="1008" y="239"/>
                  </a:cubicBezTo>
                  <a:cubicBezTo>
                    <a:pt x="975" y="219"/>
                    <a:pt x="975" y="219"/>
                    <a:pt x="975" y="219"/>
                  </a:cubicBezTo>
                  <a:cubicBezTo>
                    <a:pt x="972" y="200"/>
                    <a:pt x="972" y="200"/>
                    <a:pt x="972" y="200"/>
                  </a:cubicBezTo>
                  <a:cubicBezTo>
                    <a:pt x="997" y="183"/>
                    <a:pt x="997" y="183"/>
                    <a:pt x="997" y="183"/>
                  </a:cubicBezTo>
                  <a:cubicBezTo>
                    <a:pt x="965" y="163"/>
                    <a:pt x="965" y="163"/>
                    <a:pt x="965" y="163"/>
                  </a:cubicBezTo>
                  <a:cubicBezTo>
                    <a:pt x="919" y="150"/>
                    <a:pt x="919" y="150"/>
                    <a:pt x="919" y="150"/>
                  </a:cubicBezTo>
                  <a:cubicBezTo>
                    <a:pt x="849" y="130"/>
                    <a:pt x="849" y="130"/>
                    <a:pt x="849" y="130"/>
                  </a:cubicBezTo>
                  <a:lnTo>
                    <a:pt x="849" y="159"/>
                  </a:lnTo>
                  <a:close/>
                  <a:moveTo>
                    <a:pt x="857" y="284"/>
                  </a:moveTo>
                  <a:cubicBezTo>
                    <a:pt x="863" y="295"/>
                    <a:pt x="863" y="295"/>
                    <a:pt x="863" y="295"/>
                  </a:cubicBezTo>
                  <a:cubicBezTo>
                    <a:pt x="902" y="314"/>
                    <a:pt x="902" y="314"/>
                    <a:pt x="902" y="314"/>
                  </a:cubicBezTo>
                  <a:cubicBezTo>
                    <a:pt x="912" y="314"/>
                    <a:pt x="912" y="314"/>
                    <a:pt x="912" y="314"/>
                  </a:cubicBezTo>
                  <a:cubicBezTo>
                    <a:pt x="899" y="255"/>
                    <a:pt x="899" y="255"/>
                    <a:pt x="899" y="255"/>
                  </a:cubicBezTo>
                  <a:cubicBezTo>
                    <a:pt x="871" y="250"/>
                    <a:pt x="871" y="250"/>
                    <a:pt x="871" y="250"/>
                  </a:cubicBezTo>
                  <a:lnTo>
                    <a:pt x="857" y="284"/>
                  </a:lnTo>
                  <a:close/>
                  <a:moveTo>
                    <a:pt x="980" y="102"/>
                  </a:moveTo>
                  <a:cubicBezTo>
                    <a:pt x="954" y="120"/>
                    <a:pt x="954" y="120"/>
                    <a:pt x="954" y="120"/>
                  </a:cubicBezTo>
                  <a:cubicBezTo>
                    <a:pt x="989" y="129"/>
                    <a:pt x="989" y="129"/>
                    <a:pt x="989" y="129"/>
                  </a:cubicBezTo>
                  <a:cubicBezTo>
                    <a:pt x="986" y="146"/>
                    <a:pt x="986" y="146"/>
                    <a:pt x="986" y="146"/>
                  </a:cubicBezTo>
                  <a:cubicBezTo>
                    <a:pt x="995" y="164"/>
                    <a:pt x="995" y="164"/>
                    <a:pt x="995" y="164"/>
                  </a:cubicBezTo>
                  <a:cubicBezTo>
                    <a:pt x="1018" y="156"/>
                    <a:pt x="1018" y="156"/>
                    <a:pt x="1018" y="156"/>
                  </a:cubicBezTo>
                  <a:cubicBezTo>
                    <a:pt x="1068" y="136"/>
                    <a:pt x="1068" y="136"/>
                    <a:pt x="1068" y="136"/>
                  </a:cubicBezTo>
                  <a:cubicBezTo>
                    <a:pt x="1073" y="178"/>
                    <a:pt x="1073" y="178"/>
                    <a:pt x="1073" y="178"/>
                  </a:cubicBezTo>
                  <a:cubicBezTo>
                    <a:pt x="1045" y="212"/>
                    <a:pt x="1045" y="212"/>
                    <a:pt x="1045" y="212"/>
                  </a:cubicBezTo>
                  <a:cubicBezTo>
                    <a:pt x="1089" y="216"/>
                    <a:pt x="1089" y="216"/>
                    <a:pt x="1089" y="216"/>
                  </a:cubicBezTo>
                  <a:cubicBezTo>
                    <a:pt x="1148" y="202"/>
                    <a:pt x="1148" y="202"/>
                    <a:pt x="1148" y="202"/>
                  </a:cubicBezTo>
                  <a:cubicBezTo>
                    <a:pt x="1176" y="220"/>
                    <a:pt x="1176" y="220"/>
                    <a:pt x="1176" y="220"/>
                  </a:cubicBezTo>
                  <a:cubicBezTo>
                    <a:pt x="1198" y="206"/>
                    <a:pt x="1198" y="206"/>
                    <a:pt x="1198" y="206"/>
                  </a:cubicBezTo>
                  <a:cubicBezTo>
                    <a:pt x="1202" y="179"/>
                    <a:pt x="1202" y="179"/>
                    <a:pt x="1202" y="179"/>
                  </a:cubicBezTo>
                  <a:cubicBezTo>
                    <a:pt x="1242" y="162"/>
                    <a:pt x="1242" y="162"/>
                    <a:pt x="1242" y="162"/>
                  </a:cubicBezTo>
                  <a:cubicBezTo>
                    <a:pt x="1275" y="132"/>
                    <a:pt x="1275" y="132"/>
                    <a:pt x="1275" y="132"/>
                  </a:cubicBezTo>
                  <a:cubicBezTo>
                    <a:pt x="1239" y="113"/>
                    <a:pt x="1239" y="113"/>
                    <a:pt x="1239" y="113"/>
                  </a:cubicBezTo>
                  <a:cubicBezTo>
                    <a:pt x="1337" y="90"/>
                    <a:pt x="1337" y="90"/>
                    <a:pt x="1337" y="90"/>
                  </a:cubicBezTo>
                  <a:cubicBezTo>
                    <a:pt x="1386" y="57"/>
                    <a:pt x="1386" y="57"/>
                    <a:pt x="1386" y="57"/>
                  </a:cubicBezTo>
                  <a:cubicBezTo>
                    <a:pt x="1459" y="18"/>
                    <a:pt x="1459" y="18"/>
                    <a:pt x="1459" y="18"/>
                  </a:cubicBezTo>
                  <a:cubicBezTo>
                    <a:pt x="1328" y="0"/>
                    <a:pt x="1328" y="0"/>
                    <a:pt x="1328" y="0"/>
                  </a:cubicBezTo>
                  <a:cubicBezTo>
                    <a:pt x="1216" y="9"/>
                    <a:pt x="1216" y="9"/>
                    <a:pt x="1216" y="9"/>
                  </a:cubicBezTo>
                  <a:cubicBezTo>
                    <a:pt x="1072" y="37"/>
                    <a:pt x="1072" y="37"/>
                    <a:pt x="1072" y="37"/>
                  </a:cubicBezTo>
                  <a:cubicBezTo>
                    <a:pt x="1027" y="64"/>
                    <a:pt x="1027" y="64"/>
                    <a:pt x="1027" y="64"/>
                  </a:cubicBezTo>
                  <a:cubicBezTo>
                    <a:pt x="1103" y="69"/>
                    <a:pt x="1103" y="69"/>
                    <a:pt x="1103" y="69"/>
                  </a:cubicBezTo>
                  <a:cubicBezTo>
                    <a:pt x="1228" y="62"/>
                    <a:pt x="1228" y="62"/>
                    <a:pt x="1228" y="62"/>
                  </a:cubicBezTo>
                  <a:cubicBezTo>
                    <a:pt x="1200" y="88"/>
                    <a:pt x="1200" y="88"/>
                    <a:pt x="1200" y="88"/>
                  </a:cubicBezTo>
                  <a:cubicBezTo>
                    <a:pt x="1159" y="105"/>
                    <a:pt x="1159" y="105"/>
                    <a:pt x="1159" y="105"/>
                  </a:cubicBezTo>
                  <a:cubicBezTo>
                    <a:pt x="1096" y="100"/>
                    <a:pt x="1096" y="100"/>
                    <a:pt x="1096" y="100"/>
                  </a:cubicBezTo>
                  <a:cubicBezTo>
                    <a:pt x="1021" y="97"/>
                    <a:pt x="1021" y="97"/>
                    <a:pt x="1021" y="97"/>
                  </a:cubicBezTo>
                  <a:cubicBezTo>
                    <a:pt x="994" y="73"/>
                    <a:pt x="994" y="73"/>
                    <a:pt x="994" y="73"/>
                  </a:cubicBezTo>
                  <a:cubicBezTo>
                    <a:pt x="962" y="71"/>
                    <a:pt x="962" y="71"/>
                    <a:pt x="962" y="71"/>
                  </a:cubicBezTo>
                  <a:lnTo>
                    <a:pt x="980" y="102"/>
                  </a:lnTo>
                  <a:close/>
                </a:path>
              </a:pathLst>
            </a:custGeom>
            <a:solidFill>
              <a:srgbClr val="FFC000"/>
            </a:solid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4" name="Cuba"/>
            <p:cNvSpPr>
              <a:spLocks noChangeAspect="1"/>
            </p:cNvSpPr>
            <p:nvPr/>
          </p:nvSpPr>
          <p:spPr bwMode="gray">
            <a:xfrm>
              <a:off x="2289618" y="3642040"/>
              <a:ext cx="258396" cy="85244"/>
            </a:xfrm>
            <a:custGeom>
              <a:avLst/>
              <a:gdLst/>
              <a:ahLst/>
              <a:cxnLst>
                <a:cxn ang="0">
                  <a:pos x="0" y="50"/>
                </a:cxn>
                <a:cxn ang="0">
                  <a:pos x="14" y="28"/>
                </a:cxn>
                <a:cxn ang="0">
                  <a:pos x="64" y="8"/>
                </a:cxn>
                <a:cxn ang="0">
                  <a:pos x="110" y="10"/>
                </a:cxn>
                <a:cxn ang="0">
                  <a:pos x="130" y="0"/>
                </a:cxn>
                <a:cxn ang="0">
                  <a:pos x="154" y="8"/>
                </a:cxn>
                <a:cxn ang="0">
                  <a:pos x="174" y="16"/>
                </a:cxn>
                <a:cxn ang="0">
                  <a:pos x="206" y="38"/>
                </a:cxn>
                <a:cxn ang="0">
                  <a:pos x="230" y="40"/>
                </a:cxn>
                <a:cxn ang="0">
                  <a:pos x="268" y="70"/>
                </a:cxn>
                <a:cxn ang="0">
                  <a:pos x="302" y="82"/>
                </a:cxn>
                <a:cxn ang="0">
                  <a:pos x="343" y="88"/>
                </a:cxn>
                <a:cxn ang="0">
                  <a:pos x="343" y="104"/>
                </a:cxn>
                <a:cxn ang="0">
                  <a:pos x="369" y="102"/>
                </a:cxn>
                <a:cxn ang="0">
                  <a:pos x="401" y="126"/>
                </a:cxn>
                <a:cxn ang="0">
                  <a:pos x="347" y="136"/>
                </a:cxn>
                <a:cxn ang="0">
                  <a:pos x="318" y="134"/>
                </a:cxn>
                <a:cxn ang="0">
                  <a:pos x="262" y="140"/>
                </a:cxn>
                <a:cxn ang="0">
                  <a:pos x="280" y="124"/>
                </a:cxn>
                <a:cxn ang="0">
                  <a:pos x="280" y="106"/>
                </a:cxn>
                <a:cxn ang="0">
                  <a:pos x="248" y="106"/>
                </a:cxn>
                <a:cxn ang="0">
                  <a:pos x="228" y="90"/>
                </a:cxn>
                <a:cxn ang="0">
                  <a:pos x="220" y="72"/>
                </a:cxn>
                <a:cxn ang="0">
                  <a:pos x="202" y="72"/>
                </a:cxn>
                <a:cxn ang="0">
                  <a:pos x="176" y="58"/>
                </a:cxn>
                <a:cxn ang="0">
                  <a:pos x="158" y="44"/>
                </a:cxn>
                <a:cxn ang="0">
                  <a:pos x="138" y="38"/>
                </a:cxn>
                <a:cxn ang="0">
                  <a:pos x="124" y="48"/>
                </a:cxn>
                <a:cxn ang="0">
                  <a:pos x="104" y="40"/>
                </a:cxn>
                <a:cxn ang="0">
                  <a:pos x="112" y="26"/>
                </a:cxn>
                <a:cxn ang="0">
                  <a:pos x="74" y="24"/>
                </a:cxn>
                <a:cxn ang="0">
                  <a:pos x="46" y="42"/>
                </a:cxn>
                <a:cxn ang="0">
                  <a:pos x="34" y="44"/>
                </a:cxn>
                <a:cxn ang="0">
                  <a:pos x="30" y="56"/>
                </a:cxn>
                <a:cxn ang="0">
                  <a:pos x="8" y="60"/>
                </a:cxn>
                <a:cxn ang="0">
                  <a:pos x="0" y="50"/>
                </a:cxn>
              </a:cxnLst>
              <a:rect l="0" t="0" r="r" b="b"/>
              <a:pathLst>
                <a:path w="401" h="140">
                  <a:moveTo>
                    <a:pt x="0" y="50"/>
                  </a:moveTo>
                  <a:lnTo>
                    <a:pt x="14" y="28"/>
                  </a:lnTo>
                  <a:lnTo>
                    <a:pt x="64" y="8"/>
                  </a:lnTo>
                  <a:lnTo>
                    <a:pt x="110" y="10"/>
                  </a:lnTo>
                  <a:lnTo>
                    <a:pt x="130" y="0"/>
                  </a:lnTo>
                  <a:lnTo>
                    <a:pt x="154" y="8"/>
                  </a:lnTo>
                  <a:lnTo>
                    <a:pt x="174" y="16"/>
                  </a:lnTo>
                  <a:lnTo>
                    <a:pt x="206" y="38"/>
                  </a:lnTo>
                  <a:lnTo>
                    <a:pt x="230" y="40"/>
                  </a:lnTo>
                  <a:lnTo>
                    <a:pt x="268" y="70"/>
                  </a:lnTo>
                  <a:lnTo>
                    <a:pt x="302" y="82"/>
                  </a:lnTo>
                  <a:lnTo>
                    <a:pt x="343" y="88"/>
                  </a:lnTo>
                  <a:lnTo>
                    <a:pt x="343" y="104"/>
                  </a:lnTo>
                  <a:lnTo>
                    <a:pt x="369" y="102"/>
                  </a:lnTo>
                  <a:lnTo>
                    <a:pt x="401" y="126"/>
                  </a:lnTo>
                  <a:lnTo>
                    <a:pt x="347" y="136"/>
                  </a:lnTo>
                  <a:lnTo>
                    <a:pt x="318" y="134"/>
                  </a:lnTo>
                  <a:lnTo>
                    <a:pt x="262" y="140"/>
                  </a:lnTo>
                  <a:lnTo>
                    <a:pt x="280" y="124"/>
                  </a:lnTo>
                  <a:lnTo>
                    <a:pt x="280" y="106"/>
                  </a:lnTo>
                  <a:lnTo>
                    <a:pt x="248" y="106"/>
                  </a:lnTo>
                  <a:lnTo>
                    <a:pt x="228" y="90"/>
                  </a:lnTo>
                  <a:lnTo>
                    <a:pt x="220" y="72"/>
                  </a:lnTo>
                  <a:lnTo>
                    <a:pt x="202" y="72"/>
                  </a:lnTo>
                  <a:lnTo>
                    <a:pt x="176" y="58"/>
                  </a:lnTo>
                  <a:lnTo>
                    <a:pt x="158" y="44"/>
                  </a:lnTo>
                  <a:lnTo>
                    <a:pt x="138" y="38"/>
                  </a:lnTo>
                  <a:lnTo>
                    <a:pt x="124" y="48"/>
                  </a:lnTo>
                  <a:lnTo>
                    <a:pt x="104" y="40"/>
                  </a:lnTo>
                  <a:lnTo>
                    <a:pt x="112" y="26"/>
                  </a:lnTo>
                  <a:lnTo>
                    <a:pt x="74" y="24"/>
                  </a:lnTo>
                  <a:lnTo>
                    <a:pt x="46" y="42"/>
                  </a:lnTo>
                  <a:lnTo>
                    <a:pt x="34" y="44"/>
                  </a:lnTo>
                  <a:lnTo>
                    <a:pt x="30" y="56"/>
                  </a:lnTo>
                  <a:lnTo>
                    <a:pt x="8" y="60"/>
                  </a:lnTo>
                  <a:lnTo>
                    <a:pt x="0" y="50"/>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5" name="Jamaica"/>
            <p:cNvSpPr>
              <a:spLocks noChangeAspect="1"/>
            </p:cNvSpPr>
            <p:nvPr/>
          </p:nvSpPr>
          <p:spPr bwMode="gray">
            <a:xfrm>
              <a:off x="2438811" y="3757625"/>
              <a:ext cx="56909" cy="15893"/>
            </a:xfrm>
            <a:custGeom>
              <a:avLst/>
              <a:gdLst/>
              <a:ahLst/>
              <a:cxnLst>
                <a:cxn ang="0">
                  <a:pos x="0" y="8"/>
                </a:cxn>
                <a:cxn ang="0">
                  <a:pos x="14" y="2"/>
                </a:cxn>
                <a:cxn ang="0">
                  <a:pos x="42" y="0"/>
                </a:cxn>
                <a:cxn ang="0">
                  <a:pos x="66" y="6"/>
                </a:cxn>
                <a:cxn ang="0">
                  <a:pos x="88" y="16"/>
                </a:cxn>
                <a:cxn ang="0">
                  <a:pos x="80" y="24"/>
                </a:cxn>
                <a:cxn ang="0">
                  <a:pos x="64" y="20"/>
                </a:cxn>
                <a:cxn ang="0">
                  <a:pos x="50" y="28"/>
                </a:cxn>
                <a:cxn ang="0">
                  <a:pos x="30" y="24"/>
                </a:cxn>
                <a:cxn ang="0">
                  <a:pos x="18" y="14"/>
                </a:cxn>
                <a:cxn ang="0">
                  <a:pos x="6" y="14"/>
                </a:cxn>
                <a:cxn ang="0">
                  <a:pos x="0" y="8"/>
                </a:cxn>
              </a:cxnLst>
              <a:rect l="0" t="0" r="r" b="b"/>
              <a:pathLst>
                <a:path w="88" h="28">
                  <a:moveTo>
                    <a:pt x="0" y="8"/>
                  </a:moveTo>
                  <a:lnTo>
                    <a:pt x="14" y="2"/>
                  </a:lnTo>
                  <a:lnTo>
                    <a:pt x="42" y="0"/>
                  </a:lnTo>
                  <a:lnTo>
                    <a:pt x="66" y="6"/>
                  </a:lnTo>
                  <a:lnTo>
                    <a:pt x="88" y="16"/>
                  </a:lnTo>
                  <a:lnTo>
                    <a:pt x="80" y="24"/>
                  </a:lnTo>
                  <a:lnTo>
                    <a:pt x="64" y="20"/>
                  </a:lnTo>
                  <a:lnTo>
                    <a:pt x="50" y="28"/>
                  </a:lnTo>
                  <a:lnTo>
                    <a:pt x="30" y="24"/>
                  </a:lnTo>
                  <a:lnTo>
                    <a:pt x="18" y="14"/>
                  </a:lnTo>
                  <a:lnTo>
                    <a:pt x="6" y="14"/>
                  </a:lnTo>
                  <a:lnTo>
                    <a:pt x="0" y="8"/>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6" name="Dominican Republic"/>
            <p:cNvSpPr>
              <a:spLocks noChangeAspect="1"/>
            </p:cNvSpPr>
            <p:nvPr/>
          </p:nvSpPr>
          <p:spPr bwMode="gray">
            <a:xfrm>
              <a:off x="2597232" y="3721505"/>
              <a:ext cx="93822" cy="54903"/>
            </a:xfrm>
            <a:custGeom>
              <a:avLst/>
              <a:gdLst/>
              <a:ahLst/>
              <a:cxnLst>
                <a:cxn ang="0">
                  <a:pos x="0" y="60"/>
                </a:cxn>
                <a:cxn ang="0">
                  <a:pos x="10" y="14"/>
                </a:cxn>
                <a:cxn ang="0">
                  <a:pos x="24" y="2"/>
                </a:cxn>
                <a:cxn ang="0">
                  <a:pos x="56" y="0"/>
                </a:cxn>
                <a:cxn ang="0">
                  <a:pos x="84" y="12"/>
                </a:cxn>
                <a:cxn ang="0">
                  <a:pos x="118" y="20"/>
                </a:cxn>
                <a:cxn ang="0">
                  <a:pos x="114" y="30"/>
                </a:cxn>
                <a:cxn ang="0">
                  <a:pos x="146" y="46"/>
                </a:cxn>
                <a:cxn ang="0">
                  <a:pos x="134" y="58"/>
                </a:cxn>
                <a:cxn ang="0">
                  <a:pos x="108" y="50"/>
                </a:cxn>
                <a:cxn ang="0">
                  <a:pos x="88" y="54"/>
                </a:cxn>
                <a:cxn ang="0">
                  <a:pos x="78" y="66"/>
                </a:cxn>
                <a:cxn ang="0">
                  <a:pos x="44" y="52"/>
                </a:cxn>
                <a:cxn ang="0">
                  <a:pos x="46" y="70"/>
                </a:cxn>
                <a:cxn ang="0">
                  <a:pos x="26" y="90"/>
                </a:cxn>
                <a:cxn ang="0">
                  <a:pos x="20" y="76"/>
                </a:cxn>
                <a:cxn ang="0">
                  <a:pos x="0" y="60"/>
                </a:cxn>
              </a:cxnLst>
              <a:rect l="0" t="0" r="r" b="b"/>
              <a:pathLst>
                <a:path w="146" h="90">
                  <a:moveTo>
                    <a:pt x="0" y="60"/>
                  </a:moveTo>
                  <a:lnTo>
                    <a:pt x="10" y="14"/>
                  </a:lnTo>
                  <a:lnTo>
                    <a:pt x="24" y="2"/>
                  </a:lnTo>
                  <a:lnTo>
                    <a:pt x="56" y="0"/>
                  </a:lnTo>
                  <a:lnTo>
                    <a:pt x="84" y="12"/>
                  </a:lnTo>
                  <a:lnTo>
                    <a:pt x="118" y="20"/>
                  </a:lnTo>
                  <a:lnTo>
                    <a:pt x="114" y="30"/>
                  </a:lnTo>
                  <a:lnTo>
                    <a:pt x="146" y="46"/>
                  </a:lnTo>
                  <a:lnTo>
                    <a:pt x="134" y="58"/>
                  </a:lnTo>
                  <a:lnTo>
                    <a:pt x="108" y="50"/>
                  </a:lnTo>
                  <a:lnTo>
                    <a:pt x="88" y="54"/>
                  </a:lnTo>
                  <a:lnTo>
                    <a:pt x="78" y="66"/>
                  </a:lnTo>
                  <a:lnTo>
                    <a:pt x="44" y="52"/>
                  </a:lnTo>
                  <a:lnTo>
                    <a:pt x="46" y="70"/>
                  </a:lnTo>
                  <a:lnTo>
                    <a:pt x="26" y="90"/>
                  </a:lnTo>
                  <a:lnTo>
                    <a:pt x="20" y="76"/>
                  </a:lnTo>
                  <a:lnTo>
                    <a:pt x="0" y="60"/>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7" name="Haiti"/>
            <p:cNvSpPr>
              <a:spLocks noChangeAspect="1"/>
            </p:cNvSpPr>
            <p:nvPr/>
          </p:nvSpPr>
          <p:spPr bwMode="gray">
            <a:xfrm>
              <a:off x="2537247" y="3721505"/>
              <a:ext cx="66137" cy="46234"/>
            </a:xfrm>
            <a:custGeom>
              <a:avLst/>
              <a:gdLst/>
              <a:ahLst/>
              <a:cxnLst>
                <a:cxn ang="0">
                  <a:pos x="92" y="62"/>
                </a:cxn>
                <a:cxn ang="0">
                  <a:pos x="102" y="16"/>
                </a:cxn>
                <a:cxn ang="0">
                  <a:pos x="94" y="6"/>
                </a:cxn>
                <a:cxn ang="0">
                  <a:pos x="46" y="0"/>
                </a:cxn>
                <a:cxn ang="0">
                  <a:pos x="44" y="10"/>
                </a:cxn>
                <a:cxn ang="0">
                  <a:pos x="70" y="22"/>
                </a:cxn>
                <a:cxn ang="0">
                  <a:pos x="68" y="36"/>
                </a:cxn>
                <a:cxn ang="0">
                  <a:pos x="78" y="44"/>
                </a:cxn>
                <a:cxn ang="0">
                  <a:pos x="70" y="56"/>
                </a:cxn>
                <a:cxn ang="0">
                  <a:pos x="30" y="54"/>
                </a:cxn>
                <a:cxn ang="0">
                  <a:pos x="16" y="48"/>
                </a:cxn>
                <a:cxn ang="0">
                  <a:pos x="0" y="56"/>
                </a:cxn>
                <a:cxn ang="0">
                  <a:pos x="2" y="70"/>
                </a:cxn>
                <a:cxn ang="0">
                  <a:pos x="24" y="78"/>
                </a:cxn>
                <a:cxn ang="0">
                  <a:pos x="32" y="68"/>
                </a:cxn>
                <a:cxn ang="0">
                  <a:pos x="70" y="68"/>
                </a:cxn>
                <a:cxn ang="0">
                  <a:pos x="92" y="62"/>
                </a:cxn>
              </a:cxnLst>
              <a:rect l="0" t="0" r="r" b="b"/>
              <a:pathLst>
                <a:path w="102" h="78">
                  <a:moveTo>
                    <a:pt x="92" y="62"/>
                  </a:moveTo>
                  <a:lnTo>
                    <a:pt x="102" y="16"/>
                  </a:lnTo>
                  <a:lnTo>
                    <a:pt x="94" y="6"/>
                  </a:lnTo>
                  <a:lnTo>
                    <a:pt x="46" y="0"/>
                  </a:lnTo>
                  <a:lnTo>
                    <a:pt x="44" y="10"/>
                  </a:lnTo>
                  <a:lnTo>
                    <a:pt x="70" y="22"/>
                  </a:lnTo>
                  <a:lnTo>
                    <a:pt x="68" y="36"/>
                  </a:lnTo>
                  <a:lnTo>
                    <a:pt x="78" y="44"/>
                  </a:lnTo>
                  <a:lnTo>
                    <a:pt x="70" y="56"/>
                  </a:lnTo>
                  <a:lnTo>
                    <a:pt x="30" y="54"/>
                  </a:lnTo>
                  <a:lnTo>
                    <a:pt x="16" y="48"/>
                  </a:lnTo>
                  <a:lnTo>
                    <a:pt x="0" y="56"/>
                  </a:lnTo>
                  <a:lnTo>
                    <a:pt x="2" y="70"/>
                  </a:lnTo>
                  <a:lnTo>
                    <a:pt x="24" y="78"/>
                  </a:lnTo>
                  <a:lnTo>
                    <a:pt x="32" y="68"/>
                  </a:lnTo>
                  <a:lnTo>
                    <a:pt x="70" y="68"/>
                  </a:lnTo>
                  <a:lnTo>
                    <a:pt x="92" y="62"/>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8" name="United States"/>
            <p:cNvSpPr>
              <a:spLocks noChangeAspect="1" noEditPoints="1"/>
            </p:cNvSpPr>
            <p:nvPr/>
          </p:nvSpPr>
          <p:spPr bwMode="gray">
            <a:xfrm>
              <a:off x="228600" y="1736322"/>
              <a:ext cx="2497830" cy="2005410"/>
            </a:xfrm>
            <a:custGeom>
              <a:avLst/>
              <a:gdLst/>
              <a:ahLst/>
              <a:cxnLst>
                <a:cxn ang="0">
                  <a:pos x="2880" y="1918"/>
                </a:cxn>
                <a:cxn ang="0">
                  <a:pos x="3052" y="2004"/>
                </a:cxn>
                <a:cxn ang="0">
                  <a:pos x="3174" y="2061"/>
                </a:cxn>
                <a:cxn ang="0">
                  <a:pos x="3126" y="2269"/>
                </a:cxn>
                <a:cxn ang="0">
                  <a:pos x="3232" y="2167"/>
                </a:cxn>
                <a:cxn ang="0">
                  <a:pos x="3358" y="2281"/>
                </a:cxn>
                <a:cxn ang="0">
                  <a:pos x="3593" y="2119"/>
                </a:cxn>
                <a:cxn ang="0">
                  <a:pos x="3811" y="2157"/>
                </a:cxn>
                <a:cxn ang="0">
                  <a:pos x="3601" y="2351"/>
                </a:cxn>
                <a:cxn ang="0">
                  <a:pos x="3525" y="2401"/>
                </a:cxn>
                <a:cxn ang="0">
                  <a:pos x="3492" y="2603"/>
                </a:cxn>
                <a:cxn ang="0">
                  <a:pos x="3324" y="2873"/>
                </a:cxn>
                <a:cxn ang="0">
                  <a:pos x="3348" y="3058"/>
                </a:cxn>
                <a:cxn ang="0">
                  <a:pos x="3254" y="2892"/>
                </a:cxn>
                <a:cxn ang="0">
                  <a:pos x="3000" y="2869"/>
                </a:cxn>
                <a:cxn ang="0">
                  <a:pos x="2908" y="2890"/>
                </a:cxn>
                <a:cxn ang="0">
                  <a:pos x="2648" y="3024"/>
                </a:cxn>
                <a:cxn ang="0">
                  <a:pos x="2161" y="2799"/>
                </a:cxn>
                <a:cxn ang="0">
                  <a:pos x="1835" y="2631"/>
                </a:cxn>
                <a:cxn ang="0">
                  <a:pos x="1735" y="2487"/>
                </a:cxn>
                <a:cxn ang="0">
                  <a:pos x="1691" y="2189"/>
                </a:cxn>
                <a:cxn ang="0">
                  <a:pos x="490" y="3310"/>
                </a:cxn>
                <a:cxn ang="0">
                  <a:pos x="358" y="3198"/>
                </a:cxn>
                <a:cxn ang="0">
                  <a:pos x="480" y="3250"/>
                </a:cxn>
                <a:cxn ang="0">
                  <a:pos x="908" y="200"/>
                </a:cxn>
                <a:cxn ang="0">
                  <a:pos x="594" y="122"/>
                </a:cxn>
                <a:cxn ang="0">
                  <a:pos x="454" y="0"/>
                </a:cxn>
                <a:cxn ang="0">
                  <a:pos x="188" y="305"/>
                </a:cxn>
                <a:cxn ang="0">
                  <a:pos x="222" y="545"/>
                </a:cxn>
                <a:cxn ang="0">
                  <a:pos x="150" y="591"/>
                </a:cxn>
                <a:cxn ang="0">
                  <a:pos x="70" y="759"/>
                </a:cxn>
                <a:cxn ang="0">
                  <a:pos x="268" y="787"/>
                </a:cxn>
                <a:cxn ang="0">
                  <a:pos x="154" y="921"/>
                </a:cxn>
                <a:cxn ang="0">
                  <a:pos x="170" y="1097"/>
                </a:cxn>
                <a:cxn ang="0">
                  <a:pos x="244" y="1216"/>
                </a:cxn>
                <a:cxn ang="0">
                  <a:pos x="384" y="1284"/>
                </a:cxn>
                <a:cxn ang="0">
                  <a:pos x="398" y="1370"/>
                </a:cxn>
                <a:cxn ang="0">
                  <a:pos x="256" y="1514"/>
                </a:cxn>
                <a:cxn ang="0">
                  <a:pos x="442" y="1408"/>
                </a:cxn>
                <a:cxn ang="0">
                  <a:pos x="572" y="1226"/>
                </a:cxn>
                <a:cxn ang="0">
                  <a:pos x="714" y="1065"/>
                </a:cxn>
                <a:cxn ang="0">
                  <a:pos x="628" y="1230"/>
                </a:cxn>
                <a:cxn ang="0">
                  <a:pos x="774" y="1111"/>
                </a:cxn>
                <a:cxn ang="0">
                  <a:pos x="932" y="1159"/>
                </a:cxn>
                <a:cxn ang="0">
                  <a:pos x="1117" y="1216"/>
                </a:cxn>
                <a:cxn ang="0">
                  <a:pos x="1227" y="1234"/>
                </a:cxn>
                <a:cxn ang="0">
                  <a:pos x="1331" y="1318"/>
                </a:cxn>
                <a:cxn ang="0">
                  <a:pos x="1411" y="1498"/>
                </a:cxn>
                <a:cxn ang="0">
                  <a:pos x="1181" y="1224"/>
                </a:cxn>
                <a:cxn ang="0">
                  <a:pos x="536" y="1392"/>
                </a:cxn>
                <a:cxn ang="0">
                  <a:pos x="616" y="1348"/>
                </a:cxn>
                <a:cxn ang="0">
                  <a:pos x="166" y="1566"/>
                </a:cxn>
                <a:cxn ang="0">
                  <a:pos x="80" y="1622"/>
                </a:cxn>
                <a:cxn ang="0">
                  <a:pos x="72" y="1172"/>
                </a:cxn>
                <a:cxn ang="0">
                  <a:pos x="1281" y="1348"/>
                </a:cxn>
                <a:cxn ang="0">
                  <a:pos x="1321" y="1330"/>
                </a:cxn>
                <a:cxn ang="0">
                  <a:pos x="1325" y="1388"/>
                </a:cxn>
                <a:cxn ang="0">
                  <a:pos x="1317" y="1440"/>
                </a:cxn>
                <a:cxn ang="0">
                  <a:pos x="1353" y="1438"/>
                </a:cxn>
              </a:cxnLst>
              <a:rect l="0" t="0" r="r" b="b"/>
              <a:pathLst>
                <a:path w="3875" h="3312">
                  <a:moveTo>
                    <a:pt x="1673" y="1934"/>
                  </a:moveTo>
                  <a:lnTo>
                    <a:pt x="1743" y="1944"/>
                  </a:lnTo>
                  <a:lnTo>
                    <a:pt x="1739" y="1978"/>
                  </a:lnTo>
                  <a:lnTo>
                    <a:pt x="1739" y="1998"/>
                  </a:lnTo>
                  <a:lnTo>
                    <a:pt x="1759" y="2006"/>
                  </a:lnTo>
                  <a:lnTo>
                    <a:pt x="1775" y="1960"/>
                  </a:lnTo>
                  <a:lnTo>
                    <a:pt x="1769" y="1930"/>
                  </a:lnTo>
                  <a:lnTo>
                    <a:pt x="1749" y="1924"/>
                  </a:lnTo>
                  <a:lnTo>
                    <a:pt x="1757" y="1906"/>
                  </a:lnTo>
                  <a:lnTo>
                    <a:pt x="2826" y="1908"/>
                  </a:lnTo>
                  <a:lnTo>
                    <a:pt x="2880" y="1918"/>
                  </a:lnTo>
                  <a:lnTo>
                    <a:pt x="2926" y="1946"/>
                  </a:lnTo>
                  <a:lnTo>
                    <a:pt x="2982" y="1956"/>
                  </a:lnTo>
                  <a:lnTo>
                    <a:pt x="2956" y="1982"/>
                  </a:lnTo>
                  <a:lnTo>
                    <a:pt x="2908" y="2010"/>
                  </a:lnTo>
                  <a:lnTo>
                    <a:pt x="2936" y="2010"/>
                  </a:lnTo>
                  <a:lnTo>
                    <a:pt x="2956" y="2000"/>
                  </a:lnTo>
                  <a:lnTo>
                    <a:pt x="2958" y="2016"/>
                  </a:lnTo>
                  <a:lnTo>
                    <a:pt x="2982" y="2016"/>
                  </a:lnTo>
                  <a:lnTo>
                    <a:pt x="3030" y="1994"/>
                  </a:lnTo>
                  <a:lnTo>
                    <a:pt x="3076" y="1980"/>
                  </a:lnTo>
                  <a:lnTo>
                    <a:pt x="3052" y="2004"/>
                  </a:lnTo>
                  <a:lnTo>
                    <a:pt x="3072" y="2004"/>
                  </a:lnTo>
                  <a:lnTo>
                    <a:pt x="3094" y="2027"/>
                  </a:lnTo>
                  <a:lnTo>
                    <a:pt x="3114" y="2035"/>
                  </a:lnTo>
                  <a:lnTo>
                    <a:pt x="3130" y="2033"/>
                  </a:lnTo>
                  <a:lnTo>
                    <a:pt x="3164" y="2023"/>
                  </a:lnTo>
                  <a:lnTo>
                    <a:pt x="3184" y="2014"/>
                  </a:lnTo>
                  <a:lnTo>
                    <a:pt x="3188" y="2031"/>
                  </a:lnTo>
                  <a:lnTo>
                    <a:pt x="3214" y="2047"/>
                  </a:lnTo>
                  <a:lnTo>
                    <a:pt x="3226" y="2061"/>
                  </a:lnTo>
                  <a:lnTo>
                    <a:pt x="3200" y="2067"/>
                  </a:lnTo>
                  <a:lnTo>
                    <a:pt x="3174" y="2061"/>
                  </a:lnTo>
                  <a:lnTo>
                    <a:pt x="3162" y="2073"/>
                  </a:lnTo>
                  <a:lnTo>
                    <a:pt x="3116" y="2081"/>
                  </a:lnTo>
                  <a:lnTo>
                    <a:pt x="3096" y="2113"/>
                  </a:lnTo>
                  <a:lnTo>
                    <a:pt x="3100" y="2143"/>
                  </a:lnTo>
                  <a:lnTo>
                    <a:pt x="3092" y="2183"/>
                  </a:lnTo>
                  <a:lnTo>
                    <a:pt x="3084" y="2219"/>
                  </a:lnTo>
                  <a:lnTo>
                    <a:pt x="3084" y="2249"/>
                  </a:lnTo>
                  <a:lnTo>
                    <a:pt x="3092" y="2277"/>
                  </a:lnTo>
                  <a:lnTo>
                    <a:pt x="3102" y="2289"/>
                  </a:lnTo>
                  <a:lnTo>
                    <a:pt x="3108" y="2289"/>
                  </a:lnTo>
                  <a:lnTo>
                    <a:pt x="3126" y="2269"/>
                  </a:lnTo>
                  <a:lnTo>
                    <a:pt x="3134" y="2221"/>
                  </a:lnTo>
                  <a:lnTo>
                    <a:pt x="3132" y="2185"/>
                  </a:lnTo>
                  <a:lnTo>
                    <a:pt x="3148" y="2133"/>
                  </a:lnTo>
                  <a:lnTo>
                    <a:pt x="3168" y="2129"/>
                  </a:lnTo>
                  <a:lnTo>
                    <a:pt x="3190" y="2101"/>
                  </a:lnTo>
                  <a:lnTo>
                    <a:pt x="3188" y="2085"/>
                  </a:lnTo>
                  <a:lnTo>
                    <a:pt x="3200" y="2079"/>
                  </a:lnTo>
                  <a:lnTo>
                    <a:pt x="3220" y="2091"/>
                  </a:lnTo>
                  <a:lnTo>
                    <a:pt x="3254" y="2101"/>
                  </a:lnTo>
                  <a:lnTo>
                    <a:pt x="3254" y="2145"/>
                  </a:lnTo>
                  <a:lnTo>
                    <a:pt x="3232" y="2167"/>
                  </a:lnTo>
                  <a:lnTo>
                    <a:pt x="3236" y="2187"/>
                  </a:lnTo>
                  <a:lnTo>
                    <a:pt x="3252" y="2177"/>
                  </a:lnTo>
                  <a:lnTo>
                    <a:pt x="3266" y="2161"/>
                  </a:lnTo>
                  <a:lnTo>
                    <a:pt x="3280" y="2189"/>
                  </a:lnTo>
                  <a:lnTo>
                    <a:pt x="3276" y="2225"/>
                  </a:lnTo>
                  <a:lnTo>
                    <a:pt x="3262" y="2247"/>
                  </a:lnTo>
                  <a:lnTo>
                    <a:pt x="3256" y="2259"/>
                  </a:lnTo>
                  <a:lnTo>
                    <a:pt x="3256" y="2291"/>
                  </a:lnTo>
                  <a:lnTo>
                    <a:pt x="3284" y="2309"/>
                  </a:lnTo>
                  <a:lnTo>
                    <a:pt x="3318" y="2301"/>
                  </a:lnTo>
                  <a:lnTo>
                    <a:pt x="3358" y="2281"/>
                  </a:lnTo>
                  <a:lnTo>
                    <a:pt x="3376" y="2267"/>
                  </a:lnTo>
                  <a:lnTo>
                    <a:pt x="3398" y="2261"/>
                  </a:lnTo>
                  <a:lnTo>
                    <a:pt x="3424" y="2237"/>
                  </a:lnTo>
                  <a:lnTo>
                    <a:pt x="3428" y="2209"/>
                  </a:lnTo>
                  <a:lnTo>
                    <a:pt x="3472" y="2205"/>
                  </a:lnTo>
                  <a:lnTo>
                    <a:pt x="3484" y="2215"/>
                  </a:lnTo>
                  <a:lnTo>
                    <a:pt x="3516" y="2201"/>
                  </a:lnTo>
                  <a:lnTo>
                    <a:pt x="3527" y="2183"/>
                  </a:lnTo>
                  <a:lnTo>
                    <a:pt x="3537" y="2173"/>
                  </a:lnTo>
                  <a:lnTo>
                    <a:pt x="3537" y="2157"/>
                  </a:lnTo>
                  <a:lnTo>
                    <a:pt x="3593" y="2119"/>
                  </a:lnTo>
                  <a:lnTo>
                    <a:pt x="3697" y="2115"/>
                  </a:lnTo>
                  <a:lnTo>
                    <a:pt x="3745" y="2069"/>
                  </a:lnTo>
                  <a:lnTo>
                    <a:pt x="3761" y="2014"/>
                  </a:lnTo>
                  <a:lnTo>
                    <a:pt x="3789" y="2004"/>
                  </a:lnTo>
                  <a:lnTo>
                    <a:pt x="3809" y="1992"/>
                  </a:lnTo>
                  <a:lnTo>
                    <a:pt x="3821" y="1998"/>
                  </a:lnTo>
                  <a:lnTo>
                    <a:pt x="3847" y="2065"/>
                  </a:lnTo>
                  <a:lnTo>
                    <a:pt x="3873" y="2111"/>
                  </a:lnTo>
                  <a:lnTo>
                    <a:pt x="3875" y="2131"/>
                  </a:lnTo>
                  <a:lnTo>
                    <a:pt x="3835" y="2143"/>
                  </a:lnTo>
                  <a:lnTo>
                    <a:pt x="3811" y="2157"/>
                  </a:lnTo>
                  <a:lnTo>
                    <a:pt x="3807" y="2133"/>
                  </a:lnTo>
                  <a:lnTo>
                    <a:pt x="3793" y="2171"/>
                  </a:lnTo>
                  <a:lnTo>
                    <a:pt x="3755" y="2185"/>
                  </a:lnTo>
                  <a:lnTo>
                    <a:pt x="3735" y="2215"/>
                  </a:lnTo>
                  <a:lnTo>
                    <a:pt x="3723" y="2237"/>
                  </a:lnTo>
                  <a:lnTo>
                    <a:pt x="3723" y="2265"/>
                  </a:lnTo>
                  <a:lnTo>
                    <a:pt x="3737" y="2295"/>
                  </a:lnTo>
                  <a:lnTo>
                    <a:pt x="3703" y="2311"/>
                  </a:lnTo>
                  <a:lnTo>
                    <a:pt x="3661" y="2309"/>
                  </a:lnTo>
                  <a:lnTo>
                    <a:pt x="3633" y="2321"/>
                  </a:lnTo>
                  <a:lnTo>
                    <a:pt x="3601" y="2351"/>
                  </a:lnTo>
                  <a:lnTo>
                    <a:pt x="3597" y="2401"/>
                  </a:lnTo>
                  <a:lnTo>
                    <a:pt x="3575" y="2425"/>
                  </a:lnTo>
                  <a:lnTo>
                    <a:pt x="3553" y="2423"/>
                  </a:lnTo>
                  <a:lnTo>
                    <a:pt x="3563" y="2453"/>
                  </a:lnTo>
                  <a:lnTo>
                    <a:pt x="3541" y="2505"/>
                  </a:lnTo>
                  <a:lnTo>
                    <a:pt x="3529" y="2499"/>
                  </a:lnTo>
                  <a:lnTo>
                    <a:pt x="3535" y="2461"/>
                  </a:lnTo>
                  <a:lnTo>
                    <a:pt x="3525" y="2467"/>
                  </a:lnTo>
                  <a:lnTo>
                    <a:pt x="3516" y="2433"/>
                  </a:lnTo>
                  <a:lnTo>
                    <a:pt x="3525" y="2419"/>
                  </a:lnTo>
                  <a:lnTo>
                    <a:pt x="3525" y="2401"/>
                  </a:lnTo>
                  <a:lnTo>
                    <a:pt x="3504" y="2431"/>
                  </a:lnTo>
                  <a:lnTo>
                    <a:pt x="3498" y="2475"/>
                  </a:lnTo>
                  <a:lnTo>
                    <a:pt x="3512" y="2493"/>
                  </a:lnTo>
                  <a:lnTo>
                    <a:pt x="3508" y="2523"/>
                  </a:lnTo>
                  <a:lnTo>
                    <a:pt x="3533" y="2549"/>
                  </a:lnTo>
                  <a:lnTo>
                    <a:pt x="3539" y="2585"/>
                  </a:lnTo>
                  <a:lnTo>
                    <a:pt x="3523" y="2571"/>
                  </a:lnTo>
                  <a:lnTo>
                    <a:pt x="3504" y="2579"/>
                  </a:lnTo>
                  <a:lnTo>
                    <a:pt x="3523" y="2589"/>
                  </a:lnTo>
                  <a:lnTo>
                    <a:pt x="3521" y="2611"/>
                  </a:lnTo>
                  <a:lnTo>
                    <a:pt x="3492" y="2603"/>
                  </a:lnTo>
                  <a:lnTo>
                    <a:pt x="3498" y="2623"/>
                  </a:lnTo>
                  <a:lnTo>
                    <a:pt x="3478" y="2641"/>
                  </a:lnTo>
                  <a:lnTo>
                    <a:pt x="3446" y="2679"/>
                  </a:lnTo>
                  <a:lnTo>
                    <a:pt x="3428" y="2681"/>
                  </a:lnTo>
                  <a:lnTo>
                    <a:pt x="3400" y="2709"/>
                  </a:lnTo>
                  <a:lnTo>
                    <a:pt x="3342" y="2765"/>
                  </a:lnTo>
                  <a:lnTo>
                    <a:pt x="3330" y="2769"/>
                  </a:lnTo>
                  <a:lnTo>
                    <a:pt x="3316" y="2809"/>
                  </a:lnTo>
                  <a:lnTo>
                    <a:pt x="3314" y="2845"/>
                  </a:lnTo>
                  <a:lnTo>
                    <a:pt x="3324" y="2857"/>
                  </a:lnTo>
                  <a:lnTo>
                    <a:pt x="3324" y="2873"/>
                  </a:lnTo>
                  <a:lnTo>
                    <a:pt x="3336" y="2892"/>
                  </a:lnTo>
                  <a:lnTo>
                    <a:pt x="3344" y="2928"/>
                  </a:lnTo>
                  <a:lnTo>
                    <a:pt x="3352" y="2954"/>
                  </a:lnTo>
                  <a:lnTo>
                    <a:pt x="3362" y="2954"/>
                  </a:lnTo>
                  <a:lnTo>
                    <a:pt x="3366" y="2990"/>
                  </a:lnTo>
                  <a:lnTo>
                    <a:pt x="3374" y="2996"/>
                  </a:lnTo>
                  <a:lnTo>
                    <a:pt x="3376" y="3034"/>
                  </a:lnTo>
                  <a:lnTo>
                    <a:pt x="3366" y="3050"/>
                  </a:lnTo>
                  <a:lnTo>
                    <a:pt x="3366" y="3060"/>
                  </a:lnTo>
                  <a:lnTo>
                    <a:pt x="3348" y="3072"/>
                  </a:lnTo>
                  <a:lnTo>
                    <a:pt x="3348" y="3058"/>
                  </a:lnTo>
                  <a:lnTo>
                    <a:pt x="3334" y="3052"/>
                  </a:lnTo>
                  <a:lnTo>
                    <a:pt x="3316" y="3032"/>
                  </a:lnTo>
                  <a:lnTo>
                    <a:pt x="3312" y="3012"/>
                  </a:lnTo>
                  <a:lnTo>
                    <a:pt x="3302" y="3012"/>
                  </a:lnTo>
                  <a:lnTo>
                    <a:pt x="3298" y="2990"/>
                  </a:lnTo>
                  <a:lnTo>
                    <a:pt x="3288" y="2988"/>
                  </a:lnTo>
                  <a:lnTo>
                    <a:pt x="3280" y="2972"/>
                  </a:lnTo>
                  <a:lnTo>
                    <a:pt x="3286" y="2956"/>
                  </a:lnTo>
                  <a:lnTo>
                    <a:pt x="3274" y="2940"/>
                  </a:lnTo>
                  <a:lnTo>
                    <a:pt x="3276" y="2906"/>
                  </a:lnTo>
                  <a:lnTo>
                    <a:pt x="3254" y="2892"/>
                  </a:lnTo>
                  <a:lnTo>
                    <a:pt x="3224" y="2857"/>
                  </a:lnTo>
                  <a:lnTo>
                    <a:pt x="3190" y="2869"/>
                  </a:lnTo>
                  <a:lnTo>
                    <a:pt x="3172" y="2871"/>
                  </a:lnTo>
                  <a:lnTo>
                    <a:pt x="3136" y="2845"/>
                  </a:lnTo>
                  <a:lnTo>
                    <a:pt x="3102" y="2843"/>
                  </a:lnTo>
                  <a:lnTo>
                    <a:pt x="3068" y="2857"/>
                  </a:lnTo>
                  <a:lnTo>
                    <a:pt x="3066" y="2837"/>
                  </a:lnTo>
                  <a:lnTo>
                    <a:pt x="3056" y="2845"/>
                  </a:lnTo>
                  <a:lnTo>
                    <a:pt x="3024" y="2847"/>
                  </a:lnTo>
                  <a:lnTo>
                    <a:pt x="2998" y="2863"/>
                  </a:lnTo>
                  <a:lnTo>
                    <a:pt x="3000" y="2869"/>
                  </a:lnTo>
                  <a:lnTo>
                    <a:pt x="3010" y="2863"/>
                  </a:lnTo>
                  <a:lnTo>
                    <a:pt x="3014" y="2869"/>
                  </a:lnTo>
                  <a:lnTo>
                    <a:pt x="3008" y="2880"/>
                  </a:lnTo>
                  <a:lnTo>
                    <a:pt x="3026" y="2898"/>
                  </a:lnTo>
                  <a:lnTo>
                    <a:pt x="3022" y="2904"/>
                  </a:lnTo>
                  <a:lnTo>
                    <a:pt x="2996" y="2890"/>
                  </a:lnTo>
                  <a:lnTo>
                    <a:pt x="2986" y="2902"/>
                  </a:lnTo>
                  <a:lnTo>
                    <a:pt x="2956" y="2900"/>
                  </a:lnTo>
                  <a:lnTo>
                    <a:pt x="2950" y="2890"/>
                  </a:lnTo>
                  <a:lnTo>
                    <a:pt x="2920" y="2873"/>
                  </a:lnTo>
                  <a:lnTo>
                    <a:pt x="2908" y="2890"/>
                  </a:lnTo>
                  <a:lnTo>
                    <a:pt x="2888" y="2882"/>
                  </a:lnTo>
                  <a:lnTo>
                    <a:pt x="2828" y="2896"/>
                  </a:lnTo>
                  <a:lnTo>
                    <a:pt x="2816" y="2884"/>
                  </a:lnTo>
                  <a:lnTo>
                    <a:pt x="2814" y="2900"/>
                  </a:lnTo>
                  <a:lnTo>
                    <a:pt x="2776" y="2922"/>
                  </a:lnTo>
                  <a:lnTo>
                    <a:pt x="2746" y="2932"/>
                  </a:lnTo>
                  <a:lnTo>
                    <a:pt x="2730" y="2976"/>
                  </a:lnTo>
                  <a:lnTo>
                    <a:pt x="2706" y="2976"/>
                  </a:lnTo>
                  <a:lnTo>
                    <a:pt x="2728" y="2996"/>
                  </a:lnTo>
                  <a:lnTo>
                    <a:pt x="2734" y="3030"/>
                  </a:lnTo>
                  <a:lnTo>
                    <a:pt x="2648" y="3024"/>
                  </a:lnTo>
                  <a:lnTo>
                    <a:pt x="2618" y="2972"/>
                  </a:lnTo>
                  <a:lnTo>
                    <a:pt x="2552" y="2888"/>
                  </a:lnTo>
                  <a:lnTo>
                    <a:pt x="2508" y="2873"/>
                  </a:lnTo>
                  <a:lnTo>
                    <a:pt x="2484" y="2910"/>
                  </a:lnTo>
                  <a:lnTo>
                    <a:pt x="2462" y="2910"/>
                  </a:lnTo>
                  <a:lnTo>
                    <a:pt x="2434" y="2873"/>
                  </a:lnTo>
                  <a:lnTo>
                    <a:pt x="2412" y="2829"/>
                  </a:lnTo>
                  <a:lnTo>
                    <a:pt x="2362" y="2795"/>
                  </a:lnTo>
                  <a:lnTo>
                    <a:pt x="2296" y="2789"/>
                  </a:lnTo>
                  <a:lnTo>
                    <a:pt x="2286" y="2799"/>
                  </a:lnTo>
                  <a:lnTo>
                    <a:pt x="2161" y="2799"/>
                  </a:lnTo>
                  <a:lnTo>
                    <a:pt x="2049" y="2763"/>
                  </a:lnTo>
                  <a:lnTo>
                    <a:pt x="1987" y="2759"/>
                  </a:lnTo>
                  <a:lnTo>
                    <a:pt x="1967" y="2775"/>
                  </a:lnTo>
                  <a:lnTo>
                    <a:pt x="1951" y="2741"/>
                  </a:lnTo>
                  <a:lnTo>
                    <a:pt x="1945" y="2739"/>
                  </a:lnTo>
                  <a:lnTo>
                    <a:pt x="1945" y="2719"/>
                  </a:lnTo>
                  <a:lnTo>
                    <a:pt x="1915" y="2695"/>
                  </a:lnTo>
                  <a:lnTo>
                    <a:pt x="1891" y="2679"/>
                  </a:lnTo>
                  <a:lnTo>
                    <a:pt x="1879" y="2665"/>
                  </a:lnTo>
                  <a:lnTo>
                    <a:pt x="1833" y="2663"/>
                  </a:lnTo>
                  <a:lnTo>
                    <a:pt x="1835" y="2631"/>
                  </a:lnTo>
                  <a:lnTo>
                    <a:pt x="1795" y="2593"/>
                  </a:lnTo>
                  <a:lnTo>
                    <a:pt x="1773" y="2561"/>
                  </a:lnTo>
                  <a:lnTo>
                    <a:pt x="1789" y="2559"/>
                  </a:lnTo>
                  <a:lnTo>
                    <a:pt x="1783" y="2549"/>
                  </a:lnTo>
                  <a:lnTo>
                    <a:pt x="1765" y="2547"/>
                  </a:lnTo>
                  <a:lnTo>
                    <a:pt x="1763" y="2517"/>
                  </a:lnTo>
                  <a:lnTo>
                    <a:pt x="1769" y="2501"/>
                  </a:lnTo>
                  <a:lnTo>
                    <a:pt x="1787" y="2487"/>
                  </a:lnTo>
                  <a:lnTo>
                    <a:pt x="1771" y="2485"/>
                  </a:lnTo>
                  <a:lnTo>
                    <a:pt x="1757" y="2499"/>
                  </a:lnTo>
                  <a:lnTo>
                    <a:pt x="1735" y="2487"/>
                  </a:lnTo>
                  <a:lnTo>
                    <a:pt x="1741" y="2473"/>
                  </a:lnTo>
                  <a:lnTo>
                    <a:pt x="1705" y="2441"/>
                  </a:lnTo>
                  <a:lnTo>
                    <a:pt x="1705" y="2395"/>
                  </a:lnTo>
                  <a:lnTo>
                    <a:pt x="1685" y="2369"/>
                  </a:lnTo>
                  <a:lnTo>
                    <a:pt x="1697" y="2325"/>
                  </a:lnTo>
                  <a:lnTo>
                    <a:pt x="1691" y="2311"/>
                  </a:lnTo>
                  <a:lnTo>
                    <a:pt x="1691" y="2279"/>
                  </a:lnTo>
                  <a:lnTo>
                    <a:pt x="1679" y="2243"/>
                  </a:lnTo>
                  <a:lnTo>
                    <a:pt x="1681" y="2213"/>
                  </a:lnTo>
                  <a:lnTo>
                    <a:pt x="1691" y="2211"/>
                  </a:lnTo>
                  <a:lnTo>
                    <a:pt x="1691" y="2189"/>
                  </a:lnTo>
                  <a:lnTo>
                    <a:pt x="1701" y="2175"/>
                  </a:lnTo>
                  <a:lnTo>
                    <a:pt x="1703" y="2065"/>
                  </a:lnTo>
                  <a:lnTo>
                    <a:pt x="1745" y="2075"/>
                  </a:lnTo>
                  <a:lnTo>
                    <a:pt x="1737" y="2063"/>
                  </a:lnTo>
                  <a:lnTo>
                    <a:pt x="1703" y="2047"/>
                  </a:lnTo>
                  <a:lnTo>
                    <a:pt x="1701" y="2008"/>
                  </a:lnTo>
                  <a:lnTo>
                    <a:pt x="1695" y="1972"/>
                  </a:lnTo>
                  <a:lnTo>
                    <a:pt x="1679" y="1954"/>
                  </a:lnTo>
                  <a:lnTo>
                    <a:pt x="1673" y="1934"/>
                  </a:lnTo>
                  <a:close/>
                  <a:moveTo>
                    <a:pt x="490" y="3298"/>
                  </a:moveTo>
                  <a:lnTo>
                    <a:pt x="490" y="3310"/>
                  </a:lnTo>
                  <a:lnTo>
                    <a:pt x="512" y="3312"/>
                  </a:lnTo>
                  <a:lnTo>
                    <a:pt x="518" y="3302"/>
                  </a:lnTo>
                  <a:lnTo>
                    <a:pt x="530" y="3296"/>
                  </a:lnTo>
                  <a:lnTo>
                    <a:pt x="514" y="3272"/>
                  </a:lnTo>
                  <a:lnTo>
                    <a:pt x="494" y="3272"/>
                  </a:lnTo>
                  <a:lnTo>
                    <a:pt x="486" y="3268"/>
                  </a:lnTo>
                  <a:lnTo>
                    <a:pt x="474" y="3284"/>
                  </a:lnTo>
                  <a:lnTo>
                    <a:pt x="490" y="3298"/>
                  </a:lnTo>
                  <a:close/>
                  <a:moveTo>
                    <a:pt x="340" y="3208"/>
                  </a:moveTo>
                  <a:lnTo>
                    <a:pt x="350" y="3208"/>
                  </a:lnTo>
                  <a:lnTo>
                    <a:pt x="358" y="3198"/>
                  </a:lnTo>
                  <a:lnTo>
                    <a:pt x="342" y="3194"/>
                  </a:lnTo>
                  <a:lnTo>
                    <a:pt x="334" y="3198"/>
                  </a:lnTo>
                  <a:lnTo>
                    <a:pt x="340" y="3208"/>
                  </a:lnTo>
                  <a:close/>
                  <a:moveTo>
                    <a:pt x="396" y="3234"/>
                  </a:moveTo>
                  <a:lnTo>
                    <a:pt x="410" y="3244"/>
                  </a:lnTo>
                  <a:lnTo>
                    <a:pt x="412" y="3236"/>
                  </a:lnTo>
                  <a:lnTo>
                    <a:pt x="398" y="3214"/>
                  </a:lnTo>
                  <a:lnTo>
                    <a:pt x="386" y="3220"/>
                  </a:lnTo>
                  <a:lnTo>
                    <a:pt x="396" y="3234"/>
                  </a:lnTo>
                  <a:close/>
                  <a:moveTo>
                    <a:pt x="470" y="3262"/>
                  </a:moveTo>
                  <a:lnTo>
                    <a:pt x="480" y="3250"/>
                  </a:lnTo>
                  <a:lnTo>
                    <a:pt x="462" y="3244"/>
                  </a:lnTo>
                  <a:lnTo>
                    <a:pt x="454" y="3250"/>
                  </a:lnTo>
                  <a:lnTo>
                    <a:pt x="470" y="3262"/>
                  </a:lnTo>
                  <a:close/>
                  <a:moveTo>
                    <a:pt x="430" y="3240"/>
                  </a:moveTo>
                  <a:lnTo>
                    <a:pt x="430" y="3246"/>
                  </a:lnTo>
                  <a:lnTo>
                    <a:pt x="446" y="3248"/>
                  </a:lnTo>
                  <a:lnTo>
                    <a:pt x="430" y="3240"/>
                  </a:lnTo>
                  <a:close/>
                  <a:moveTo>
                    <a:pt x="1016" y="230"/>
                  </a:moveTo>
                  <a:lnTo>
                    <a:pt x="1006" y="240"/>
                  </a:lnTo>
                  <a:lnTo>
                    <a:pt x="954" y="220"/>
                  </a:lnTo>
                  <a:lnTo>
                    <a:pt x="908" y="200"/>
                  </a:lnTo>
                  <a:lnTo>
                    <a:pt x="884" y="218"/>
                  </a:lnTo>
                  <a:lnTo>
                    <a:pt x="868" y="202"/>
                  </a:lnTo>
                  <a:lnTo>
                    <a:pt x="824" y="192"/>
                  </a:lnTo>
                  <a:lnTo>
                    <a:pt x="814" y="196"/>
                  </a:lnTo>
                  <a:lnTo>
                    <a:pt x="756" y="172"/>
                  </a:lnTo>
                  <a:lnTo>
                    <a:pt x="740" y="180"/>
                  </a:lnTo>
                  <a:lnTo>
                    <a:pt x="740" y="162"/>
                  </a:lnTo>
                  <a:lnTo>
                    <a:pt x="688" y="158"/>
                  </a:lnTo>
                  <a:lnTo>
                    <a:pt x="656" y="178"/>
                  </a:lnTo>
                  <a:lnTo>
                    <a:pt x="660" y="158"/>
                  </a:lnTo>
                  <a:lnTo>
                    <a:pt x="594" y="122"/>
                  </a:lnTo>
                  <a:lnTo>
                    <a:pt x="588" y="88"/>
                  </a:lnTo>
                  <a:lnTo>
                    <a:pt x="536" y="80"/>
                  </a:lnTo>
                  <a:lnTo>
                    <a:pt x="536" y="44"/>
                  </a:lnTo>
                  <a:lnTo>
                    <a:pt x="514" y="28"/>
                  </a:lnTo>
                  <a:lnTo>
                    <a:pt x="506" y="78"/>
                  </a:lnTo>
                  <a:lnTo>
                    <a:pt x="474" y="86"/>
                  </a:lnTo>
                  <a:lnTo>
                    <a:pt x="470" y="66"/>
                  </a:lnTo>
                  <a:lnTo>
                    <a:pt x="488" y="56"/>
                  </a:lnTo>
                  <a:lnTo>
                    <a:pt x="500" y="30"/>
                  </a:lnTo>
                  <a:lnTo>
                    <a:pt x="478" y="20"/>
                  </a:lnTo>
                  <a:lnTo>
                    <a:pt x="454" y="0"/>
                  </a:lnTo>
                  <a:lnTo>
                    <a:pt x="394" y="78"/>
                  </a:lnTo>
                  <a:lnTo>
                    <a:pt x="350" y="92"/>
                  </a:lnTo>
                  <a:lnTo>
                    <a:pt x="316" y="112"/>
                  </a:lnTo>
                  <a:lnTo>
                    <a:pt x="324" y="138"/>
                  </a:lnTo>
                  <a:lnTo>
                    <a:pt x="308" y="128"/>
                  </a:lnTo>
                  <a:lnTo>
                    <a:pt x="248" y="170"/>
                  </a:lnTo>
                  <a:lnTo>
                    <a:pt x="226" y="214"/>
                  </a:lnTo>
                  <a:lnTo>
                    <a:pt x="218" y="218"/>
                  </a:lnTo>
                  <a:lnTo>
                    <a:pt x="198" y="250"/>
                  </a:lnTo>
                  <a:lnTo>
                    <a:pt x="196" y="284"/>
                  </a:lnTo>
                  <a:lnTo>
                    <a:pt x="188" y="305"/>
                  </a:lnTo>
                  <a:lnTo>
                    <a:pt x="136" y="333"/>
                  </a:lnTo>
                  <a:lnTo>
                    <a:pt x="118" y="349"/>
                  </a:lnTo>
                  <a:lnTo>
                    <a:pt x="74" y="351"/>
                  </a:lnTo>
                  <a:lnTo>
                    <a:pt x="68" y="387"/>
                  </a:lnTo>
                  <a:lnTo>
                    <a:pt x="60" y="401"/>
                  </a:lnTo>
                  <a:lnTo>
                    <a:pt x="78" y="415"/>
                  </a:lnTo>
                  <a:lnTo>
                    <a:pt x="116" y="423"/>
                  </a:lnTo>
                  <a:lnTo>
                    <a:pt x="176" y="469"/>
                  </a:lnTo>
                  <a:lnTo>
                    <a:pt x="178" y="525"/>
                  </a:lnTo>
                  <a:lnTo>
                    <a:pt x="210" y="537"/>
                  </a:lnTo>
                  <a:lnTo>
                    <a:pt x="222" y="545"/>
                  </a:lnTo>
                  <a:lnTo>
                    <a:pt x="220" y="565"/>
                  </a:lnTo>
                  <a:lnTo>
                    <a:pt x="242" y="593"/>
                  </a:lnTo>
                  <a:lnTo>
                    <a:pt x="246" y="609"/>
                  </a:lnTo>
                  <a:lnTo>
                    <a:pt x="262" y="613"/>
                  </a:lnTo>
                  <a:lnTo>
                    <a:pt x="276" y="641"/>
                  </a:lnTo>
                  <a:lnTo>
                    <a:pt x="182" y="643"/>
                  </a:lnTo>
                  <a:lnTo>
                    <a:pt x="186" y="627"/>
                  </a:lnTo>
                  <a:lnTo>
                    <a:pt x="184" y="609"/>
                  </a:lnTo>
                  <a:lnTo>
                    <a:pt x="186" y="599"/>
                  </a:lnTo>
                  <a:lnTo>
                    <a:pt x="186" y="591"/>
                  </a:lnTo>
                  <a:lnTo>
                    <a:pt x="150" y="591"/>
                  </a:lnTo>
                  <a:lnTo>
                    <a:pt x="108" y="619"/>
                  </a:lnTo>
                  <a:lnTo>
                    <a:pt x="106" y="633"/>
                  </a:lnTo>
                  <a:lnTo>
                    <a:pt x="80" y="635"/>
                  </a:lnTo>
                  <a:lnTo>
                    <a:pt x="24" y="663"/>
                  </a:lnTo>
                  <a:lnTo>
                    <a:pt x="0" y="683"/>
                  </a:lnTo>
                  <a:lnTo>
                    <a:pt x="34" y="707"/>
                  </a:lnTo>
                  <a:lnTo>
                    <a:pt x="82" y="711"/>
                  </a:lnTo>
                  <a:lnTo>
                    <a:pt x="92" y="725"/>
                  </a:lnTo>
                  <a:lnTo>
                    <a:pt x="54" y="725"/>
                  </a:lnTo>
                  <a:lnTo>
                    <a:pt x="46" y="733"/>
                  </a:lnTo>
                  <a:lnTo>
                    <a:pt x="70" y="759"/>
                  </a:lnTo>
                  <a:lnTo>
                    <a:pt x="70" y="777"/>
                  </a:lnTo>
                  <a:lnTo>
                    <a:pt x="92" y="797"/>
                  </a:lnTo>
                  <a:lnTo>
                    <a:pt x="166" y="797"/>
                  </a:lnTo>
                  <a:lnTo>
                    <a:pt x="184" y="809"/>
                  </a:lnTo>
                  <a:lnTo>
                    <a:pt x="178" y="793"/>
                  </a:lnTo>
                  <a:lnTo>
                    <a:pt x="188" y="787"/>
                  </a:lnTo>
                  <a:lnTo>
                    <a:pt x="202" y="809"/>
                  </a:lnTo>
                  <a:lnTo>
                    <a:pt x="222" y="783"/>
                  </a:lnTo>
                  <a:lnTo>
                    <a:pt x="282" y="753"/>
                  </a:lnTo>
                  <a:lnTo>
                    <a:pt x="286" y="781"/>
                  </a:lnTo>
                  <a:lnTo>
                    <a:pt x="268" y="787"/>
                  </a:lnTo>
                  <a:lnTo>
                    <a:pt x="262" y="795"/>
                  </a:lnTo>
                  <a:lnTo>
                    <a:pt x="274" y="801"/>
                  </a:lnTo>
                  <a:lnTo>
                    <a:pt x="290" y="863"/>
                  </a:lnTo>
                  <a:lnTo>
                    <a:pt x="262" y="885"/>
                  </a:lnTo>
                  <a:lnTo>
                    <a:pt x="248" y="875"/>
                  </a:lnTo>
                  <a:lnTo>
                    <a:pt x="226" y="901"/>
                  </a:lnTo>
                  <a:lnTo>
                    <a:pt x="188" y="899"/>
                  </a:lnTo>
                  <a:lnTo>
                    <a:pt x="192" y="887"/>
                  </a:lnTo>
                  <a:lnTo>
                    <a:pt x="172" y="885"/>
                  </a:lnTo>
                  <a:lnTo>
                    <a:pt x="160" y="897"/>
                  </a:lnTo>
                  <a:lnTo>
                    <a:pt x="154" y="921"/>
                  </a:lnTo>
                  <a:lnTo>
                    <a:pt x="144" y="935"/>
                  </a:lnTo>
                  <a:lnTo>
                    <a:pt x="144" y="945"/>
                  </a:lnTo>
                  <a:lnTo>
                    <a:pt x="134" y="941"/>
                  </a:lnTo>
                  <a:lnTo>
                    <a:pt x="118" y="985"/>
                  </a:lnTo>
                  <a:lnTo>
                    <a:pt x="98" y="1011"/>
                  </a:lnTo>
                  <a:lnTo>
                    <a:pt x="116" y="1047"/>
                  </a:lnTo>
                  <a:lnTo>
                    <a:pt x="132" y="1047"/>
                  </a:lnTo>
                  <a:lnTo>
                    <a:pt x="130" y="1061"/>
                  </a:lnTo>
                  <a:lnTo>
                    <a:pt x="170" y="1075"/>
                  </a:lnTo>
                  <a:lnTo>
                    <a:pt x="184" y="1107"/>
                  </a:lnTo>
                  <a:lnTo>
                    <a:pt x="170" y="1097"/>
                  </a:lnTo>
                  <a:lnTo>
                    <a:pt x="152" y="1105"/>
                  </a:lnTo>
                  <a:lnTo>
                    <a:pt x="144" y="1143"/>
                  </a:lnTo>
                  <a:lnTo>
                    <a:pt x="156" y="1157"/>
                  </a:lnTo>
                  <a:lnTo>
                    <a:pt x="156" y="1174"/>
                  </a:lnTo>
                  <a:lnTo>
                    <a:pt x="186" y="1176"/>
                  </a:lnTo>
                  <a:lnTo>
                    <a:pt x="196" y="1166"/>
                  </a:lnTo>
                  <a:lnTo>
                    <a:pt x="210" y="1164"/>
                  </a:lnTo>
                  <a:lnTo>
                    <a:pt x="222" y="1153"/>
                  </a:lnTo>
                  <a:lnTo>
                    <a:pt x="248" y="1159"/>
                  </a:lnTo>
                  <a:lnTo>
                    <a:pt x="250" y="1196"/>
                  </a:lnTo>
                  <a:lnTo>
                    <a:pt x="244" y="1216"/>
                  </a:lnTo>
                  <a:lnTo>
                    <a:pt x="250" y="1228"/>
                  </a:lnTo>
                  <a:lnTo>
                    <a:pt x="246" y="1256"/>
                  </a:lnTo>
                  <a:lnTo>
                    <a:pt x="234" y="1272"/>
                  </a:lnTo>
                  <a:lnTo>
                    <a:pt x="256" y="1274"/>
                  </a:lnTo>
                  <a:lnTo>
                    <a:pt x="286" y="1246"/>
                  </a:lnTo>
                  <a:lnTo>
                    <a:pt x="328" y="1238"/>
                  </a:lnTo>
                  <a:lnTo>
                    <a:pt x="346" y="1250"/>
                  </a:lnTo>
                  <a:lnTo>
                    <a:pt x="372" y="1304"/>
                  </a:lnTo>
                  <a:lnTo>
                    <a:pt x="386" y="1310"/>
                  </a:lnTo>
                  <a:lnTo>
                    <a:pt x="388" y="1302"/>
                  </a:lnTo>
                  <a:lnTo>
                    <a:pt x="384" y="1284"/>
                  </a:lnTo>
                  <a:lnTo>
                    <a:pt x="386" y="1250"/>
                  </a:lnTo>
                  <a:lnTo>
                    <a:pt x="396" y="1260"/>
                  </a:lnTo>
                  <a:lnTo>
                    <a:pt x="396" y="1282"/>
                  </a:lnTo>
                  <a:lnTo>
                    <a:pt x="426" y="1272"/>
                  </a:lnTo>
                  <a:lnTo>
                    <a:pt x="452" y="1226"/>
                  </a:lnTo>
                  <a:lnTo>
                    <a:pt x="462" y="1232"/>
                  </a:lnTo>
                  <a:lnTo>
                    <a:pt x="450" y="1256"/>
                  </a:lnTo>
                  <a:lnTo>
                    <a:pt x="446" y="1302"/>
                  </a:lnTo>
                  <a:lnTo>
                    <a:pt x="454" y="1316"/>
                  </a:lnTo>
                  <a:lnTo>
                    <a:pt x="432" y="1358"/>
                  </a:lnTo>
                  <a:lnTo>
                    <a:pt x="398" y="1370"/>
                  </a:lnTo>
                  <a:lnTo>
                    <a:pt x="374" y="1402"/>
                  </a:lnTo>
                  <a:lnTo>
                    <a:pt x="362" y="1400"/>
                  </a:lnTo>
                  <a:lnTo>
                    <a:pt x="320" y="1416"/>
                  </a:lnTo>
                  <a:lnTo>
                    <a:pt x="296" y="1440"/>
                  </a:lnTo>
                  <a:lnTo>
                    <a:pt x="300" y="1462"/>
                  </a:lnTo>
                  <a:lnTo>
                    <a:pt x="284" y="1464"/>
                  </a:lnTo>
                  <a:lnTo>
                    <a:pt x="272" y="1436"/>
                  </a:lnTo>
                  <a:lnTo>
                    <a:pt x="264" y="1436"/>
                  </a:lnTo>
                  <a:lnTo>
                    <a:pt x="220" y="1474"/>
                  </a:lnTo>
                  <a:lnTo>
                    <a:pt x="236" y="1524"/>
                  </a:lnTo>
                  <a:lnTo>
                    <a:pt x="256" y="1514"/>
                  </a:lnTo>
                  <a:lnTo>
                    <a:pt x="258" y="1486"/>
                  </a:lnTo>
                  <a:lnTo>
                    <a:pt x="270" y="1482"/>
                  </a:lnTo>
                  <a:lnTo>
                    <a:pt x="276" y="1506"/>
                  </a:lnTo>
                  <a:lnTo>
                    <a:pt x="328" y="1462"/>
                  </a:lnTo>
                  <a:lnTo>
                    <a:pt x="328" y="1484"/>
                  </a:lnTo>
                  <a:lnTo>
                    <a:pt x="342" y="1474"/>
                  </a:lnTo>
                  <a:lnTo>
                    <a:pt x="348" y="1452"/>
                  </a:lnTo>
                  <a:lnTo>
                    <a:pt x="366" y="1446"/>
                  </a:lnTo>
                  <a:lnTo>
                    <a:pt x="370" y="1456"/>
                  </a:lnTo>
                  <a:lnTo>
                    <a:pt x="402" y="1422"/>
                  </a:lnTo>
                  <a:lnTo>
                    <a:pt x="442" y="1408"/>
                  </a:lnTo>
                  <a:lnTo>
                    <a:pt x="482" y="1388"/>
                  </a:lnTo>
                  <a:lnTo>
                    <a:pt x="502" y="1346"/>
                  </a:lnTo>
                  <a:lnTo>
                    <a:pt x="512" y="1346"/>
                  </a:lnTo>
                  <a:lnTo>
                    <a:pt x="512" y="1336"/>
                  </a:lnTo>
                  <a:lnTo>
                    <a:pt x="530" y="1318"/>
                  </a:lnTo>
                  <a:lnTo>
                    <a:pt x="548" y="1300"/>
                  </a:lnTo>
                  <a:lnTo>
                    <a:pt x="554" y="1282"/>
                  </a:lnTo>
                  <a:lnTo>
                    <a:pt x="572" y="1268"/>
                  </a:lnTo>
                  <a:lnTo>
                    <a:pt x="584" y="1252"/>
                  </a:lnTo>
                  <a:lnTo>
                    <a:pt x="586" y="1232"/>
                  </a:lnTo>
                  <a:lnTo>
                    <a:pt x="572" y="1226"/>
                  </a:lnTo>
                  <a:lnTo>
                    <a:pt x="558" y="1230"/>
                  </a:lnTo>
                  <a:lnTo>
                    <a:pt x="566" y="1188"/>
                  </a:lnTo>
                  <a:lnTo>
                    <a:pt x="584" y="1188"/>
                  </a:lnTo>
                  <a:lnTo>
                    <a:pt x="594" y="1176"/>
                  </a:lnTo>
                  <a:lnTo>
                    <a:pt x="600" y="1143"/>
                  </a:lnTo>
                  <a:lnTo>
                    <a:pt x="636" y="1095"/>
                  </a:lnTo>
                  <a:lnTo>
                    <a:pt x="678" y="1049"/>
                  </a:lnTo>
                  <a:lnTo>
                    <a:pt x="714" y="1049"/>
                  </a:lnTo>
                  <a:lnTo>
                    <a:pt x="750" y="1075"/>
                  </a:lnTo>
                  <a:lnTo>
                    <a:pt x="730" y="1077"/>
                  </a:lnTo>
                  <a:lnTo>
                    <a:pt x="714" y="1065"/>
                  </a:lnTo>
                  <a:lnTo>
                    <a:pt x="680" y="1069"/>
                  </a:lnTo>
                  <a:lnTo>
                    <a:pt x="650" y="1099"/>
                  </a:lnTo>
                  <a:lnTo>
                    <a:pt x="654" y="1123"/>
                  </a:lnTo>
                  <a:lnTo>
                    <a:pt x="632" y="1164"/>
                  </a:lnTo>
                  <a:lnTo>
                    <a:pt x="634" y="1198"/>
                  </a:lnTo>
                  <a:lnTo>
                    <a:pt x="644" y="1194"/>
                  </a:lnTo>
                  <a:lnTo>
                    <a:pt x="654" y="1184"/>
                  </a:lnTo>
                  <a:lnTo>
                    <a:pt x="666" y="1184"/>
                  </a:lnTo>
                  <a:lnTo>
                    <a:pt x="640" y="1212"/>
                  </a:lnTo>
                  <a:lnTo>
                    <a:pt x="630" y="1218"/>
                  </a:lnTo>
                  <a:lnTo>
                    <a:pt x="628" y="1230"/>
                  </a:lnTo>
                  <a:lnTo>
                    <a:pt x="668" y="1226"/>
                  </a:lnTo>
                  <a:lnTo>
                    <a:pt x="688" y="1202"/>
                  </a:lnTo>
                  <a:lnTo>
                    <a:pt x="700" y="1214"/>
                  </a:lnTo>
                  <a:lnTo>
                    <a:pt x="714" y="1206"/>
                  </a:lnTo>
                  <a:lnTo>
                    <a:pt x="730" y="1198"/>
                  </a:lnTo>
                  <a:lnTo>
                    <a:pt x="724" y="1184"/>
                  </a:lnTo>
                  <a:lnTo>
                    <a:pt x="732" y="1168"/>
                  </a:lnTo>
                  <a:lnTo>
                    <a:pt x="740" y="1168"/>
                  </a:lnTo>
                  <a:lnTo>
                    <a:pt x="756" y="1172"/>
                  </a:lnTo>
                  <a:lnTo>
                    <a:pt x="776" y="1153"/>
                  </a:lnTo>
                  <a:lnTo>
                    <a:pt x="774" y="1111"/>
                  </a:lnTo>
                  <a:lnTo>
                    <a:pt x="784" y="1075"/>
                  </a:lnTo>
                  <a:lnTo>
                    <a:pt x="794" y="1097"/>
                  </a:lnTo>
                  <a:lnTo>
                    <a:pt x="828" y="1081"/>
                  </a:lnTo>
                  <a:lnTo>
                    <a:pt x="840" y="1103"/>
                  </a:lnTo>
                  <a:lnTo>
                    <a:pt x="866" y="1123"/>
                  </a:lnTo>
                  <a:lnTo>
                    <a:pt x="896" y="1131"/>
                  </a:lnTo>
                  <a:lnTo>
                    <a:pt x="910" y="1121"/>
                  </a:lnTo>
                  <a:lnTo>
                    <a:pt x="912" y="1139"/>
                  </a:lnTo>
                  <a:lnTo>
                    <a:pt x="922" y="1147"/>
                  </a:lnTo>
                  <a:lnTo>
                    <a:pt x="932" y="1145"/>
                  </a:lnTo>
                  <a:lnTo>
                    <a:pt x="932" y="1159"/>
                  </a:lnTo>
                  <a:lnTo>
                    <a:pt x="942" y="1164"/>
                  </a:lnTo>
                  <a:lnTo>
                    <a:pt x="966" y="1151"/>
                  </a:lnTo>
                  <a:lnTo>
                    <a:pt x="990" y="1157"/>
                  </a:lnTo>
                  <a:lnTo>
                    <a:pt x="1024" y="1168"/>
                  </a:lnTo>
                  <a:lnTo>
                    <a:pt x="1081" y="1180"/>
                  </a:lnTo>
                  <a:lnTo>
                    <a:pt x="1099" y="1164"/>
                  </a:lnTo>
                  <a:lnTo>
                    <a:pt x="1111" y="1166"/>
                  </a:lnTo>
                  <a:lnTo>
                    <a:pt x="1107" y="1182"/>
                  </a:lnTo>
                  <a:lnTo>
                    <a:pt x="1097" y="1202"/>
                  </a:lnTo>
                  <a:lnTo>
                    <a:pt x="1101" y="1212"/>
                  </a:lnTo>
                  <a:lnTo>
                    <a:pt x="1117" y="1216"/>
                  </a:lnTo>
                  <a:lnTo>
                    <a:pt x="1133" y="1230"/>
                  </a:lnTo>
                  <a:lnTo>
                    <a:pt x="1143" y="1218"/>
                  </a:lnTo>
                  <a:lnTo>
                    <a:pt x="1147" y="1240"/>
                  </a:lnTo>
                  <a:lnTo>
                    <a:pt x="1165" y="1246"/>
                  </a:lnTo>
                  <a:lnTo>
                    <a:pt x="1189" y="1268"/>
                  </a:lnTo>
                  <a:lnTo>
                    <a:pt x="1203" y="1270"/>
                  </a:lnTo>
                  <a:lnTo>
                    <a:pt x="1217" y="1278"/>
                  </a:lnTo>
                  <a:lnTo>
                    <a:pt x="1237" y="1266"/>
                  </a:lnTo>
                  <a:lnTo>
                    <a:pt x="1205" y="1238"/>
                  </a:lnTo>
                  <a:lnTo>
                    <a:pt x="1203" y="1220"/>
                  </a:lnTo>
                  <a:lnTo>
                    <a:pt x="1227" y="1234"/>
                  </a:lnTo>
                  <a:lnTo>
                    <a:pt x="1235" y="1224"/>
                  </a:lnTo>
                  <a:lnTo>
                    <a:pt x="1245" y="1246"/>
                  </a:lnTo>
                  <a:lnTo>
                    <a:pt x="1249" y="1274"/>
                  </a:lnTo>
                  <a:lnTo>
                    <a:pt x="1257" y="1272"/>
                  </a:lnTo>
                  <a:lnTo>
                    <a:pt x="1267" y="1282"/>
                  </a:lnTo>
                  <a:lnTo>
                    <a:pt x="1273" y="1248"/>
                  </a:lnTo>
                  <a:lnTo>
                    <a:pt x="1269" y="1216"/>
                  </a:lnTo>
                  <a:lnTo>
                    <a:pt x="1279" y="1228"/>
                  </a:lnTo>
                  <a:lnTo>
                    <a:pt x="1305" y="1284"/>
                  </a:lnTo>
                  <a:lnTo>
                    <a:pt x="1319" y="1288"/>
                  </a:lnTo>
                  <a:lnTo>
                    <a:pt x="1331" y="1318"/>
                  </a:lnTo>
                  <a:lnTo>
                    <a:pt x="1339" y="1326"/>
                  </a:lnTo>
                  <a:lnTo>
                    <a:pt x="1333" y="1336"/>
                  </a:lnTo>
                  <a:lnTo>
                    <a:pt x="1343" y="1360"/>
                  </a:lnTo>
                  <a:lnTo>
                    <a:pt x="1381" y="1400"/>
                  </a:lnTo>
                  <a:lnTo>
                    <a:pt x="1379" y="1414"/>
                  </a:lnTo>
                  <a:lnTo>
                    <a:pt x="1413" y="1440"/>
                  </a:lnTo>
                  <a:lnTo>
                    <a:pt x="1403" y="1450"/>
                  </a:lnTo>
                  <a:lnTo>
                    <a:pt x="1401" y="1466"/>
                  </a:lnTo>
                  <a:lnTo>
                    <a:pt x="1393" y="1476"/>
                  </a:lnTo>
                  <a:lnTo>
                    <a:pt x="1401" y="1490"/>
                  </a:lnTo>
                  <a:lnTo>
                    <a:pt x="1411" y="1498"/>
                  </a:lnTo>
                  <a:lnTo>
                    <a:pt x="1439" y="1504"/>
                  </a:lnTo>
                  <a:lnTo>
                    <a:pt x="1447" y="1526"/>
                  </a:lnTo>
                  <a:lnTo>
                    <a:pt x="1465" y="1492"/>
                  </a:lnTo>
                  <a:lnTo>
                    <a:pt x="1449" y="1454"/>
                  </a:lnTo>
                  <a:lnTo>
                    <a:pt x="1435" y="1422"/>
                  </a:lnTo>
                  <a:lnTo>
                    <a:pt x="1393" y="1408"/>
                  </a:lnTo>
                  <a:lnTo>
                    <a:pt x="1369" y="1352"/>
                  </a:lnTo>
                  <a:lnTo>
                    <a:pt x="1285" y="1220"/>
                  </a:lnTo>
                  <a:lnTo>
                    <a:pt x="1267" y="1182"/>
                  </a:lnTo>
                  <a:lnTo>
                    <a:pt x="1223" y="1178"/>
                  </a:lnTo>
                  <a:lnTo>
                    <a:pt x="1181" y="1224"/>
                  </a:lnTo>
                  <a:lnTo>
                    <a:pt x="1131" y="1155"/>
                  </a:lnTo>
                  <a:lnTo>
                    <a:pt x="1115" y="1153"/>
                  </a:lnTo>
                  <a:lnTo>
                    <a:pt x="1105" y="1133"/>
                  </a:lnTo>
                  <a:lnTo>
                    <a:pt x="1057" y="1137"/>
                  </a:lnTo>
                  <a:lnTo>
                    <a:pt x="1038" y="1119"/>
                  </a:lnTo>
                  <a:lnTo>
                    <a:pt x="1032" y="246"/>
                  </a:lnTo>
                  <a:lnTo>
                    <a:pt x="1016" y="230"/>
                  </a:lnTo>
                  <a:close/>
                  <a:moveTo>
                    <a:pt x="576" y="1358"/>
                  </a:moveTo>
                  <a:lnTo>
                    <a:pt x="568" y="1348"/>
                  </a:lnTo>
                  <a:lnTo>
                    <a:pt x="538" y="1364"/>
                  </a:lnTo>
                  <a:lnTo>
                    <a:pt x="536" y="1392"/>
                  </a:lnTo>
                  <a:lnTo>
                    <a:pt x="558" y="1410"/>
                  </a:lnTo>
                  <a:lnTo>
                    <a:pt x="560" y="1392"/>
                  </a:lnTo>
                  <a:lnTo>
                    <a:pt x="580" y="1386"/>
                  </a:lnTo>
                  <a:lnTo>
                    <a:pt x="570" y="1414"/>
                  </a:lnTo>
                  <a:lnTo>
                    <a:pt x="580" y="1414"/>
                  </a:lnTo>
                  <a:lnTo>
                    <a:pt x="590" y="1394"/>
                  </a:lnTo>
                  <a:lnTo>
                    <a:pt x="612" y="1390"/>
                  </a:lnTo>
                  <a:lnTo>
                    <a:pt x="616" y="1380"/>
                  </a:lnTo>
                  <a:lnTo>
                    <a:pt x="614" y="1372"/>
                  </a:lnTo>
                  <a:lnTo>
                    <a:pt x="634" y="1364"/>
                  </a:lnTo>
                  <a:lnTo>
                    <a:pt x="616" y="1348"/>
                  </a:lnTo>
                  <a:lnTo>
                    <a:pt x="634" y="1348"/>
                  </a:lnTo>
                  <a:lnTo>
                    <a:pt x="648" y="1336"/>
                  </a:lnTo>
                  <a:lnTo>
                    <a:pt x="640" y="1320"/>
                  </a:lnTo>
                  <a:lnTo>
                    <a:pt x="620" y="1332"/>
                  </a:lnTo>
                  <a:lnTo>
                    <a:pt x="616" y="1320"/>
                  </a:lnTo>
                  <a:lnTo>
                    <a:pt x="604" y="1334"/>
                  </a:lnTo>
                  <a:lnTo>
                    <a:pt x="600" y="1320"/>
                  </a:lnTo>
                  <a:lnTo>
                    <a:pt x="572" y="1336"/>
                  </a:lnTo>
                  <a:lnTo>
                    <a:pt x="576" y="1358"/>
                  </a:lnTo>
                  <a:close/>
                  <a:moveTo>
                    <a:pt x="140" y="1570"/>
                  </a:moveTo>
                  <a:lnTo>
                    <a:pt x="166" y="1566"/>
                  </a:lnTo>
                  <a:lnTo>
                    <a:pt x="166" y="1556"/>
                  </a:lnTo>
                  <a:lnTo>
                    <a:pt x="198" y="1548"/>
                  </a:lnTo>
                  <a:lnTo>
                    <a:pt x="198" y="1536"/>
                  </a:lnTo>
                  <a:lnTo>
                    <a:pt x="192" y="1522"/>
                  </a:lnTo>
                  <a:lnTo>
                    <a:pt x="158" y="1520"/>
                  </a:lnTo>
                  <a:lnTo>
                    <a:pt x="144" y="1552"/>
                  </a:lnTo>
                  <a:lnTo>
                    <a:pt x="134" y="1554"/>
                  </a:lnTo>
                  <a:lnTo>
                    <a:pt x="140" y="1570"/>
                  </a:lnTo>
                  <a:close/>
                  <a:moveTo>
                    <a:pt x="22" y="1638"/>
                  </a:moveTo>
                  <a:lnTo>
                    <a:pt x="44" y="1626"/>
                  </a:lnTo>
                  <a:lnTo>
                    <a:pt x="80" y="1622"/>
                  </a:lnTo>
                  <a:lnTo>
                    <a:pt x="90" y="1602"/>
                  </a:lnTo>
                  <a:lnTo>
                    <a:pt x="92" y="1580"/>
                  </a:lnTo>
                  <a:lnTo>
                    <a:pt x="68" y="1592"/>
                  </a:lnTo>
                  <a:lnTo>
                    <a:pt x="66" y="1586"/>
                  </a:lnTo>
                  <a:lnTo>
                    <a:pt x="46" y="1590"/>
                  </a:lnTo>
                  <a:lnTo>
                    <a:pt x="66" y="1606"/>
                  </a:lnTo>
                  <a:lnTo>
                    <a:pt x="24" y="1630"/>
                  </a:lnTo>
                  <a:lnTo>
                    <a:pt x="22" y="1638"/>
                  </a:lnTo>
                  <a:close/>
                  <a:moveTo>
                    <a:pt x="46" y="1157"/>
                  </a:moveTo>
                  <a:lnTo>
                    <a:pt x="58" y="1157"/>
                  </a:lnTo>
                  <a:lnTo>
                    <a:pt x="72" y="1172"/>
                  </a:lnTo>
                  <a:lnTo>
                    <a:pt x="90" y="1172"/>
                  </a:lnTo>
                  <a:lnTo>
                    <a:pt x="96" y="1133"/>
                  </a:lnTo>
                  <a:lnTo>
                    <a:pt x="74" y="1121"/>
                  </a:lnTo>
                  <a:lnTo>
                    <a:pt x="60" y="1135"/>
                  </a:lnTo>
                  <a:lnTo>
                    <a:pt x="34" y="1137"/>
                  </a:lnTo>
                  <a:lnTo>
                    <a:pt x="46" y="1157"/>
                  </a:lnTo>
                  <a:close/>
                  <a:moveTo>
                    <a:pt x="1221" y="1316"/>
                  </a:moveTo>
                  <a:lnTo>
                    <a:pt x="1237" y="1326"/>
                  </a:lnTo>
                  <a:lnTo>
                    <a:pt x="1251" y="1348"/>
                  </a:lnTo>
                  <a:lnTo>
                    <a:pt x="1259" y="1334"/>
                  </a:lnTo>
                  <a:lnTo>
                    <a:pt x="1281" y="1348"/>
                  </a:lnTo>
                  <a:lnTo>
                    <a:pt x="1289" y="1338"/>
                  </a:lnTo>
                  <a:lnTo>
                    <a:pt x="1265" y="1318"/>
                  </a:lnTo>
                  <a:lnTo>
                    <a:pt x="1283" y="1310"/>
                  </a:lnTo>
                  <a:lnTo>
                    <a:pt x="1253" y="1294"/>
                  </a:lnTo>
                  <a:lnTo>
                    <a:pt x="1233" y="1294"/>
                  </a:lnTo>
                  <a:lnTo>
                    <a:pt x="1221" y="1316"/>
                  </a:lnTo>
                  <a:close/>
                  <a:moveTo>
                    <a:pt x="1281" y="1292"/>
                  </a:moveTo>
                  <a:lnTo>
                    <a:pt x="1299" y="1314"/>
                  </a:lnTo>
                  <a:lnTo>
                    <a:pt x="1299" y="1366"/>
                  </a:lnTo>
                  <a:lnTo>
                    <a:pt x="1319" y="1344"/>
                  </a:lnTo>
                  <a:lnTo>
                    <a:pt x="1321" y="1330"/>
                  </a:lnTo>
                  <a:lnTo>
                    <a:pt x="1313" y="1304"/>
                  </a:lnTo>
                  <a:lnTo>
                    <a:pt x="1285" y="1290"/>
                  </a:lnTo>
                  <a:lnTo>
                    <a:pt x="1281" y="1292"/>
                  </a:lnTo>
                  <a:close/>
                  <a:moveTo>
                    <a:pt x="1325" y="1388"/>
                  </a:moveTo>
                  <a:lnTo>
                    <a:pt x="1335" y="1396"/>
                  </a:lnTo>
                  <a:lnTo>
                    <a:pt x="1335" y="1414"/>
                  </a:lnTo>
                  <a:lnTo>
                    <a:pt x="1355" y="1412"/>
                  </a:lnTo>
                  <a:lnTo>
                    <a:pt x="1369" y="1406"/>
                  </a:lnTo>
                  <a:lnTo>
                    <a:pt x="1347" y="1382"/>
                  </a:lnTo>
                  <a:lnTo>
                    <a:pt x="1329" y="1376"/>
                  </a:lnTo>
                  <a:lnTo>
                    <a:pt x="1325" y="1388"/>
                  </a:lnTo>
                  <a:close/>
                  <a:moveTo>
                    <a:pt x="1261" y="1360"/>
                  </a:moveTo>
                  <a:lnTo>
                    <a:pt x="1271" y="1378"/>
                  </a:lnTo>
                  <a:lnTo>
                    <a:pt x="1271" y="1398"/>
                  </a:lnTo>
                  <a:lnTo>
                    <a:pt x="1293" y="1428"/>
                  </a:lnTo>
                  <a:lnTo>
                    <a:pt x="1293" y="1376"/>
                  </a:lnTo>
                  <a:lnTo>
                    <a:pt x="1277" y="1362"/>
                  </a:lnTo>
                  <a:lnTo>
                    <a:pt x="1269" y="1350"/>
                  </a:lnTo>
                  <a:lnTo>
                    <a:pt x="1261" y="1360"/>
                  </a:lnTo>
                  <a:close/>
                  <a:moveTo>
                    <a:pt x="1313" y="1408"/>
                  </a:moveTo>
                  <a:lnTo>
                    <a:pt x="1305" y="1428"/>
                  </a:lnTo>
                  <a:lnTo>
                    <a:pt x="1317" y="1440"/>
                  </a:lnTo>
                  <a:lnTo>
                    <a:pt x="1323" y="1400"/>
                  </a:lnTo>
                  <a:lnTo>
                    <a:pt x="1317" y="1380"/>
                  </a:lnTo>
                  <a:lnTo>
                    <a:pt x="1301" y="1386"/>
                  </a:lnTo>
                  <a:lnTo>
                    <a:pt x="1313" y="1408"/>
                  </a:lnTo>
                  <a:close/>
                  <a:moveTo>
                    <a:pt x="1345" y="1458"/>
                  </a:moveTo>
                  <a:lnTo>
                    <a:pt x="1347" y="1480"/>
                  </a:lnTo>
                  <a:lnTo>
                    <a:pt x="1363" y="1516"/>
                  </a:lnTo>
                  <a:lnTo>
                    <a:pt x="1381" y="1486"/>
                  </a:lnTo>
                  <a:lnTo>
                    <a:pt x="1365" y="1456"/>
                  </a:lnTo>
                  <a:lnTo>
                    <a:pt x="1353" y="1452"/>
                  </a:lnTo>
                  <a:lnTo>
                    <a:pt x="1353" y="1438"/>
                  </a:lnTo>
                  <a:lnTo>
                    <a:pt x="1337" y="1426"/>
                  </a:lnTo>
                  <a:lnTo>
                    <a:pt x="1327" y="1450"/>
                  </a:lnTo>
                  <a:lnTo>
                    <a:pt x="1345" y="1458"/>
                  </a:lnTo>
                  <a:close/>
                </a:path>
              </a:pathLst>
            </a:custGeom>
            <a:solidFill>
              <a:srgbClr val="FFC000"/>
            </a:solid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9" name="Mexico"/>
            <p:cNvSpPr>
              <a:spLocks noChangeAspect="1"/>
            </p:cNvSpPr>
            <p:nvPr/>
          </p:nvSpPr>
          <p:spPr bwMode="gray">
            <a:xfrm>
              <a:off x="1495972" y="3406534"/>
              <a:ext cx="733661" cy="443560"/>
            </a:xfrm>
            <a:custGeom>
              <a:avLst/>
              <a:gdLst/>
              <a:ahLst/>
              <a:cxnLst>
                <a:cxn ang="0">
                  <a:pos x="30" y="64"/>
                </a:cxn>
                <a:cxn ang="0">
                  <a:pos x="82" y="4"/>
                </a:cxn>
                <a:cxn ang="0">
                  <a:pos x="329" y="30"/>
                </a:cxn>
                <a:cxn ang="0">
                  <a:pos x="467" y="114"/>
                </a:cxn>
                <a:cxn ang="0">
                  <a:pos x="541" y="114"/>
                </a:cxn>
                <a:cxn ang="0">
                  <a:pos x="681" y="265"/>
                </a:cxn>
                <a:cxn ang="0">
                  <a:pos x="735" y="301"/>
                </a:cxn>
                <a:cxn ang="0">
                  <a:pos x="735" y="401"/>
                </a:cxn>
                <a:cxn ang="0">
                  <a:pos x="759" y="495"/>
                </a:cxn>
                <a:cxn ang="0">
                  <a:pos x="833" y="565"/>
                </a:cxn>
                <a:cxn ang="0">
                  <a:pos x="909" y="579"/>
                </a:cxn>
                <a:cxn ang="0">
                  <a:pos x="961" y="573"/>
                </a:cxn>
                <a:cxn ang="0">
                  <a:pos x="1051" y="469"/>
                </a:cxn>
                <a:cxn ang="0">
                  <a:pos x="1107" y="467"/>
                </a:cxn>
                <a:cxn ang="0">
                  <a:pos x="1123" y="511"/>
                </a:cxn>
                <a:cxn ang="0">
                  <a:pos x="1109" y="589"/>
                </a:cxn>
                <a:cxn ang="0">
                  <a:pos x="1091" y="583"/>
                </a:cxn>
                <a:cxn ang="0">
                  <a:pos x="1045" y="611"/>
                </a:cxn>
                <a:cxn ang="0">
                  <a:pos x="963" y="625"/>
                </a:cxn>
                <a:cxn ang="0">
                  <a:pos x="1009" y="675"/>
                </a:cxn>
                <a:cxn ang="0">
                  <a:pos x="915" y="721"/>
                </a:cxn>
                <a:cxn ang="0">
                  <a:pos x="853" y="685"/>
                </a:cxn>
                <a:cxn ang="0">
                  <a:pos x="839" y="685"/>
                </a:cxn>
                <a:cxn ang="0">
                  <a:pos x="761" y="687"/>
                </a:cxn>
                <a:cxn ang="0">
                  <a:pos x="659" y="657"/>
                </a:cxn>
                <a:cxn ang="0">
                  <a:pos x="537" y="601"/>
                </a:cxn>
                <a:cxn ang="0">
                  <a:pos x="485" y="549"/>
                </a:cxn>
                <a:cxn ang="0">
                  <a:pos x="459" y="491"/>
                </a:cxn>
                <a:cxn ang="0">
                  <a:pos x="433" y="409"/>
                </a:cxn>
                <a:cxn ang="0">
                  <a:pos x="413" y="397"/>
                </a:cxn>
                <a:cxn ang="0">
                  <a:pos x="325" y="301"/>
                </a:cxn>
                <a:cxn ang="0">
                  <a:pos x="294" y="297"/>
                </a:cxn>
                <a:cxn ang="0">
                  <a:pos x="294" y="247"/>
                </a:cxn>
                <a:cxn ang="0">
                  <a:pos x="274" y="223"/>
                </a:cxn>
                <a:cxn ang="0">
                  <a:pos x="234" y="195"/>
                </a:cxn>
                <a:cxn ang="0">
                  <a:pos x="192" y="165"/>
                </a:cxn>
                <a:cxn ang="0">
                  <a:pos x="176" y="135"/>
                </a:cxn>
                <a:cxn ang="0">
                  <a:pos x="152" y="94"/>
                </a:cxn>
                <a:cxn ang="0">
                  <a:pos x="128" y="44"/>
                </a:cxn>
                <a:cxn ang="0">
                  <a:pos x="88" y="108"/>
                </a:cxn>
                <a:cxn ang="0">
                  <a:pos x="128" y="151"/>
                </a:cxn>
                <a:cxn ang="0">
                  <a:pos x="188" y="231"/>
                </a:cxn>
                <a:cxn ang="0">
                  <a:pos x="198" y="239"/>
                </a:cxn>
                <a:cxn ang="0">
                  <a:pos x="228" y="273"/>
                </a:cxn>
                <a:cxn ang="0">
                  <a:pos x="238" y="303"/>
                </a:cxn>
                <a:cxn ang="0">
                  <a:pos x="258" y="347"/>
                </a:cxn>
                <a:cxn ang="0">
                  <a:pos x="288" y="377"/>
                </a:cxn>
                <a:cxn ang="0">
                  <a:pos x="264" y="401"/>
                </a:cxn>
                <a:cxn ang="0">
                  <a:pos x="214" y="355"/>
                </a:cxn>
                <a:cxn ang="0">
                  <a:pos x="204" y="337"/>
                </a:cxn>
                <a:cxn ang="0">
                  <a:pos x="182" y="303"/>
                </a:cxn>
                <a:cxn ang="0">
                  <a:pos x="164" y="263"/>
                </a:cxn>
                <a:cxn ang="0">
                  <a:pos x="142" y="223"/>
                </a:cxn>
                <a:cxn ang="0">
                  <a:pos x="122" y="227"/>
                </a:cxn>
                <a:cxn ang="0">
                  <a:pos x="68" y="199"/>
                </a:cxn>
                <a:cxn ang="0">
                  <a:pos x="114" y="211"/>
                </a:cxn>
                <a:cxn ang="0">
                  <a:pos x="98" y="193"/>
                </a:cxn>
                <a:cxn ang="0">
                  <a:pos x="70" y="129"/>
                </a:cxn>
                <a:cxn ang="0">
                  <a:pos x="42" y="98"/>
                </a:cxn>
              </a:cxnLst>
              <a:rect l="0" t="0" r="r" b="b"/>
              <a:pathLst>
                <a:path w="1139" h="733">
                  <a:moveTo>
                    <a:pt x="42" y="98"/>
                  </a:moveTo>
                  <a:lnTo>
                    <a:pt x="40" y="78"/>
                  </a:lnTo>
                  <a:lnTo>
                    <a:pt x="30" y="64"/>
                  </a:lnTo>
                  <a:lnTo>
                    <a:pt x="0" y="16"/>
                  </a:lnTo>
                  <a:lnTo>
                    <a:pt x="20" y="0"/>
                  </a:lnTo>
                  <a:lnTo>
                    <a:pt x="82" y="4"/>
                  </a:lnTo>
                  <a:lnTo>
                    <a:pt x="194" y="40"/>
                  </a:lnTo>
                  <a:lnTo>
                    <a:pt x="319" y="40"/>
                  </a:lnTo>
                  <a:lnTo>
                    <a:pt x="329" y="30"/>
                  </a:lnTo>
                  <a:lnTo>
                    <a:pt x="395" y="36"/>
                  </a:lnTo>
                  <a:lnTo>
                    <a:pt x="445" y="70"/>
                  </a:lnTo>
                  <a:lnTo>
                    <a:pt x="467" y="114"/>
                  </a:lnTo>
                  <a:lnTo>
                    <a:pt x="495" y="151"/>
                  </a:lnTo>
                  <a:lnTo>
                    <a:pt x="517" y="151"/>
                  </a:lnTo>
                  <a:lnTo>
                    <a:pt x="541" y="114"/>
                  </a:lnTo>
                  <a:lnTo>
                    <a:pt x="585" y="129"/>
                  </a:lnTo>
                  <a:lnTo>
                    <a:pt x="651" y="213"/>
                  </a:lnTo>
                  <a:lnTo>
                    <a:pt x="681" y="265"/>
                  </a:lnTo>
                  <a:lnTo>
                    <a:pt x="767" y="271"/>
                  </a:lnTo>
                  <a:lnTo>
                    <a:pt x="749" y="299"/>
                  </a:lnTo>
                  <a:lnTo>
                    <a:pt x="735" y="301"/>
                  </a:lnTo>
                  <a:lnTo>
                    <a:pt x="731" y="345"/>
                  </a:lnTo>
                  <a:lnTo>
                    <a:pt x="741" y="353"/>
                  </a:lnTo>
                  <a:lnTo>
                    <a:pt x="735" y="401"/>
                  </a:lnTo>
                  <a:lnTo>
                    <a:pt x="735" y="457"/>
                  </a:lnTo>
                  <a:lnTo>
                    <a:pt x="749" y="467"/>
                  </a:lnTo>
                  <a:lnTo>
                    <a:pt x="759" y="495"/>
                  </a:lnTo>
                  <a:lnTo>
                    <a:pt x="795" y="519"/>
                  </a:lnTo>
                  <a:lnTo>
                    <a:pt x="803" y="557"/>
                  </a:lnTo>
                  <a:lnTo>
                    <a:pt x="833" y="565"/>
                  </a:lnTo>
                  <a:lnTo>
                    <a:pt x="863" y="589"/>
                  </a:lnTo>
                  <a:lnTo>
                    <a:pt x="897" y="575"/>
                  </a:lnTo>
                  <a:lnTo>
                    <a:pt x="909" y="579"/>
                  </a:lnTo>
                  <a:lnTo>
                    <a:pt x="923" y="565"/>
                  </a:lnTo>
                  <a:lnTo>
                    <a:pt x="949" y="565"/>
                  </a:lnTo>
                  <a:lnTo>
                    <a:pt x="961" y="573"/>
                  </a:lnTo>
                  <a:lnTo>
                    <a:pt x="993" y="561"/>
                  </a:lnTo>
                  <a:lnTo>
                    <a:pt x="1027" y="481"/>
                  </a:lnTo>
                  <a:lnTo>
                    <a:pt x="1051" y="469"/>
                  </a:lnTo>
                  <a:lnTo>
                    <a:pt x="1069" y="469"/>
                  </a:lnTo>
                  <a:lnTo>
                    <a:pt x="1083" y="461"/>
                  </a:lnTo>
                  <a:lnTo>
                    <a:pt x="1107" y="467"/>
                  </a:lnTo>
                  <a:lnTo>
                    <a:pt x="1135" y="475"/>
                  </a:lnTo>
                  <a:lnTo>
                    <a:pt x="1139" y="491"/>
                  </a:lnTo>
                  <a:lnTo>
                    <a:pt x="1123" y="511"/>
                  </a:lnTo>
                  <a:lnTo>
                    <a:pt x="1115" y="533"/>
                  </a:lnTo>
                  <a:lnTo>
                    <a:pt x="1119" y="549"/>
                  </a:lnTo>
                  <a:lnTo>
                    <a:pt x="1109" y="589"/>
                  </a:lnTo>
                  <a:lnTo>
                    <a:pt x="1105" y="589"/>
                  </a:lnTo>
                  <a:lnTo>
                    <a:pt x="1101" y="569"/>
                  </a:lnTo>
                  <a:lnTo>
                    <a:pt x="1091" y="583"/>
                  </a:lnTo>
                  <a:lnTo>
                    <a:pt x="1069" y="583"/>
                  </a:lnTo>
                  <a:lnTo>
                    <a:pt x="1045" y="603"/>
                  </a:lnTo>
                  <a:lnTo>
                    <a:pt x="1045" y="611"/>
                  </a:lnTo>
                  <a:lnTo>
                    <a:pt x="977" y="613"/>
                  </a:lnTo>
                  <a:lnTo>
                    <a:pt x="975" y="625"/>
                  </a:lnTo>
                  <a:lnTo>
                    <a:pt x="963" y="625"/>
                  </a:lnTo>
                  <a:lnTo>
                    <a:pt x="991" y="657"/>
                  </a:lnTo>
                  <a:lnTo>
                    <a:pt x="1009" y="667"/>
                  </a:lnTo>
                  <a:lnTo>
                    <a:pt x="1009" y="675"/>
                  </a:lnTo>
                  <a:lnTo>
                    <a:pt x="951" y="681"/>
                  </a:lnTo>
                  <a:lnTo>
                    <a:pt x="933" y="733"/>
                  </a:lnTo>
                  <a:lnTo>
                    <a:pt x="915" y="721"/>
                  </a:lnTo>
                  <a:lnTo>
                    <a:pt x="873" y="679"/>
                  </a:lnTo>
                  <a:lnTo>
                    <a:pt x="865" y="687"/>
                  </a:lnTo>
                  <a:lnTo>
                    <a:pt x="853" y="685"/>
                  </a:lnTo>
                  <a:lnTo>
                    <a:pt x="853" y="675"/>
                  </a:lnTo>
                  <a:lnTo>
                    <a:pt x="833" y="677"/>
                  </a:lnTo>
                  <a:lnTo>
                    <a:pt x="839" y="685"/>
                  </a:lnTo>
                  <a:lnTo>
                    <a:pt x="805" y="697"/>
                  </a:lnTo>
                  <a:lnTo>
                    <a:pt x="785" y="707"/>
                  </a:lnTo>
                  <a:lnTo>
                    <a:pt x="761" y="687"/>
                  </a:lnTo>
                  <a:lnTo>
                    <a:pt x="729" y="683"/>
                  </a:lnTo>
                  <a:lnTo>
                    <a:pt x="687" y="657"/>
                  </a:lnTo>
                  <a:lnTo>
                    <a:pt x="659" y="657"/>
                  </a:lnTo>
                  <a:lnTo>
                    <a:pt x="609" y="631"/>
                  </a:lnTo>
                  <a:lnTo>
                    <a:pt x="577" y="599"/>
                  </a:lnTo>
                  <a:lnTo>
                    <a:pt x="537" y="601"/>
                  </a:lnTo>
                  <a:lnTo>
                    <a:pt x="505" y="577"/>
                  </a:lnTo>
                  <a:lnTo>
                    <a:pt x="493" y="561"/>
                  </a:lnTo>
                  <a:lnTo>
                    <a:pt x="485" y="549"/>
                  </a:lnTo>
                  <a:lnTo>
                    <a:pt x="475" y="551"/>
                  </a:lnTo>
                  <a:lnTo>
                    <a:pt x="441" y="507"/>
                  </a:lnTo>
                  <a:lnTo>
                    <a:pt x="459" y="491"/>
                  </a:lnTo>
                  <a:lnTo>
                    <a:pt x="459" y="459"/>
                  </a:lnTo>
                  <a:lnTo>
                    <a:pt x="451" y="457"/>
                  </a:lnTo>
                  <a:lnTo>
                    <a:pt x="433" y="409"/>
                  </a:lnTo>
                  <a:lnTo>
                    <a:pt x="423" y="407"/>
                  </a:lnTo>
                  <a:lnTo>
                    <a:pt x="421" y="395"/>
                  </a:lnTo>
                  <a:lnTo>
                    <a:pt x="413" y="397"/>
                  </a:lnTo>
                  <a:lnTo>
                    <a:pt x="393" y="375"/>
                  </a:lnTo>
                  <a:lnTo>
                    <a:pt x="337" y="307"/>
                  </a:lnTo>
                  <a:lnTo>
                    <a:pt x="325" y="301"/>
                  </a:lnTo>
                  <a:lnTo>
                    <a:pt x="313" y="309"/>
                  </a:lnTo>
                  <a:lnTo>
                    <a:pt x="304" y="299"/>
                  </a:lnTo>
                  <a:lnTo>
                    <a:pt x="294" y="297"/>
                  </a:lnTo>
                  <a:lnTo>
                    <a:pt x="296" y="277"/>
                  </a:lnTo>
                  <a:lnTo>
                    <a:pt x="306" y="265"/>
                  </a:lnTo>
                  <a:lnTo>
                    <a:pt x="294" y="247"/>
                  </a:lnTo>
                  <a:lnTo>
                    <a:pt x="282" y="253"/>
                  </a:lnTo>
                  <a:lnTo>
                    <a:pt x="274" y="235"/>
                  </a:lnTo>
                  <a:lnTo>
                    <a:pt x="274" y="223"/>
                  </a:lnTo>
                  <a:lnTo>
                    <a:pt x="246" y="223"/>
                  </a:lnTo>
                  <a:lnTo>
                    <a:pt x="242" y="195"/>
                  </a:lnTo>
                  <a:lnTo>
                    <a:pt x="234" y="195"/>
                  </a:lnTo>
                  <a:lnTo>
                    <a:pt x="226" y="203"/>
                  </a:lnTo>
                  <a:lnTo>
                    <a:pt x="214" y="173"/>
                  </a:lnTo>
                  <a:lnTo>
                    <a:pt x="192" y="165"/>
                  </a:lnTo>
                  <a:lnTo>
                    <a:pt x="198" y="157"/>
                  </a:lnTo>
                  <a:lnTo>
                    <a:pt x="186" y="141"/>
                  </a:lnTo>
                  <a:lnTo>
                    <a:pt x="176" y="135"/>
                  </a:lnTo>
                  <a:lnTo>
                    <a:pt x="172" y="114"/>
                  </a:lnTo>
                  <a:lnTo>
                    <a:pt x="164" y="112"/>
                  </a:lnTo>
                  <a:lnTo>
                    <a:pt x="152" y="94"/>
                  </a:lnTo>
                  <a:lnTo>
                    <a:pt x="136" y="68"/>
                  </a:lnTo>
                  <a:lnTo>
                    <a:pt x="144" y="58"/>
                  </a:lnTo>
                  <a:lnTo>
                    <a:pt x="128" y="44"/>
                  </a:lnTo>
                  <a:lnTo>
                    <a:pt x="110" y="44"/>
                  </a:lnTo>
                  <a:lnTo>
                    <a:pt x="84" y="30"/>
                  </a:lnTo>
                  <a:lnTo>
                    <a:pt x="88" y="108"/>
                  </a:lnTo>
                  <a:lnTo>
                    <a:pt x="110" y="119"/>
                  </a:lnTo>
                  <a:lnTo>
                    <a:pt x="114" y="133"/>
                  </a:lnTo>
                  <a:lnTo>
                    <a:pt x="128" y="151"/>
                  </a:lnTo>
                  <a:lnTo>
                    <a:pt x="136" y="151"/>
                  </a:lnTo>
                  <a:lnTo>
                    <a:pt x="174" y="223"/>
                  </a:lnTo>
                  <a:lnTo>
                    <a:pt x="188" y="231"/>
                  </a:lnTo>
                  <a:lnTo>
                    <a:pt x="190" y="253"/>
                  </a:lnTo>
                  <a:lnTo>
                    <a:pt x="200" y="257"/>
                  </a:lnTo>
                  <a:lnTo>
                    <a:pt x="198" y="239"/>
                  </a:lnTo>
                  <a:lnTo>
                    <a:pt x="212" y="249"/>
                  </a:lnTo>
                  <a:lnTo>
                    <a:pt x="220" y="277"/>
                  </a:lnTo>
                  <a:lnTo>
                    <a:pt x="228" y="273"/>
                  </a:lnTo>
                  <a:lnTo>
                    <a:pt x="230" y="277"/>
                  </a:lnTo>
                  <a:lnTo>
                    <a:pt x="224" y="289"/>
                  </a:lnTo>
                  <a:lnTo>
                    <a:pt x="238" y="303"/>
                  </a:lnTo>
                  <a:lnTo>
                    <a:pt x="244" y="341"/>
                  </a:lnTo>
                  <a:lnTo>
                    <a:pt x="248" y="351"/>
                  </a:lnTo>
                  <a:lnTo>
                    <a:pt x="258" y="347"/>
                  </a:lnTo>
                  <a:lnTo>
                    <a:pt x="266" y="355"/>
                  </a:lnTo>
                  <a:lnTo>
                    <a:pt x="274" y="357"/>
                  </a:lnTo>
                  <a:lnTo>
                    <a:pt x="288" y="377"/>
                  </a:lnTo>
                  <a:lnTo>
                    <a:pt x="288" y="387"/>
                  </a:lnTo>
                  <a:lnTo>
                    <a:pt x="268" y="407"/>
                  </a:lnTo>
                  <a:lnTo>
                    <a:pt x="264" y="401"/>
                  </a:lnTo>
                  <a:lnTo>
                    <a:pt x="260" y="387"/>
                  </a:lnTo>
                  <a:lnTo>
                    <a:pt x="226" y="355"/>
                  </a:lnTo>
                  <a:lnTo>
                    <a:pt x="214" y="355"/>
                  </a:lnTo>
                  <a:lnTo>
                    <a:pt x="212" y="347"/>
                  </a:lnTo>
                  <a:lnTo>
                    <a:pt x="204" y="353"/>
                  </a:lnTo>
                  <a:lnTo>
                    <a:pt x="204" y="337"/>
                  </a:lnTo>
                  <a:lnTo>
                    <a:pt x="186" y="327"/>
                  </a:lnTo>
                  <a:lnTo>
                    <a:pt x="180" y="315"/>
                  </a:lnTo>
                  <a:lnTo>
                    <a:pt x="182" y="303"/>
                  </a:lnTo>
                  <a:lnTo>
                    <a:pt x="184" y="285"/>
                  </a:lnTo>
                  <a:lnTo>
                    <a:pt x="174" y="267"/>
                  </a:lnTo>
                  <a:lnTo>
                    <a:pt x="164" y="263"/>
                  </a:lnTo>
                  <a:lnTo>
                    <a:pt x="150" y="247"/>
                  </a:lnTo>
                  <a:lnTo>
                    <a:pt x="150" y="231"/>
                  </a:lnTo>
                  <a:lnTo>
                    <a:pt x="142" y="223"/>
                  </a:lnTo>
                  <a:lnTo>
                    <a:pt x="140" y="235"/>
                  </a:lnTo>
                  <a:lnTo>
                    <a:pt x="126" y="237"/>
                  </a:lnTo>
                  <a:lnTo>
                    <a:pt x="122" y="227"/>
                  </a:lnTo>
                  <a:lnTo>
                    <a:pt x="102" y="227"/>
                  </a:lnTo>
                  <a:lnTo>
                    <a:pt x="84" y="209"/>
                  </a:lnTo>
                  <a:lnTo>
                    <a:pt x="68" y="199"/>
                  </a:lnTo>
                  <a:lnTo>
                    <a:pt x="90" y="197"/>
                  </a:lnTo>
                  <a:lnTo>
                    <a:pt x="102" y="211"/>
                  </a:lnTo>
                  <a:lnTo>
                    <a:pt x="114" y="211"/>
                  </a:lnTo>
                  <a:lnTo>
                    <a:pt x="118" y="195"/>
                  </a:lnTo>
                  <a:lnTo>
                    <a:pt x="108" y="197"/>
                  </a:lnTo>
                  <a:lnTo>
                    <a:pt x="98" y="193"/>
                  </a:lnTo>
                  <a:lnTo>
                    <a:pt x="108" y="183"/>
                  </a:lnTo>
                  <a:lnTo>
                    <a:pt x="104" y="167"/>
                  </a:lnTo>
                  <a:lnTo>
                    <a:pt x="70" y="129"/>
                  </a:lnTo>
                  <a:lnTo>
                    <a:pt x="48" y="123"/>
                  </a:lnTo>
                  <a:lnTo>
                    <a:pt x="46" y="100"/>
                  </a:lnTo>
                  <a:lnTo>
                    <a:pt x="42" y="98"/>
                  </a:lnTo>
                  <a:close/>
                </a:path>
              </a:pathLst>
            </a:custGeom>
            <a:solidFill>
              <a:srgbClr val="FFC000"/>
            </a:solid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0" name="Greenland"/>
            <p:cNvSpPr>
              <a:spLocks noChangeAspect="1"/>
            </p:cNvSpPr>
            <p:nvPr/>
          </p:nvSpPr>
          <p:spPr bwMode="gray">
            <a:xfrm>
              <a:off x="2583390" y="1073150"/>
              <a:ext cx="1318129" cy="1278666"/>
            </a:xfrm>
            <a:custGeom>
              <a:avLst/>
              <a:gdLst/>
              <a:ahLst/>
              <a:cxnLst>
                <a:cxn ang="0">
                  <a:pos x="130" y="468"/>
                </a:cxn>
                <a:cxn ang="0">
                  <a:pos x="354" y="182"/>
                </a:cxn>
                <a:cxn ang="0">
                  <a:pos x="702" y="222"/>
                </a:cxn>
                <a:cxn ang="0">
                  <a:pos x="816" y="196"/>
                </a:cxn>
                <a:cxn ang="0">
                  <a:pos x="1153" y="50"/>
                </a:cxn>
                <a:cxn ang="0">
                  <a:pos x="1459" y="4"/>
                </a:cxn>
                <a:cxn ang="0">
                  <a:pos x="1639" y="60"/>
                </a:cxn>
                <a:cxn ang="0">
                  <a:pos x="1463" y="172"/>
                </a:cxn>
                <a:cxn ang="0">
                  <a:pos x="1731" y="192"/>
                </a:cxn>
                <a:cxn ang="0">
                  <a:pos x="1761" y="276"/>
                </a:cxn>
                <a:cxn ang="0">
                  <a:pos x="1857" y="226"/>
                </a:cxn>
                <a:cxn ang="0">
                  <a:pos x="2047" y="262"/>
                </a:cxn>
                <a:cxn ang="0">
                  <a:pos x="1863" y="520"/>
                </a:cxn>
                <a:cxn ang="0">
                  <a:pos x="1887" y="717"/>
                </a:cxn>
                <a:cxn ang="0">
                  <a:pos x="1853" y="883"/>
                </a:cxn>
                <a:cxn ang="0">
                  <a:pos x="1807" y="969"/>
                </a:cxn>
                <a:cxn ang="0">
                  <a:pos x="1833" y="1085"/>
                </a:cxn>
                <a:cxn ang="0">
                  <a:pos x="1761" y="1311"/>
                </a:cxn>
                <a:cxn ang="0">
                  <a:pos x="1539" y="1424"/>
                </a:cxn>
                <a:cxn ang="0">
                  <a:pos x="1349" y="1576"/>
                </a:cxn>
                <a:cxn ang="0">
                  <a:pos x="1157" y="1656"/>
                </a:cxn>
                <a:cxn ang="0">
                  <a:pos x="1016" y="1984"/>
                </a:cxn>
                <a:cxn ang="0">
                  <a:pos x="900" y="2030"/>
                </a:cxn>
                <a:cxn ang="0">
                  <a:pos x="706" y="1914"/>
                </a:cxn>
                <a:cxn ang="0">
                  <a:pos x="648" y="1802"/>
                </a:cxn>
                <a:cxn ang="0">
                  <a:pos x="592" y="1686"/>
                </a:cxn>
                <a:cxn ang="0">
                  <a:pos x="618" y="1444"/>
                </a:cxn>
                <a:cxn ang="0">
                  <a:pos x="618" y="1297"/>
                </a:cxn>
                <a:cxn ang="0">
                  <a:pos x="584" y="1091"/>
                </a:cxn>
                <a:cxn ang="0">
                  <a:pos x="378" y="913"/>
                </a:cxn>
                <a:cxn ang="0">
                  <a:pos x="286" y="757"/>
                </a:cxn>
                <a:cxn ang="0">
                  <a:pos x="94" y="783"/>
                </a:cxn>
                <a:cxn ang="0">
                  <a:pos x="0" y="504"/>
                </a:cxn>
              </a:cxnLst>
              <a:rect l="0" t="0" r="r" b="b"/>
              <a:pathLst>
                <a:path w="2047" h="2114">
                  <a:moveTo>
                    <a:pt x="0" y="504"/>
                  </a:moveTo>
                  <a:lnTo>
                    <a:pt x="130" y="468"/>
                  </a:lnTo>
                  <a:lnTo>
                    <a:pt x="178" y="302"/>
                  </a:lnTo>
                  <a:lnTo>
                    <a:pt x="354" y="182"/>
                  </a:lnTo>
                  <a:lnTo>
                    <a:pt x="408" y="182"/>
                  </a:lnTo>
                  <a:lnTo>
                    <a:pt x="702" y="222"/>
                  </a:lnTo>
                  <a:lnTo>
                    <a:pt x="736" y="146"/>
                  </a:lnTo>
                  <a:lnTo>
                    <a:pt x="816" y="196"/>
                  </a:lnTo>
                  <a:lnTo>
                    <a:pt x="840" y="126"/>
                  </a:lnTo>
                  <a:lnTo>
                    <a:pt x="1153" y="50"/>
                  </a:lnTo>
                  <a:lnTo>
                    <a:pt x="1299" y="0"/>
                  </a:lnTo>
                  <a:lnTo>
                    <a:pt x="1459" y="4"/>
                  </a:lnTo>
                  <a:lnTo>
                    <a:pt x="1539" y="50"/>
                  </a:lnTo>
                  <a:lnTo>
                    <a:pt x="1639" y="60"/>
                  </a:lnTo>
                  <a:lnTo>
                    <a:pt x="1673" y="140"/>
                  </a:lnTo>
                  <a:lnTo>
                    <a:pt x="1463" y="172"/>
                  </a:lnTo>
                  <a:lnTo>
                    <a:pt x="1639" y="216"/>
                  </a:lnTo>
                  <a:lnTo>
                    <a:pt x="1731" y="192"/>
                  </a:lnTo>
                  <a:lnTo>
                    <a:pt x="1779" y="196"/>
                  </a:lnTo>
                  <a:lnTo>
                    <a:pt x="1761" y="276"/>
                  </a:lnTo>
                  <a:lnTo>
                    <a:pt x="1833" y="282"/>
                  </a:lnTo>
                  <a:lnTo>
                    <a:pt x="1857" y="226"/>
                  </a:lnTo>
                  <a:lnTo>
                    <a:pt x="1945" y="298"/>
                  </a:lnTo>
                  <a:lnTo>
                    <a:pt x="2047" y="262"/>
                  </a:lnTo>
                  <a:lnTo>
                    <a:pt x="1971" y="392"/>
                  </a:lnTo>
                  <a:lnTo>
                    <a:pt x="1863" y="520"/>
                  </a:lnTo>
                  <a:lnTo>
                    <a:pt x="1925" y="637"/>
                  </a:lnTo>
                  <a:lnTo>
                    <a:pt x="1887" y="717"/>
                  </a:lnTo>
                  <a:lnTo>
                    <a:pt x="1815" y="807"/>
                  </a:lnTo>
                  <a:lnTo>
                    <a:pt x="1853" y="883"/>
                  </a:lnTo>
                  <a:lnTo>
                    <a:pt x="1853" y="953"/>
                  </a:lnTo>
                  <a:lnTo>
                    <a:pt x="1807" y="969"/>
                  </a:lnTo>
                  <a:lnTo>
                    <a:pt x="1799" y="1025"/>
                  </a:lnTo>
                  <a:lnTo>
                    <a:pt x="1833" y="1085"/>
                  </a:lnTo>
                  <a:lnTo>
                    <a:pt x="1803" y="1211"/>
                  </a:lnTo>
                  <a:lnTo>
                    <a:pt x="1761" y="1311"/>
                  </a:lnTo>
                  <a:lnTo>
                    <a:pt x="1681" y="1367"/>
                  </a:lnTo>
                  <a:lnTo>
                    <a:pt x="1539" y="1424"/>
                  </a:lnTo>
                  <a:lnTo>
                    <a:pt x="1437" y="1470"/>
                  </a:lnTo>
                  <a:lnTo>
                    <a:pt x="1349" y="1576"/>
                  </a:lnTo>
                  <a:lnTo>
                    <a:pt x="1265" y="1656"/>
                  </a:lnTo>
                  <a:lnTo>
                    <a:pt x="1157" y="1656"/>
                  </a:lnTo>
                  <a:lnTo>
                    <a:pt x="1084" y="1802"/>
                  </a:lnTo>
                  <a:lnTo>
                    <a:pt x="1016" y="1984"/>
                  </a:lnTo>
                  <a:lnTo>
                    <a:pt x="1000" y="2114"/>
                  </a:lnTo>
                  <a:lnTo>
                    <a:pt x="900" y="2030"/>
                  </a:lnTo>
                  <a:lnTo>
                    <a:pt x="840" y="2050"/>
                  </a:lnTo>
                  <a:lnTo>
                    <a:pt x="706" y="1914"/>
                  </a:lnTo>
                  <a:lnTo>
                    <a:pt x="702" y="1812"/>
                  </a:lnTo>
                  <a:lnTo>
                    <a:pt x="648" y="1802"/>
                  </a:lnTo>
                  <a:lnTo>
                    <a:pt x="630" y="1692"/>
                  </a:lnTo>
                  <a:lnTo>
                    <a:pt x="592" y="1686"/>
                  </a:lnTo>
                  <a:lnTo>
                    <a:pt x="598" y="1520"/>
                  </a:lnTo>
                  <a:lnTo>
                    <a:pt x="618" y="1444"/>
                  </a:lnTo>
                  <a:lnTo>
                    <a:pt x="572" y="1387"/>
                  </a:lnTo>
                  <a:lnTo>
                    <a:pt x="618" y="1297"/>
                  </a:lnTo>
                  <a:lnTo>
                    <a:pt x="576" y="1271"/>
                  </a:lnTo>
                  <a:lnTo>
                    <a:pt x="584" y="1091"/>
                  </a:lnTo>
                  <a:lnTo>
                    <a:pt x="438" y="913"/>
                  </a:lnTo>
                  <a:lnTo>
                    <a:pt x="378" y="913"/>
                  </a:lnTo>
                  <a:lnTo>
                    <a:pt x="382" y="833"/>
                  </a:lnTo>
                  <a:lnTo>
                    <a:pt x="286" y="757"/>
                  </a:lnTo>
                  <a:lnTo>
                    <a:pt x="186" y="757"/>
                  </a:lnTo>
                  <a:lnTo>
                    <a:pt x="94" y="783"/>
                  </a:lnTo>
                  <a:lnTo>
                    <a:pt x="14" y="753"/>
                  </a:lnTo>
                  <a:lnTo>
                    <a:pt x="0" y="504"/>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1" name="Australia"/>
            <p:cNvSpPr>
              <a:spLocks noChangeAspect="1" noEditPoints="1"/>
            </p:cNvSpPr>
            <p:nvPr/>
          </p:nvSpPr>
          <p:spPr bwMode="gray">
            <a:xfrm>
              <a:off x="7172999" y="4442470"/>
              <a:ext cx="988981" cy="892899"/>
            </a:xfrm>
            <a:custGeom>
              <a:avLst/>
              <a:gdLst/>
              <a:ahLst/>
              <a:cxnLst>
                <a:cxn ang="0">
                  <a:pos x="869" y="68"/>
                </a:cxn>
                <a:cxn ang="0">
                  <a:pos x="861" y="110"/>
                </a:cxn>
                <a:cxn ang="0">
                  <a:pos x="975" y="251"/>
                </a:cxn>
                <a:cxn ang="0">
                  <a:pos x="1073" y="98"/>
                </a:cxn>
                <a:cxn ang="0">
                  <a:pos x="1113" y="10"/>
                </a:cxn>
                <a:cxn ang="0">
                  <a:pos x="1151" y="88"/>
                </a:cxn>
                <a:cxn ang="0">
                  <a:pos x="1209" y="165"/>
                </a:cxn>
                <a:cxn ang="0">
                  <a:pos x="1241" y="247"/>
                </a:cxn>
                <a:cxn ang="0">
                  <a:pos x="1321" y="373"/>
                </a:cxn>
                <a:cxn ang="0">
                  <a:pos x="1379" y="455"/>
                </a:cxn>
                <a:cxn ang="0">
                  <a:pos x="1424" y="525"/>
                </a:cxn>
                <a:cxn ang="0">
                  <a:pos x="1522" y="629"/>
                </a:cxn>
                <a:cxn ang="0">
                  <a:pos x="1518" y="829"/>
                </a:cxn>
                <a:cxn ang="0">
                  <a:pos x="1480" y="943"/>
                </a:cxn>
                <a:cxn ang="0">
                  <a:pos x="1430" y="1058"/>
                </a:cxn>
                <a:cxn ang="0">
                  <a:pos x="1399" y="1166"/>
                </a:cxn>
                <a:cxn ang="0">
                  <a:pos x="1289" y="1210"/>
                </a:cxn>
                <a:cxn ang="0">
                  <a:pos x="1259" y="1258"/>
                </a:cxn>
                <a:cxn ang="0">
                  <a:pos x="1173" y="1216"/>
                </a:cxn>
                <a:cxn ang="0">
                  <a:pos x="1081" y="1212"/>
                </a:cxn>
                <a:cxn ang="0">
                  <a:pos x="1013" y="1160"/>
                </a:cxn>
                <a:cxn ang="0">
                  <a:pos x="963" y="1076"/>
                </a:cxn>
                <a:cxn ang="0">
                  <a:pos x="933" y="1026"/>
                </a:cxn>
                <a:cxn ang="0">
                  <a:pos x="905" y="1034"/>
                </a:cxn>
                <a:cxn ang="0">
                  <a:pos x="909" y="984"/>
                </a:cxn>
                <a:cxn ang="0">
                  <a:pos x="861" y="1042"/>
                </a:cxn>
                <a:cxn ang="0">
                  <a:pos x="827" y="973"/>
                </a:cxn>
                <a:cxn ang="0">
                  <a:pos x="769" y="897"/>
                </a:cxn>
                <a:cxn ang="0">
                  <a:pos x="585" y="883"/>
                </a:cxn>
                <a:cxn ang="0">
                  <a:pos x="415" y="945"/>
                </a:cxn>
                <a:cxn ang="0">
                  <a:pos x="275" y="979"/>
                </a:cxn>
                <a:cxn ang="0">
                  <a:pos x="191" y="1046"/>
                </a:cxn>
                <a:cxn ang="0">
                  <a:pos x="94" y="1026"/>
                </a:cxn>
                <a:cxn ang="0">
                  <a:pos x="96" y="887"/>
                </a:cxn>
                <a:cxn ang="0">
                  <a:pos x="44" y="747"/>
                </a:cxn>
                <a:cxn ang="0">
                  <a:pos x="2" y="619"/>
                </a:cxn>
                <a:cxn ang="0">
                  <a:pos x="2" y="549"/>
                </a:cxn>
                <a:cxn ang="0">
                  <a:pos x="20" y="455"/>
                </a:cxn>
                <a:cxn ang="0">
                  <a:pos x="102" y="423"/>
                </a:cxn>
                <a:cxn ang="0">
                  <a:pos x="183" y="407"/>
                </a:cxn>
                <a:cxn ang="0">
                  <a:pos x="309" y="351"/>
                </a:cxn>
                <a:cxn ang="0">
                  <a:pos x="345" y="245"/>
                </a:cxn>
                <a:cxn ang="0">
                  <a:pos x="435" y="193"/>
                </a:cxn>
                <a:cxn ang="0">
                  <a:pos x="551" y="157"/>
                </a:cxn>
                <a:cxn ang="0">
                  <a:pos x="631" y="165"/>
                </a:cxn>
                <a:cxn ang="0">
                  <a:pos x="645" y="90"/>
                </a:cxn>
                <a:cxn ang="0">
                  <a:pos x="721" y="72"/>
                </a:cxn>
                <a:cxn ang="0">
                  <a:pos x="703" y="24"/>
                </a:cxn>
                <a:cxn ang="0">
                  <a:pos x="1189" y="1346"/>
                </a:cxn>
                <a:cxn ang="0">
                  <a:pos x="1221" y="1414"/>
                </a:cxn>
                <a:cxn ang="0">
                  <a:pos x="1251" y="1472"/>
                </a:cxn>
                <a:cxn ang="0">
                  <a:pos x="1307" y="1450"/>
                </a:cxn>
                <a:cxn ang="0">
                  <a:pos x="1325" y="1402"/>
                </a:cxn>
                <a:cxn ang="0">
                  <a:pos x="1337" y="1350"/>
                </a:cxn>
                <a:cxn ang="0">
                  <a:pos x="1279" y="1336"/>
                </a:cxn>
                <a:cxn ang="0">
                  <a:pos x="1207" y="1326"/>
                </a:cxn>
              </a:cxnLst>
              <a:rect l="0" t="0" r="r" b="b"/>
              <a:pathLst>
                <a:path w="1536" h="1474">
                  <a:moveTo>
                    <a:pt x="741" y="32"/>
                  </a:moveTo>
                  <a:lnTo>
                    <a:pt x="773" y="50"/>
                  </a:lnTo>
                  <a:lnTo>
                    <a:pt x="803" y="60"/>
                  </a:lnTo>
                  <a:lnTo>
                    <a:pt x="843" y="68"/>
                  </a:lnTo>
                  <a:lnTo>
                    <a:pt x="869" y="68"/>
                  </a:lnTo>
                  <a:lnTo>
                    <a:pt x="883" y="58"/>
                  </a:lnTo>
                  <a:lnTo>
                    <a:pt x="895" y="64"/>
                  </a:lnTo>
                  <a:lnTo>
                    <a:pt x="881" y="96"/>
                  </a:lnTo>
                  <a:lnTo>
                    <a:pt x="877" y="104"/>
                  </a:lnTo>
                  <a:lnTo>
                    <a:pt x="861" y="110"/>
                  </a:lnTo>
                  <a:lnTo>
                    <a:pt x="855" y="151"/>
                  </a:lnTo>
                  <a:lnTo>
                    <a:pt x="841" y="169"/>
                  </a:lnTo>
                  <a:lnTo>
                    <a:pt x="857" y="185"/>
                  </a:lnTo>
                  <a:lnTo>
                    <a:pt x="931" y="225"/>
                  </a:lnTo>
                  <a:lnTo>
                    <a:pt x="975" y="251"/>
                  </a:lnTo>
                  <a:lnTo>
                    <a:pt x="1011" y="281"/>
                  </a:lnTo>
                  <a:lnTo>
                    <a:pt x="1039" y="275"/>
                  </a:lnTo>
                  <a:lnTo>
                    <a:pt x="1055" y="245"/>
                  </a:lnTo>
                  <a:lnTo>
                    <a:pt x="1077" y="189"/>
                  </a:lnTo>
                  <a:lnTo>
                    <a:pt x="1073" y="98"/>
                  </a:lnTo>
                  <a:lnTo>
                    <a:pt x="1073" y="62"/>
                  </a:lnTo>
                  <a:lnTo>
                    <a:pt x="1087" y="12"/>
                  </a:lnTo>
                  <a:lnTo>
                    <a:pt x="1099" y="2"/>
                  </a:lnTo>
                  <a:lnTo>
                    <a:pt x="1111" y="0"/>
                  </a:lnTo>
                  <a:lnTo>
                    <a:pt x="1113" y="10"/>
                  </a:lnTo>
                  <a:lnTo>
                    <a:pt x="1119" y="18"/>
                  </a:lnTo>
                  <a:lnTo>
                    <a:pt x="1123" y="46"/>
                  </a:lnTo>
                  <a:lnTo>
                    <a:pt x="1135" y="56"/>
                  </a:lnTo>
                  <a:lnTo>
                    <a:pt x="1141" y="82"/>
                  </a:lnTo>
                  <a:lnTo>
                    <a:pt x="1151" y="88"/>
                  </a:lnTo>
                  <a:lnTo>
                    <a:pt x="1151" y="122"/>
                  </a:lnTo>
                  <a:lnTo>
                    <a:pt x="1163" y="149"/>
                  </a:lnTo>
                  <a:lnTo>
                    <a:pt x="1179" y="147"/>
                  </a:lnTo>
                  <a:lnTo>
                    <a:pt x="1191" y="139"/>
                  </a:lnTo>
                  <a:lnTo>
                    <a:pt x="1209" y="165"/>
                  </a:lnTo>
                  <a:lnTo>
                    <a:pt x="1223" y="171"/>
                  </a:lnTo>
                  <a:lnTo>
                    <a:pt x="1221" y="201"/>
                  </a:lnTo>
                  <a:lnTo>
                    <a:pt x="1227" y="213"/>
                  </a:lnTo>
                  <a:lnTo>
                    <a:pt x="1231" y="241"/>
                  </a:lnTo>
                  <a:lnTo>
                    <a:pt x="1241" y="247"/>
                  </a:lnTo>
                  <a:lnTo>
                    <a:pt x="1253" y="273"/>
                  </a:lnTo>
                  <a:lnTo>
                    <a:pt x="1249" y="307"/>
                  </a:lnTo>
                  <a:lnTo>
                    <a:pt x="1263" y="345"/>
                  </a:lnTo>
                  <a:lnTo>
                    <a:pt x="1291" y="365"/>
                  </a:lnTo>
                  <a:lnTo>
                    <a:pt x="1321" y="373"/>
                  </a:lnTo>
                  <a:lnTo>
                    <a:pt x="1341" y="391"/>
                  </a:lnTo>
                  <a:lnTo>
                    <a:pt x="1353" y="407"/>
                  </a:lnTo>
                  <a:lnTo>
                    <a:pt x="1353" y="429"/>
                  </a:lnTo>
                  <a:lnTo>
                    <a:pt x="1373" y="437"/>
                  </a:lnTo>
                  <a:lnTo>
                    <a:pt x="1379" y="455"/>
                  </a:lnTo>
                  <a:lnTo>
                    <a:pt x="1377" y="467"/>
                  </a:lnTo>
                  <a:lnTo>
                    <a:pt x="1385" y="481"/>
                  </a:lnTo>
                  <a:lnTo>
                    <a:pt x="1395" y="471"/>
                  </a:lnTo>
                  <a:lnTo>
                    <a:pt x="1426" y="485"/>
                  </a:lnTo>
                  <a:lnTo>
                    <a:pt x="1424" y="525"/>
                  </a:lnTo>
                  <a:lnTo>
                    <a:pt x="1454" y="549"/>
                  </a:lnTo>
                  <a:lnTo>
                    <a:pt x="1474" y="549"/>
                  </a:lnTo>
                  <a:lnTo>
                    <a:pt x="1482" y="567"/>
                  </a:lnTo>
                  <a:lnTo>
                    <a:pt x="1510" y="625"/>
                  </a:lnTo>
                  <a:lnTo>
                    <a:pt x="1522" y="629"/>
                  </a:lnTo>
                  <a:lnTo>
                    <a:pt x="1520" y="695"/>
                  </a:lnTo>
                  <a:lnTo>
                    <a:pt x="1536" y="739"/>
                  </a:lnTo>
                  <a:lnTo>
                    <a:pt x="1534" y="771"/>
                  </a:lnTo>
                  <a:lnTo>
                    <a:pt x="1530" y="809"/>
                  </a:lnTo>
                  <a:lnTo>
                    <a:pt x="1518" y="829"/>
                  </a:lnTo>
                  <a:lnTo>
                    <a:pt x="1520" y="865"/>
                  </a:lnTo>
                  <a:lnTo>
                    <a:pt x="1510" y="899"/>
                  </a:lnTo>
                  <a:lnTo>
                    <a:pt x="1510" y="919"/>
                  </a:lnTo>
                  <a:lnTo>
                    <a:pt x="1484" y="931"/>
                  </a:lnTo>
                  <a:lnTo>
                    <a:pt x="1480" y="943"/>
                  </a:lnTo>
                  <a:lnTo>
                    <a:pt x="1468" y="947"/>
                  </a:lnTo>
                  <a:lnTo>
                    <a:pt x="1458" y="992"/>
                  </a:lnTo>
                  <a:lnTo>
                    <a:pt x="1450" y="1014"/>
                  </a:lnTo>
                  <a:lnTo>
                    <a:pt x="1444" y="1042"/>
                  </a:lnTo>
                  <a:lnTo>
                    <a:pt x="1430" y="1058"/>
                  </a:lnTo>
                  <a:lnTo>
                    <a:pt x="1415" y="1084"/>
                  </a:lnTo>
                  <a:lnTo>
                    <a:pt x="1407" y="1114"/>
                  </a:lnTo>
                  <a:lnTo>
                    <a:pt x="1401" y="1136"/>
                  </a:lnTo>
                  <a:lnTo>
                    <a:pt x="1407" y="1148"/>
                  </a:lnTo>
                  <a:lnTo>
                    <a:pt x="1399" y="1166"/>
                  </a:lnTo>
                  <a:lnTo>
                    <a:pt x="1365" y="1186"/>
                  </a:lnTo>
                  <a:lnTo>
                    <a:pt x="1349" y="1182"/>
                  </a:lnTo>
                  <a:lnTo>
                    <a:pt x="1309" y="1200"/>
                  </a:lnTo>
                  <a:lnTo>
                    <a:pt x="1289" y="1202"/>
                  </a:lnTo>
                  <a:lnTo>
                    <a:pt x="1289" y="1210"/>
                  </a:lnTo>
                  <a:lnTo>
                    <a:pt x="1283" y="1218"/>
                  </a:lnTo>
                  <a:lnTo>
                    <a:pt x="1267" y="1226"/>
                  </a:lnTo>
                  <a:lnTo>
                    <a:pt x="1267" y="1238"/>
                  </a:lnTo>
                  <a:lnTo>
                    <a:pt x="1265" y="1252"/>
                  </a:lnTo>
                  <a:lnTo>
                    <a:pt x="1259" y="1258"/>
                  </a:lnTo>
                  <a:lnTo>
                    <a:pt x="1249" y="1240"/>
                  </a:lnTo>
                  <a:lnTo>
                    <a:pt x="1235" y="1232"/>
                  </a:lnTo>
                  <a:lnTo>
                    <a:pt x="1213" y="1228"/>
                  </a:lnTo>
                  <a:lnTo>
                    <a:pt x="1185" y="1206"/>
                  </a:lnTo>
                  <a:lnTo>
                    <a:pt x="1173" y="1216"/>
                  </a:lnTo>
                  <a:lnTo>
                    <a:pt x="1157" y="1228"/>
                  </a:lnTo>
                  <a:lnTo>
                    <a:pt x="1137" y="1218"/>
                  </a:lnTo>
                  <a:lnTo>
                    <a:pt x="1111" y="1216"/>
                  </a:lnTo>
                  <a:lnTo>
                    <a:pt x="1095" y="1208"/>
                  </a:lnTo>
                  <a:lnTo>
                    <a:pt x="1081" y="1212"/>
                  </a:lnTo>
                  <a:lnTo>
                    <a:pt x="1069" y="1196"/>
                  </a:lnTo>
                  <a:lnTo>
                    <a:pt x="1053" y="1196"/>
                  </a:lnTo>
                  <a:lnTo>
                    <a:pt x="1027" y="1174"/>
                  </a:lnTo>
                  <a:lnTo>
                    <a:pt x="1025" y="1164"/>
                  </a:lnTo>
                  <a:lnTo>
                    <a:pt x="1013" y="1160"/>
                  </a:lnTo>
                  <a:lnTo>
                    <a:pt x="1009" y="1150"/>
                  </a:lnTo>
                  <a:lnTo>
                    <a:pt x="1015" y="1132"/>
                  </a:lnTo>
                  <a:lnTo>
                    <a:pt x="989" y="1098"/>
                  </a:lnTo>
                  <a:lnTo>
                    <a:pt x="981" y="1062"/>
                  </a:lnTo>
                  <a:lnTo>
                    <a:pt x="963" y="1076"/>
                  </a:lnTo>
                  <a:lnTo>
                    <a:pt x="941" y="1076"/>
                  </a:lnTo>
                  <a:lnTo>
                    <a:pt x="947" y="1062"/>
                  </a:lnTo>
                  <a:lnTo>
                    <a:pt x="959" y="1052"/>
                  </a:lnTo>
                  <a:lnTo>
                    <a:pt x="939" y="1016"/>
                  </a:lnTo>
                  <a:lnTo>
                    <a:pt x="933" y="1026"/>
                  </a:lnTo>
                  <a:lnTo>
                    <a:pt x="933" y="1046"/>
                  </a:lnTo>
                  <a:lnTo>
                    <a:pt x="917" y="1054"/>
                  </a:lnTo>
                  <a:lnTo>
                    <a:pt x="899" y="1056"/>
                  </a:lnTo>
                  <a:lnTo>
                    <a:pt x="897" y="1046"/>
                  </a:lnTo>
                  <a:lnTo>
                    <a:pt x="905" y="1034"/>
                  </a:lnTo>
                  <a:lnTo>
                    <a:pt x="919" y="1034"/>
                  </a:lnTo>
                  <a:lnTo>
                    <a:pt x="923" y="1002"/>
                  </a:lnTo>
                  <a:lnTo>
                    <a:pt x="943" y="949"/>
                  </a:lnTo>
                  <a:lnTo>
                    <a:pt x="929" y="949"/>
                  </a:lnTo>
                  <a:lnTo>
                    <a:pt x="909" y="984"/>
                  </a:lnTo>
                  <a:lnTo>
                    <a:pt x="879" y="1000"/>
                  </a:lnTo>
                  <a:lnTo>
                    <a:pt x="879" y="1020"/>
                  </a:lnTo>
                  <a:lnTo>
                    <a:pt x="871" y="1030"/>
                  </a:lnTo>
                  <a:lnTo>
                    <a:pt x="869" y="1040"/>
                  </a:lnTo>
                  <a:lnTo>
                    <a:pt x="861" y="1042"/>
                  </a:lnTo>
                  <a:lnTo>
                    <a:pt x="853" y="1028"/>
                  </a:lnTo>
                  <a:lnTo>
                    <a:pt x="843" y="1018"/>
                  </a:lnTo>
                  <a:lnTo>
                    <a:pt x="853" y="1014"/>
                  </a:lnTo>
                  <a:lnTo>
                    <a:pt x="839" y="986"/>
                  </a:lnTo>
                  <a:lnTo>
                    <a:pt x="827" y="973"/>
                  </a:lnTo>
                  <a:lnTo>
                    <a:pt x="829" y="951"/>
                  </a:lnTo>
                  <a:lnTo>
                    <a:pt x="815" y="939"/>
                  </a:lnTo>
                  <a:lnTo>
                    <a:pt x="799" y="941"/>
                  </a:lnTo>
                  <a:lnTo>
                    <a:pt x="789" y="905"/>
                  </a:lnTo>
                  <a:lnTo>
                    <a:pt x="769" y="897"/>
                  </a:lnTo>
                  <a:lnTo>
                    <a:pt x="759" y="907"/>
                  </a:lnTo>
                  <a:lnTo>
                    <a:pt x="729" y="889"/>
                  </a:lnTo>
                  <a:lnTo>
                    <a:pt x="719" y="901"/>
                  </a:lnTo>
                  <a:lnTo>
                    <a:pt x="677" y="877"/>
                  </a:lnTo>
                  <a:lnTo>
                    <a:pt x="585" y="883"/>
                  </a:lnTo>
                  <a:lnTo>
                    <a:pt x="569" y="893"/>
                  </a:lnTo>
                  <a:lnTo>
                    <a:pt x="507" y="917"/>
                  </a:lnTo>
                  <a:lnTo>
                    <a:pt x="485" y="913"/>
                  </a:lnTo>
                  <a:lnTo>
                    <a:pt x="459" y="933"/>
                  </a:lnTo>
                  <a:lnTo>
                    <a:pt x="415" y="945"/>
                  </a:lnTo>
                  <a:lnTo>
                    <a:pt x="389" y="977"/>
                  </a:lnTo>
                  <a:lnTo>
                    <a:pt x="345" y="979"/>
                  </a:lnTo>
                  <a:lnTo>
                    <a:pt x="327" y="988"/>
                  </a:lnTo>
                  <a:lnTo>
                    <a:pt x="305" y="979"/>
                  </a:lnTo>
                  <a:lnTo>
                    <a:pt x="275" y="979"/>
                  </a:lnTo>
                  <a:lnTo>
                    <a:pt x="259" y="992"/>
                  </a:lnTo>
                  <a:lnTo>
                    <a:pt x="247" y="992"/>
                  </a:lnTo>
                  <a:lnTo>
                    <a:pt x="233" y="1016"/>
                  </a:lnTo>
                  <a:lnTo>
                    <a:pt x="213" y="1016"/>
                  </a:lnTo>
                  <a:lnTo>
                    <a:pt x="191" y="1046"/>
                  </a:lnTo>
                  <a:lnTo>
                    <a:pt x="174" y="1042"/>
                  </a:lnTo>
                  <a:lnTo>
                    <a:pt x="138" y="1044"/>
                  </a:lnTo>
                  <a:lnTo>
                    <a:pt x="124" y="1046"/>
                  </a:lnTo>
                  <a:lnTo>
                    <a:pt x="112" y="1030"/>
                  </a:lnTo>
                  <a:lnTo>
                    <a:pt x="94" y="1026"/>
                  </a:lnTo>
                  <a:lnTo>
                    <a:pt x="82" y="1010"/>
                  </a:lnTo>
                  <a:lnTo>
                    <a:pt x="70" y="1010"/>
                  </a:lnTo>
                  <a:lnTo>
                    <a:pt x="68" y="971"/>
                  </a:lnTo>
                  <a:lnTo>
                    <a:pt x="84" y="961"/>
                  </a:lnTo>
                  <a:lnTo>
                    <a:pt x="96" y="887"/>
                  </a:lnTo>
                  <a:lnTo>
                    <a:pt x="74" y="837"/>
                  </a:lnTo>
                  <a:lnTo>
                    <a:pt x="74" y="821"/>
                  </a:lnTo>
                  <a:lnTo>
                    <a:pt x="66" y="813"/>
                  </a:lnTo>
                  <a:lnTo>
                    <a:pt x="66" y="787"/>
                  </a:lnTo>
                  <a:lnTo>
                    <a:pt x="44" y="747"/>
                  </a:lnTo>
                  <a:lnTo>
                    <a:pt x="30" y="721"/>
                  </a:lnTo>
                  <a:lnTo>
                    <a:pt x="28" y="699"/>
                  </a:lnTo>
                  <a:lnTo>
                    <a:pt x="2" y="657"/>
                  </a:lnTo>
                  <a:lnTo>
                    <a:pt x="0" y="643"/>
                  </a:lnTo>
                  <a:lnTo>
                    <a:pt x="2" y="619"/>
                  </a:lnTo>
                  <a:lnTo>
                    <a:pt x="16" y="623"/>
                  </a:lnTo>
                  <a:lnTo>
                    <a:pt x="26" y="617"/>
                  </a:lnTo>
                  <a:lnTo>
                    <a:pt x="18" y="601"/>
                  </a:lnTo>
                  <a:lnTo>
                    <a:pt x="10" y="575"/>
                  </a:lnTo>
                  <a:lnTo>
                    <a:pt x="2" y="549"/>
                  </a:lnTo>
                  <a:lnTo>
                    <a:pt x="10" y="529"/>
                  </a:lnTo>
                  <a:lnTo>
                    <a:pt x="16" y="507"/>
                  </a:lnTo>
                  <a:lnTo>
                    <a:pt x="8" y="485"/>
                  </a:lnTo>
                  <a:lnTo>
                    <a:pt x="20" y="469"/>
                  </a:lnTo>
                  <a:lnTo>
                    <a:pt x="20" y="455"/>
                  </a:lnTo>
                  <a:lnTo>
                    <a:pt x="30" y="453"/>
                  </a:lnTo>
                  <a:lnTo>
                    <a:pt x="36" y="467"/>
                  </a:lnTo>
                  <a:lnTo>
                    <a:pt x="50" y="455"/>
                  </a:lnTo>
                  <a:lnTo>
                    <a:pt x="78" y="433"/>
                  </a:lnTo>
                  <a:lnTo>
                    <a:pt x="102" y="423"/>
                  </a:lnTo>
                  <a:lnTo>
                    <a:pt x="116" y="421"/>
                  </a:lnTo>
                  <a:lnTo>
                    <a:pt x="132" y="409"/>
                  </a:lnTo>
                  <a:lnTo>
                    <a:pt x="142" y="417"/>
                  </a:lnTo>
                  <a:lnTo>
                    <a:pt x="154" y="411"/>
                  </a:lnTo>
                  <a:lnTo>
                    <a:pt x="183" y="407"/>
                  </a:lnTo>
                  <a:lnTo>
                    <a:pt x="205" y="385"/>
                  </a:lnTo>
                  <a:lnTo>
                    <a:pt x="225" y="385"/>
                  </a:lnTo>
                  <a:lnTo>
                    <a:pt x="243" y="387"/>
                  </a:lnTo>
                  <a:lnTo>
                    <a:pt x="285" y="377"/>
                  </a:lnTo>
                  <a:lnTo>
                    <a:pt x="309" y="351"/>
                  </a:lnTo>
                  <a:lnTo>
                    <a:pt x="319" y="321"/>
                  </a:lnTo>
                  <a:lnTo>
                    <a:pt x="339" y="297"/>
                  </a:lnTo>
                  <a:lnTo>
                    <a:pt x="331" y="287"/>
                  </a:lnTo>
                  <a:lnTo>
                    <a:pt x="333" y="263"/>
                  </a:lnTo>
                  <a:lnTo>
                    <a:pt x="345" y="245"/>
                  </a:lnTo>
                  <a:lnTo>
                    <a:pt x="353" y="223"/>
                  </a:lnTo>
                  <a:lnTo>
                    <a:pt x="377" y="237"/>
                  </a:lnTo>
                  <a:lnTo>
                    <a:pt x="381" y="223"/>
                  </a:lnTo>
                  <a:lnTo>
                    <a:pt x="417" y="227"/>
                  </a:lnTo>
                  <a:lnTo>
                    <a:pt x="435" y="193"/>
                  </a:lnTo>
                  <a:lnTo>
                    <a:pt x="457" y="157"/>
                  </a:lnTo>
                  <a:lnTo>
                    <a:pt x="487" y="127"/>
                  </a:lnTo>
                  <a:lnTo>
                    <a:pt x="509" y="122"/>
                  </a:lnTo>
                  <a:lnTo>
                    <a:pt x="531" y="131"/>
                  </a:lnTo>
                  <a:lnTo>
                    <a:pt x="551" y="157"/>
                  </a:lnTo>
                  <a:lnTo>
                    <a:pt x="561" y="173"/>
                  </a:lnTo>
                  <a:lnTo>
                    <a:pt x="575" y="169"/>
                  </a:lnTo>
                  <a:lnTo>
                    <a:pt x="597" y="169"/>
                  </a:lnTo>
                  <a:lnTo>
                    <a:pt x="611" y="183"/>
                  </a:lnTo>
                  <a:lnTo>
                    <a:pt x="631" y="165"/>
                  </a:lnTo>
                  <a:lnTo>
                    <a:pt x="609" y="155"/>
                  </a:lnTo>
                  <a:lnTo>
                    <a:pt x="621" y="135"/>
                  </a:lnTo>
                  <a:lnTo>
                    <a:pt x="619" y="112"/>
                  </a:lnTo>
                  <a:lnTo>
                    <a:pt x="649" y="106"/>
                  </a:lnTo>
                  <a:lnTo>
                    <a:pt x="645" y="90"/>
                  </a:lnTo>
                  <a:lnTo>
                    <a:pt x="663" y="78"/>
                  </a:lnTo>
                  <a:lnTo>
                    <a:pt x="677" y="58"/>
                  </a:lnTo>
                  <a:lnTo>
                    <a:pt x="695" y="66"/>
                  </a:lnTo>
                  <a:lnTo>
                    <a:pt x="705" y="64"/>
                  </a:lnTo>
                  <a:lnTo>
                    <a:pt x="721" y="72"/>
                  </a:lnTo>
                  <a:lnTo>
                    <a:pt x="735" y="56"/>
                  </a:lnTo>
                  <a:lnTo>
                    <a:pt x="721" y="46"/>
                  </a:lnTo>
                  <a:lnTo>
                    <a:pt x="703" y="44"/>
                  </a:lnTo>
                  <a:lnTo>
                    <a:pt x="691" y="30"/>
                  </a:lnTo>
                  <a:lnTo>
                    <a:pt x="703" y="24"/>
                  </a:lnTo>
                  <a:lnTo>
                    <a:pt x="717" y="32"/>
                  </a:lnTo>
                  <a:lnTo>
                    <a:pt x="729" y="34"/>
                  </a:lnTo>
                  <a:lnTo>
                    <a:pt x="741" y="32"/>
                  </a:lnTo>
                  <a:close/>
                  <a:moveTo>
                    <a:pt x="1189" y="1326"/>
                  </a:moveTo>
                  <a:lnTo>
                    <a:pt x="1189" y="1346"/>
                  </a:lnTo>
                  <a:lnTo>
                    <a:pt x="1199" y="1364"/>
                  </a:lnTo>
                  <a:lnTo>
                    <a:pt x="1209" y="1388"/>
                  </a:lnTo>
                  <a:lnTo>
                    <a:pt x="1219" y="1392"/>
                  </a:lnTo>
                  <a:lnTo>
                    <a:pt x="1225" y="1406"/>
                  </a:lnTo>
                  <a:lnTo>
                    <a:pt x="1221" y="1414"/>
                  </a:lnTo>
                  <a:lnTo>
                    <a:pt x="1223" y="1436"/>
                  </a:lnTo>
                  <a:lnTo>
                    <a:pt x="1239" y="1450"/>
                  </a:lnTo>
                  <a:lnTo>
                    <a:pt x="1253" y="1460"/>
                  </a:lnTo>
                  <a:lnTo>
                    <a:pt x="1251" y="1466"/>
                  </a:lnTo>
                  <a:lnTo>
                    <a:pt x="1251" y="1472"/>
                  </a:lnTo>
                  <a:lnTo>
                    <a:pt x="1283" y="1474"/>
                  </a:lnTo>
                  <a:lnTo>
                    <a:pt x="1283" y="1460"/>
                  </a:lnTo>
                  <a:lnTo>
                    <a:pt x="1289" y="1460"/>
                  </a:lnTo>
                  <a:lnTo>
                    <a:pt x="1295" y="1444"/>
                  </a:lnTo>
                  <a:lnTo>
                    <a:pt x="1307" y="1450"/>
                  </a:lnTo>
                  <a:lnTo>
                    <a:pt x="1309" y="1442"/>
                  </a:lnTo>
                  <a:lnTo>
                    <a:pt x="1315" y="1440"/>
                  </a:lnTo>
                  <a:lnTo>
                    <a:pt x="1317" y="1424"/>
                  </a:lnTo>
                  <a:lnTo>
                    <a:pt x="1321" y="1414"/>
                  </a:lnTo>
                  <a:lnTo>
                    <a:pt x="1325" y="1402"/>
                  </a:lnTo>
                  <a:lnTo>
                    <a:pt x="1339" y="1402"/>
                  </a:lnTo>
                  <a:lnTo>
                    <a:pt x="1341" y="1394"/>
                  </a:lnTo>
                  <a:lnTo>
                    <a:pt x="1337" y="1378"/>
                  </a:lnTo>
                  <a:lnTo>
                    <a:pt x="1341" y="1358"/>
                  </a:lnTo>
                  <a:lnTo>
                    <a:pt x="1337" y="1350"/>
                  </a:lnTo>
                  <a:lnTo>
                    <a:pt x="1339" y="1332"/>
                  </a:lnTo>
                  <a:lnTo>
                    <a:pt x="1327" y="1324"/>
                  </a:lnTo>
                  <a:lnTo>
                    <a:pt x="1313" y="1328"/>
                  </a:lnTo>
                  <a:lnTo>
                    <a:pt x="1297" y="1332"/>
                  </a:lnTo>
                  <a:lnTo>
                    <a:pt x="1279" y="1336"/>
                  </a:lnTo>
                  <a:lnTo>
                    <a:pt x="1277" y="1344"/>
                  </a:lnTo>
                  <a:lnTo>
                    <a:pt x="1259" y="1342"/>
                  </a:lnTo>
                  <a:lnTo>
                    <a:pt x="1231" y="1338"/>
                  </a:lnTo>
                  <a:lnTo>
                    <a:pt x="1215" y="1334"/>
                  </a:lnTo>
                  <a:lnTo>
                    <a:pt x="1207" y="1326"/>
                  </a:lnTo>
                  <a:lnTo>
                    <a:pt x="1191" y="1324"/>
                  </a:lnTo>
                  <a:lnTo>
                    <a:pt x="1189" y="1326"/>
                  </a:lnTo>
                  <a:close/>
                </a:path>
              </a:pathLst>
            </a:custGeom>
            <a:solidFill>
              <a:srgbClr val="FFC000"/>
            </a:solid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2" name="New Zealand"/>
            <p:cNvSpPr>
              <a:spLocks noChangeAspect="1" noEditPoints="1"/>
            </p:cNvSpPr>
            <p:nvPr/>
          </p:nvSpPr>
          <p:spPr bwMode="gray">
            <a:xfrm>
              <a:off x="8480361" y="5053629"/>
              <a:ext cx="298386" cy="387212"/>
            </a:xfrm>
            <a:custGeom>
              <a:avLst/>
              <a:gdLst/>
              <a:ahLst/>
              <a:cxnLst>
                <a:cxn ang="0">
                  <a:pos x="246" y="328"/>
                </a:cxn>
                <a:cxn ang="0">
                  <a:pos x="280" y="342"/>
                </a:cxn>
                <a:cxn ang="0">
                  <a:pos x="264" y="410"/>
                </a:cxn>
                <a:cxn ang="0">
                  <a:pos x="256" y="450"/>
                </a:cxn>
                <a:cxn ang="0">
                  <a:pos x="224" y="476"/>
                </a:cxn>
                <a:cxn ang="0">
                  <a:pos x="182" y="530"/>
                </a:cxn>
                <a:cxn ang="0">
                  <a:pos x="144" y="612"/>
                </a:cxn>
                <a:cxn ang="0">
                  <a:pos x="116" y="632"/>
                </a:cxn>
                <a:cxn ang="0">
                  <a:pos x="76" y="622"/>
                </a:cxn>
                <a:cxn ang="0">
                  <a:pos x="56" y="588"/>
                </a:cxn>
                <a:cxn ang="0">
                  <a:pos x="8" y="608"/>
                </a:cxn>
                <a:cxn ang="0">
                  <a:pos x="16" y="578"/>
                </a:cxn>
                <a:cxn ang="0">
                  <a:pos x="32" y="536"/>
                </a:cxn>
                <a:cxn ang="0">
                  <a:pos x="62" y="502"/>
                </a:cxn>
                <a:cxn ang="0">
                  <a:pos x="94" y="484"/>
                </a:cxn>
                <a:cxn ang="0">
                  <a:pos x="146" y="450"/>
                </a:cxn>
                <a:cxn ang="0">
                  <a:pos x="180" y="400"/>
                </a:cxn>
                <a:cxn ang="0">
                  <a:pos x="200" y="358"/>
                </a:cxn>
                <a:cxn ang="0">
                  <a:pos x="214" y="316"/>
                </a:cxn>
                <a:cxn ang="0">
                  <a:pos x="250" y="48"/>
                </a:cxn>
                <a:cxn ang="0">
                  <a:pos x="298" y="118"/>
                </a:cxn>
                <a:cxn ang="0">
                  <a:pos x="300" y="192"/>
                </a:cxn>
                <a:cxn ang="0">
                  <a:pos x="286" y="224"/>
                </a:cxn>
                <a:cxn ang="0">
                  <a:pos x="296" y="266"/>
                </a:cxn>
                <a:cxn ang="0">
                  <a:pos x="322" y="302"/>
                </a:cxn>
                <a:cxn ang="0">
                  <a:pos x="302" y="354"/>
                </a:cxn>
                <a:cxn ang="0">
                  <a:pos x="338" y="364"/>
                </a:cxn>
                <a:cxn ang="0">
                  <a:pos x="372" y="318"/>
                </a:cxn>
                <a:cxn ang="0">
                  <a:pos x="396" y="262"/>
                </a:cxn>
                <a:cxn ang="0">
                  <a:pos x="430" y="244"/>
                </a:cxn>
                <a:cxn ang="0">
                  <a:pos x="448" y="204"/>
                </a:cxn>
                <a:cxn ang="0">
                  <a:pos x="446" y="144"/>
                </a:cxn>
                <a:cxn ang="0">
                  <a:pos x="400" y="172"/>
                </a:cxn>
                <a:cxn ang="0">
                  <a:pos x="344" y="146"/>
                </a:cxn>
                <a:cxn ang="0">
                  <a:pos x="322" y="110"/>
                </a:cxn>
                <a:cxn ang="0">
                  <a:pos x="294" y="42"/>
                </a:cxn>
                <a:cxn ang="0">
                  <a:pos x="246" y="0"/>
                </a:cxn>
                <a:cxn ang="0">
                  <a:pos x="250" y="48"/>
                </a:cxn>
              </a:cxnLst>
              <a:rect l="0" t="0" r="r" b="b"/>
              <a:pathLst>
                <a:path w="462" h="638">
                  <a:moveTo>
                    <a:pt x="228" y="308"/>
                  </a:moveTo>
                  <a:lnTo>
                    <a:pt x="246" y="328"/>
                  </a:lnTo>
                  <a:lnTo>
                    <a:pt x="252" y="342"/>
                  </a:lnTo>
                  <a:lnTo>
                    <a:pt x="280" y="342"/>
                  </a:lnTo>
                  <a:lnTo>
                    <a:pt x="276" y="374"/>
                  </a:lnTo>
                  <a:lnTo>
                    <a:pt x="264" y="410"/>
                  </a:lnTo>
                  <a:lnTo>
                    <a:pt x="244" y="436"/>
                  </a:lnTo>
                  <a:lnTo>
                    <a:pt x="256" y="450"/>
                  </a:lnTo>
                  <a:lnTo>
                    <a:pt x="256" y="474"/>
                  </a:lnTo>
                  <a:lnTo>
                    <a:pt x="224" y="476"/>
                  </a:lnTo>
                  <a:lnTo>
                    <a:pt x="194" y="486"/>
                  </a:lnTo>
                  <a:lnTo>
                    <a:pt x="182" y="530"/>
                  </a:lnTo>
                  <a:lnTo>
                    <a:pt x="176" y="566"/>
                  </a:lnTo>
                  <a:lnTo>
                    <a:pt x="144" y="612"/>
                  </a:lnTo>
                  <a:lnTo>
                    <a:pt x="130" y="612"/>
                  </a:lnTo>
                  <a:lnTo>
                    <a:pt x="116" y="632"/>
                  </a:lnTo>
                  <a:lnTo>
                    <a:pt x="82" y="638"/>
                  </a:lnTo>
                  <a:lnTo>
                    <a:pt x="76" y="622"/>
                  </a:lnTo>
                  <a:lnTo>
                    <a:pt x="58" y="612"/>
                  </a:lnTo>
                  <a:lnTo>
                    <a:pt x="56" y="588"/>
                  </a:lnTo>
                  <a:lnTo>
                    <a:pt x="32" y="612"/>
                  </a:lnTo>
                  <a:lnTo>
                    <a:pt x="8" y="608"/>
                  </a:lnTo>
                  <a:lnTo>
                    <a:pt x="0" y="594"/>
                  </a:lnTo>
                  <a:lnTo>
                    <a:pt x="16" y="578"/>
                  </a:lnTo>
                  <a:lnTo>
                    <a:pt x="16" y="556"/>
                  </a:lnTo>
                  <a:lnTo>
                    <a:pt x="32" y="536"/>
                  </a:lnTo>
                  <a:lnTo>
                    <a:pt x="60" y="518"/>
                  </a:lnTo>
                  <a:lnTo>
                    <a:pt x="62" y="502"/>
                  </a:lnTo>
                  <a:lnTo>
                    <a:pt x="76" y="490"/>
                  </a:lnTo>
                  <a:lnTo>
                    <a:pt x="94" y="484"/>
                  </a:lnTo>
                  <a:lnTo>
                    <a:pt x="130" y="452"/>
                  </a:lnTo>
                  <a:lnTo>
                    <a:pt x="146" y="450"/>
                  </a:lnTo>
                  <a:lnTo>
                    <a:pt x="162" y="430"/>
                  </a:lnTo>
                  <a:lnTo>
                    <a:pt x="180" y="400"/>
                  </a:lnTo>
                  <a:lnTo>
                    <a:pt x="186" y="370"/>
                  </a:lnTo>
                  <a:lnTo>
                    <a:pt x="200" y="358"/>
                  </a:lnTo>
                  <a:lnTo>
                    <a:pt x="214" y="332"/>
                  </a:lnTo>
                  <a:lnTo>
                    <a:pt x="214" y="316"/>
                  </a:lnTo>
                  <a:lnTo>
                    <a:pt x="228" y="308"/>
                  </a:lnTo>
                  <a:close/>
                  <a:moveTo>
                    <a:pt x="250" y="48"/>
                  </a:moveTo>
                  <a:lnTo>
                    <a:pt x="272" y="70"/>
                  </a:lnTo>
                  <a:lnTo>
                    <a:pt x="298" y="118"/>
                  </a:lnTo>
                  <a:lnTo>
                    <a:pt x="310" y="152"/>
                  </a:lnTo>
                  <a:lnTo>
                    <a:pt x="300" y="192"/>
                  </a:lnTo>
                  <a:lnTo>
                    <a:pt x="296" y="220"/>
                  </a:lnTo>
                  <a:lnTo>
                    <a:pt x="286" y="224"/>
                  </a:lnTo>
                  <a:lnTo>
                    <a:pt x="274" y="244"/>
                  </a:lnTo>
                  <a:lnTo>
                    <a:pt x="296" y="266"/>
                  </a:lnTo>
                  <a:lnTo>
                    <a:pt x="316" y="270"/>
                  </a:lnTo>
                  <a:lnTo>
                    <a:pt x="322" y="302"/>
                  </a:lnTo>
                  <a:lnTo>
                    <a:pt x="312" y="328"/>
                  </a:lnTo>
                  <a:lnTo>
                    <a:pt x="302" y="354"/>
                  </a:lnTo>
                  <a:lnTo>
                    <a:pt x="320" y="356"/>
                  </a:lnTo>
                  <a:lnTo>
                    <a:pt x="338" y="364"/>
                  </a:lnTo>
                  <a:lnTo>
                    <a:pt x="358" y="346"/>
                  </a:lnTo>
                  <a:lnTo>
                    <a:pt x="372" y="318"/>
                  </a:lnTo>
                  <a:lnTo>
                    <a:pt x="386" y="288"/>
                  </a:lnTo>
                  <a:lnTo>
                    <a:pt x="396" y="262"/>
                  </a:lnTo>
                  <a:lnTo>
                    <a:pt x="406" y="240"/>
                  </a:lnTo>
                  <a:lnTo>
                    <a:pt x="430" y="244"/>
                  </a:lnTo>
                  <a:lnTo>
                    <a:pt x="440" y="236"/>
                  </a:lnTo>
                  <a:lnTo>
                    <a:pt x="448" y="204"/>
                  </a:lnTo>
                  <a:lnTo>
                    <a:pt x="462" y="154"/>
                  </a:lnTo>
                  <a:lnTo>
                    <a:pt x="446" y="144"/>
                  </a:lnTo>
                  <a:lnTo>
                    <a:pt x="428" y="160"/>
                  </a:lnTo>
                  <a:lnTo>
                    <a:pt x="400" y="172"/>
                  </a:lnTo>
                  <a:lnTo>
                    <a:pt x="362" y="162"/>
                  </a:lnTo>
                  <a:lnTo>
                    <a:pt x="344" y="146"/>
                  </a:lnTo>
                  <a:lnTo>
                    <a:pt x="340" y="120"/>
                  </a:lnTo>
                  <a:lnTo>
                    <a:pt x="322" y="110"/>
                  </a:lnTo>
                  <a:lnTo>
                    <a:pt x="312" y="92"/>
                  </a:lnTo>
                  <a:lnTo>
                    <a:pt x="294" y="42"/>
                  </a:lnTo>
                  <a:lnTo>
                    <a:pt x="258" y="24"/>
                  </a:lnTo>
                  <a:lnTo>
                    <a:pt x="246" y="0"/>
                  </a:lnTo>
                  <a:lnTo>
                    <a:pt x="236" y="8"/>
                  </a:lnTo>
                  <a:lnTo>
                    <a:pt x="250" y="48"/>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3" name="Fiji"/>
            <p:cNvSpPr>
              <a:spLocks noChangeAspect="1" noEditPoints="1"/>
            </p:cNvSpPr>
            <p:nvPr/>
          </p:nvSpPr>
          <p:spPr bwMode="gray">
            <a:xfrm>
              <a:off x="8743372" y="4560945"/>
              <a:ext cx="61523" cy="62127"/>
            </a:xfrm>
            <a:custGeom>
              <a:avLst/>
              <a:gdLst/>
              <a:ahLst/>
              <a:cxnLst>
                <a:cxn ang="0">
                  <a:pos x="14" y="60"/>
                </a:cxn>
                <a:cxn ang="0">
                  <a:pos x="40" y="60"/>
                </a:cxn>
                <a:cxn ang="0">
                  <a:pos x="56" y="80"/>
                </a:cxn>
                <a:cxn ang="0">
                  <a:pos x="52" y="102"/>
                </a:cxn>
                <a:cxn ang="0">
                  <a:pos x="28" y="96"/>
                </a:cxn>
                <a:cxn ang="0">
                  <a:pos x="8" y="96"/>
                </a:cxn>
                <a:cxn ang="0">
                  <a:pos x="0" y="84"/>
                </a:cxn>
                <a:cxn ang="0">
                  <a:pos x="14" y="60"/>
                </a:cxn>
                <a:cxn ang="0">
                  <a:pos x="68" y="42"/>
                </a:cxn>
                <a:cxn ang="0">
                  <a:pos x="90" y="32"/>
                </a:cxn>
                <a:cxn ang="0">
                  <a:pos x="96" y="0"/>
                </a:cxn>
                <a:cxn ang="0">
                  <a:pos x="48" y="28"/>
                </a:cxn>
                <a:cxn ang="0">
                  <a:pos x="68" y="42"/>
                </a:cxn>
              </a:cxnLst>
              <a:rect l="0" t="0" r="r" b="b"/>
              <a:pathLst>
                <a:path w="96" h="102">
                  <a:moveTo>
                    <a:pt x="14" y="60"/>
                  </a:moveTo>
                  <a:lnTo>
                    <a:pt x="40" y="60"/>
                  </a:lnTo>
                  <a:lnTo>
                    <a:pt x="56" y="80"/>
                  </a:lnTo>
                  <a:lnTo>
                    <a:pt x="52" y="102"/>
                  </a:lnTo>
                  <a:lnTo>
                    <a:pt x="28" y="96"/>
                  </a:lnTo>
                  <a:lnTo>
                    <a:pt x="8" y="96"/>
                  </a:lnTo>
                  <a:lnTo>
                    <a:pt x="0" y="84"/>
                  </a:lnTo>
                  <a:lnTo>
                    <a:pt x="14" y="60"/>
                  </a:lnTo>
                  <a:close/>
                  <a:moveTo>
                    <a:pt x="68" y="42"/>
                  </a:moveTo>
                  <a:lnTo>
                    <a:pt x="90" y="32"/>
                  </a:lnTo>
                  <a:lnTo>
                    <a:pt x="96" y="0"/>
                  </a:lnTo>
                  <a:lnTo>
                    <a:pt x="48" y="28"/>
                  </a:lnTo>
                  <a:lnTo>
                    <a:pt x="68" y="42"/>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4" name="Papua New Guinea"/>
            <p:cNvSpPr>
              <a:spLocks noChangeAspect="1" noEditPoints="1"/>
            </p:cNvSpPr>
            <p:nvPr/>
          </p:nvSpPr>
          <p:spPr bwMode="gray">
            <a:xfrm>
              <a:off x="7852828" y="4247419"/>
              <a:ext cx="367599" cy="192161"/>
            </a:xfrm>
            <a:custGeom>
              <a:avLst/>
              <a:gdLst/>
              <a:ahLst/>
              <a:cxnLst>
                <a:cxn ang="0">
                  <a:pos x="0" y="248"/>
                </a:cxn>
                <a:cxn ang="0">
                  <a:pos x="0" y="0"/>
                </a:cxn>
                <a:cxn ang="0">
                  <a:pos x="38" y="10"/>
                </a:cxn>
                <a:cxn ang="0">
                  <a:pos x="88" y="46"/>
                </a:cxn>
                <a:cxn ang="0">
                  <a:pos x="136" y="50"/>
                </a:cxn>
                <a:cxn ang="0">
                  <a:pos x="176" y="84"/>
                </a:cxn>
                <a:cxn ang="0">
                  <a:pos x="178" y="110"/>
                </a:cxn>
                <a:cxn ang="0">
                  <a:pos x="238" y="130"/>
                </a:cxn>
                <a:cxn ang="0">
                  <a:pos x="258" y="154"/>
                </a:cxn>
                <a:cxn ang="0">
                  <a:pos x="224" y="158"/>
                </a:cxn>
                <a:cxn ang="0">
                  <a:pos x="294" y="246"/>
                </a:cxn>
                <a:cxn ang="0">
                  <a:pos x="320" y="248"/>
                </a:cxn>
                <a:cxn ang="0">
                  <a:pos x="318" y="262"/>
                </a:cxn>
                <a:cxn ang="0">
                  <a:pos x="346" y="272"/>
                </a:cxn>
                <a:cxn ang="0">
                  <a:pos x="338" y="280"/>
                </a:cxn>
                <a:cxn ang="0">
                  <a:pos x="379" y="302"/>
                </a:cxn>
                <a:cxn ang="0">
                  <a:pos x="371" y="316"/>
                </a:cxn>
                <a:cxn ang="0">
                  <a:pos x="348" y="316"/>
                </a:cxn>
                <a:cxn ang="0">
                  <a:pos x="290" y="296"/>
                </a:cxn>
                <a:cxn ang="0">
                  <a:pos x="274" y="300"/>
                </a:cxn>
                <a:cxn ang="0">
                  <a:pos x="224" y="274"/>
                </a:cxn>
                <a:cxn ang="0">
                  <a:pos x="218" y="254"/>
                </a:cxn>
                <a:cxn ang="0">
                  <a:pos x="198" y="240"/>
                </a:cxn>
                <a:cxn ang="0">
                  <a:pos x="184" y="204"/>
                </a:cxn>
                <a:cxn ang="0">
                  <a:pos x="158" y="198"/>
                </a:cxn>
                <a:cxn ang="0">
                  <a:pos x="148" y="188"/>
                </a:cxn>
                <a:cxn ang="0">
                  <a:pos x="96" y="190"/>
                </a:cxn>
                <a:cxn ang="0">
                  <a:pos x="74" y="224"/>
                </a:cxn>
                <a:cxn ang="0">
                  <a:pos x="82" y="238"/>
                </a:cxn>
                <a:cxn ang="0">
                  <a:pos x="54" y="254"/>
                </a:cxn>
                <a:cxn ang="0">
                  <a:pos x="26" y="244"/>
                </a:cxn>
                <a:cxn ang="0">
                  <a:pos x="14" y="250"/>
                </a:cxn>
                <a:cxn ang="0">
                  <a:pos x="0" y="248"/>
                </a:cxn>
                <a:cxn ang="0">
                  <a:pos x="292" y="128"/>
                </a:cxn>
                <a:cxn ang="0">
                  <a:pos x="310" y="138"/>
                </a:cxn>
                <a:cxn ang="0">
                  <a:pos x="328" y="138"/>
                </a:cxn>
                <a:cxn ang="0">
                  <a:pos x="340" y="146"/>
                </a:cxn>
                <a:cxn ang="0">
                  <a:pos x="399" y="140"/>
                </a:cxn>
                <a:cxn ang="0">
                  <a:pos x="407" y="124"/>
                </a:cxn>
                <a:cxn ang="0">
                  <a:pos x="427" y="122"/>
                </a:cxn>
                <a:cxn ang="0">
                  <a:pos x="425" y="104"/>
                </a:cxn>
                <a:cxn ang="0">
                  <a:pos x="437" y="94"/>
                </a:cxn>
                <a:cxn ang="0">
                  <a:pos x="435" y="62"/>
                </a:cxn>
                <a:cxn ang="0">
                  <a:pos x="419" y="72"/>
                </a:cxn>
                <a:cxn ang="0">
                  <a:pos x="405" y="66"/>
                </a:cxn>
                <a:cxn ang="0">
                  <a:pos x="409" y="92"/>
                </a:cxn>
                <a:cxn ang="0">
                  <a:pos x="381" y="118"/>
                </a:cxn>
                <a:cxn ang="0">
                  <a:pos x="282" y="116"/>
                </a:cxn>
                <a:cxn ang="0">
                  <a:pos x="292" y="128"/>
                </a:cxn>
                <a:cxn ang="0">
                  <a:pos x="529" y="142"/>
                </a:cxn>
                <a:cxn ang="0">
                  <a:pos x="551" y="168"/>
                </a:cxn>
                <a:cxn ang="0">
                  <a:pos x="571" y="156"/>
                </a:cxn>
                <a:cxn ang="0">
                  <a:pos x="541" y="120"/>
                </a:cxn>
                <a:cxn ang="0">
                  <a:pos x="519" y="108"/>
                </a:cxn>
                <a:cxn ang="0">
                  <a:pos x="529" y="142"/>
                </a:cxn>
              </a:cxnLst>
              <a:rect l="0" t="0" r="r" b="b"/>
              <a:pathLst>
                <a:path w="571" h="316">
                  <a:moveTo>
                    <a:pt x="0" y="248"/>
                  </a:moveTo>
                  <a:lnTo>
                    <a:pt x="0" y="0"/>
                  </a:lnTo>
                  <a:lnTo>
                    <a:pt x="38" y="10"/>
                  </a:lnTo>
                  <a:lnTo>
                    <a:pt x="88" y="46"/>
                  </a:lnTo>
                  <a:lnTo>
                    <a:pt x="136" y="50"/>
                  </a:lnTo>
                  <a:lnTo>
                    <a:pt x="176" y="84"/>
                  </a:lnTo>
                  <a:lnTo>
                    <a:pt x="178" y="110"/>
                  </a:lnTo>
                  <a:lnTo>
                    <a:pt x="238" y="130"/>
                  </a:lnTo>
                  <a:lnTo>
                    <a:pt x="258" y="154"/>
                  </a:lnTo>
                  <a:lnTo>
                    <a:pt x="224" y="158"/>
                  </a:lnTo>
                  <a:lnTo>
                    <a:pt x="294" y="246"/>
                  </a:lnTo>
                  <a:lnTo>
                    <a:pt x="320" y="248"/>
                  </a:lnTo>
                  <a:lnTo>
                    <a:pt x="318" y="262"/>
                  </a:lnTo>
                  <a:lnTo>
                    <a:pt x="346" y="272"/>
                  </a:lnTo>
                  <a:lnTo>
                    <a:pt x="338" y="280"/>
                  </a:lnTo>
                  <a:lnTo>
                    <a:pt x="379" y="302"/>
                  </a:lnTo>
                  <a:lnTo>
                    <a:pt x="371" y="316"/>
                  </a:lnTo>
                  <a:lnTo>
                    <a:pt x="348" y="316"/>
                  </a:lnTo>
                  <a:lnTo>
                    <a:pt x="290" y="296"/>
                  </a:lnTo>
                  <a:lnTo>
                    <a:pt x="274" y="300"/>
                  </a:lnTo>
                  <a:lnTo>
                    <a:pt x="224" y="274"/>
                  </a:lnTo>
                  <a:lnTo>
                    <a:pt x="218" y="254"/>
                  </a:lnTo>
                  <a:lnTo>
                    <a:pt x="198" y="240"/>
                  </a:lnTo>
                  <a:lnTo>
                    <a:pt x="184" y="204"/>
                  </a:lnTo>
                  <a:lnTo>
                    <a:pt x="158" y="198"/>
                  </a:lnTo>
                  <a:lnTo>
                    <a:pt x="148" y="188"/>
                  </a:lnTo>
                  <a:lnTo>
                    <a:pt x="96" y="190"/>
                  </a:lnTo>
                  <a:lnTo>
                    <a:pt x="74" y="224"/>
                  </a:lnTo>
                  <a:lnTo>
                    <a:pt x="82" y="238"/>
                  </a:lnTo>
                  <a:lnTo>
                    <a:pt x="54" y="254"/>
                  </a:lnTo>
                  <a:lnTo>
                    <a:pt x="26" y="244"/>
                  </a:lnTo>
                  <a:lnTo>
                    <a:pt x="14" y="250"/>
                  </a:lnTo>
                  <a:lnTo>
                    <a:pt x="0" y="248"/>
                  </a:lnTo>
                  <a:close/>
                  <a:moveTo>
                    <a:pt x="292" y="128"/>
                  </a:moveTo>
                  <a:lnTo>
                    <a:pt x="310" y="138"/>
                  </a:lnTo>
                  <a:lnTo>
                    <a:pt x="328" y="138"/>
                  </a:lnTo>
                  <a:lnTo>
                    <a:pt x="340" y="146"/>
                  </a:lnTo>
                  <a:lnTo>
                    <a:pt x="399" y="140"/>
                  </a:lnTo>
                  <a:lnTo>
                    <a:pt x="407" y="124"/>
                  </a:lnTo>
                  <a:lnTo>
                    <a:pt x="427" y="122"/>
                  </a:lnTo>
                  <a:lnTo>
                    <a:pt x="425" y="104"/>
                  </a:lnTo>
                  <a:lnTo>
                    <a:pt x="437" y="94"/>
                  </a:lnTo>
                  <a:lnTo>
                    <a:pt x="435" y="62"/>
                  </a:lnTo>
                  <a:lnTo>
                    <a:pt x="419" y="72"/>
                  </a:lnTo>
                  <a:lnTo>
                    <a:pt x="405" y="66"/>
                  </a:lnTo>
                  <a:lnTo>
                    <a:pt x="409" y="92"/>
                  </a:lnTo>
                  <a:lnTo>
                    <a:pt x="381" y="118"/>
                  </a:lnTo>
                  <a:lnTo>
                    <a:pt x="282" y="116"/>
                  </a:lnTo>
                  <a:lnTo>
                    <a:pt x="292" y="128"/>
                  </a:lnTo>
                  <a:close/>
                  <a:moveTo>
                    <a:pt x="529" y="142"/>
                  </a:moveTo>
                  <a:lnTo>
                    <a:pt x="551" y="168"/>
                  </a:lnTo>
                  <a:lnTo>
                    <a:pt x="571" y="156"/>
                  </a:lnTo>
                  <a:lnTo>
                    <a:pt x="541" y="120"/>
                  </a:lnTo>
                  <a:lnTo>
                    <a:pt x="519" y="108"/>
                  </a:lnTo>
                  <a:lnTo>
                    <a:pt x="529" y="142"/>
                  </a:lnTo>
                  <a:close/>
                </a:path>
              </a:pathLst>
            </a:custGeom>
            <a:grpFill/>
            <a:ln w="3175" cap="flat">
              <a:solidFill>
                <a:srgbClr val="EAEAEA"/>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5" name="Turkey"/>
            <p:cNvSpPr>
              <a:spLocks noChangeAspect="1" noEditPoints="1"/>
            </p:cNvSpPr>
            <p:nvPr/>
          </p:nvSpPr>
          <p:spPr bwMode="gray">
            <a:xfrm>
              <a:off x="5027388" y="3107456"/>
              <a:ext cx="467574" cy="195051"/>
            </a:xfrm>
            <a:custGeom>
              <a:avLst/>
              <a:gdLst/>
              <a:ahLst/>
              <a:cxnLst>
                <a:cxn ang="0">
                  <a:pos x="700" y="262"/>
                </a:cxn>
                <a:cxn ang="0">
                  <a:pos x="654" y="254"/>
                </a:cxn>
                <a:cxn ang="0">
                  <a:pos x="624" y="252"/>
                </a:cxn>
                <a:cxn ang="0">
                  <a:pos x="566" y="264"/>
                </a:cxn>
                <a:cxn ang="0">
                  <a:pos x="536" y="280"/>
                </a:cxn>
                <a:cxn ang="0">
                  <a:pos x="488" y="274"/>
                </a:cxn>
                <a:cxn ang="0">
                  <a:pos x="444" y="284"/>
                </a:cxn>
                <a:cxn ang="0">
                  <a:pos x="424" y="272"/>
                </a:cxn>
                <a:cxn ang="0">
                  <a:pos x="424" y="302"/>
                </a:cxn>
                <a:cxn ang="0">
                  <a:pos x="392" y="322"/>
                </a:cxn>
                <a:cxn ang="0">
                  <a:pos x="384" y="296"/>
                </a:cxn>
                <a:cxn ang="0">
                  <a:pos x="396" y="272"/>
                </a:cxn>
                <a:cxn ang="0">
                  <a:pos x="376" y="288"/>
                </a:cxn>
                <a:cxn ang="0">
                  <a:pos x="336" y="274"/>
                </a:cxn>
                <a:cxn ang="0">
                  <a:pos x="322" y="288"/>
                </a:cxn>
                <a:cxn ang="0">
                  <a:pos x="276" y="308"/>
                </a:cxn>
                <a:cxn ang="0">
                  <a:pos x="244" y="310"/>
                </a:cxn>
                <a:cxn ang="0">
                  <a:pos x="196" y="274"/>
                </a:cxn>
                <a:cxn ang="0">
                  <a:pos x="176" y="300"/>
                </a:cxn>
                <a:cxn ang="0">
                  <a:pos x="128" y="286"/>
                </a:cxn>
                <a:cxn ang="0">
                  <a:pos x="108" y="272"/>
                </a:cxn>
                <a:cxn ang="0">
                  <a:pos x="88" y="284"/>
                </a:cxn>
                <a:cxn ang="0">
                  <a:pos x="78" y="276"/>
                </a:cxn>
                <a:cxn ang="0">
                  <a:pos x="52" y="268"/>
                </a:cxn>
                <a:cxn ang="0">
                  <a:pos x="56" y="254"/>
                </a:cxn>
                <a:cxn ang="0">
                  <a:pos x="52" y="224"/>
                </a:cxn>
                <a:cxn ang="0">
                  <a:pos x="20" y="206"/>
                </a:cxn>
                <a:cxn ang="0">
                  <a:pos x="14" y="186"/>
                </a:cxn>
                <a:cxn ang="0">
                  <a:pos x="26" y="190"/>
                </a:cxn>
                <a:cxn ang="0">
                  <a:pos x="36" y="182"/>
                </a:cxn>
                <a:cxn ang="0">
                  <a:pos x="28" y="154"/>
                </a:cxn>
                <a:cxn ang="0">
                  <a:pos x="36" y="130"/>
                </a:cxn>
                <a:cxn ang="0">
                  <a:pos x="10" y="112"/>
                </a:cxn>
                <a:cxn ang="0">
                  <a:pos x="26" y="94"/>
                </a:cxn>
                <a:cxn ang="0">
                  <a:pos x="72" y="90"/>
                </a:cxn>
                <a:cxn ang="0">
                  <a:pos x="108" y="76"/>
                </a:cxn>
                <a:cxn ang="0">
                  <a:pos x="122" y="56"/>
                </a:cxn>
                <a:cxn ang="0">
                  <a:pos x="202" y="48"/>
                </a:cxn>
                <a:cxn ang="0">
                  <a:pos x="284" y="6"/>
                </a:cxn>
                <a:cxn ang="0">
                  <a:pos x="342" y="4"/>
                </a:cxn>
                <a:cxn ang="0">
                  <a:pos x="360" y="22"/>
                </a:cxn>
                <a:cxn ang="0">
                  <a:pos x="402" y="44"/>
                </a:cxn>
                <a:cxn ang="0">
                  <a:pos x="424" y="48"/>
                </a:cxn>
                <a:cxn ang="0">
                  <a:pos x="520" y="46"/>
                </a:cxn>
                <a:cxn ang="0">
                  <a:pos x="570" y="50"/>
                </a:cxn>
                <a:cxn ang="0">
                  <a:pos x="632" y="40"/>
                </a:cxn>
                <a:cxn ang="0">
                  <a:pos x="672" y="52"/>
                </a:cxn>
                <a:cxn ang="0">
                  <a:pos x="674" y="84"/>
                </a:cxn>
                <a:cxn ang="0">
                  <a:pos x="688" y="114"/>
                </a:cxn>
                <a:cxn ang="0">
                  <a:pos x="712" y="132"/>
                </a:cxn>
                <a:cxn ang="0">
                  <a:pos x="700" y="168"/>
                </a:cxn>
                <a:cxn ang="0">
                  <a:pos x="714" y="212"/>
                </a:cxn>
                <a:cxn ang="0">
                  <a:pos x="726" y="256"/>
                </a:cxn>
                <a:cxn ang="0">
                  <a:pos x="20" y="72"/>
                </a:cxn>
                <a:cxn ang="0">
                  <a:pos x="34" y="84"/>
                </a:cxn>
                <a:cxn ang="0">
                  <a:pos x="74" y="62"/>
                </a:cxn>
                <a:cxn ang="0">
                  <a:pos x="94" y="54"/>
                </a:cxn>
                <a:cxn ang="0">
                  <a:pos x="96" y="30"/>
                </a:cxn>
                <a:cxn ang="0">
                  <a:pos x="84" y="0"/>
                </a:cxn>
                <a:cxn ang="0">
                  <a:pos x="52" y="2"/>
                </a:cxn>
                <a:cxn ang="0">
                  <a:pos x="16" y="22"/>
                </a:cxn>
                <a:cxn ang="0">
                  <a:pos x="0" y="68"/>
                </a:cxn>
              </a:cxnLst>
              <a:rect l="0" t="0" r="r" b="b"/>
              <a:pathLst>
                <a:path w="726" h="322">
                  <a:moveTo>
                    <a:pt x="706" y="270"/>
                  </a:moveTo>
                  <a:lnTo>
                    <a:pt x="700" y="262"/>
                  </a:lnTo>
                  <a:lnTo>
                    <a:pt x="680" y="260"/>
                  </a:lnTo>
                  <a:lnTo>
                    <a:pt x="654" y="254"/>
                  </a:lnTo>
                  <a:lnTo>
                    <a:pt x="642" y="268"/>
                  </a:lnTo>
                  <a:lnTo>
                    <a:pt x="624" y="252"/>
                  </a:lnTo>
                  <a:lnTo>
                    <a:pt x="600" y="264"/>
                  </a:lnTo>
                  <a:lnTo>
                    <a:pt x="566" y="264"/>
                  </a:lnTo>
                  <a:lnTo>
                    <a:pt x="550" y="276"/>
                  </a:lnTo>
                  <a:lnTo>
                    <a:pt x="536" y="280"/>
                  </a:lnTo>
                  <a:lnTo>
                    <a:pt x="504" y="280"/>
                  </a:lnTo>
                  <a:lnTo>
                    <a:pt x="488" y="274"/>
                  </a:lnTo>
                  <a:lnTo>
                    <a:pt x="458" y="284"/>
                  </a:lnTo>
                  <a:lnTo>
                    <a:pt x="444" y="284"/>
                  </a:lnTo>
                  <a:lnTo>
                    <a:pt x="434" y="270"/>
                  </a:lnTo>
                  <a:lnTo>
                    <a:pt x="424" y="272"/>
                  </a:lnTo>
                  <a:lnTo>
                    <a:pt x="416" y="286"/>
                  </a:lnTo>
                  <a:lnTo>
                    <a:pt x="424" y="302"/>
                  </a:lnTo>
                  <a:lnTo>
                    <a:pt x="412" y="304"/>
                  </a:lnTo>
                  <a:lnTo>
                    <a:pt x="392" y="322"/>
                  </a:lnTo>
                  <a:lnTo>
                    <a:pt x="382" y="312"/>
                  </a:lnTo>
                  <a:lnTo>
                    <a:pt x="384" y="296"/>
                  </a:lnTo>
                  <a:lnTo>
                    <a:pt x="396" y="284"/>
                  </a:lnTo>
                  <a:lnTo>
                    <a:pt x="396" y="272"/>
                  </a:lnTo>
                  <a:lnTo>
                    <a:pt x="390" y="272"/>
                  </a:lnTo>
                  <a:lnTo>
                    <a:pt x="376" y="288"/>
                  </a:lnTo>
                  <a:lnTo>
                    <a:pt x="364" y="288"/>
                  </a:lnTo>
                  <a:lnTo>
                    <a:pt x="336" y="274"/>
                  </a:lnTo>
                  <a:lnTo>
                    <a:pt x="326" y="274"/>
                  </a:lnTo>
                  <a:lnTo>
                    <a:pt x="322" y="288"/>
                  </a:lnTo>
                  <a:lnTo>
                    <a:pt x="310" y="300"/>
                  </a:lnTo>
                  <a:lnTo>
                    <a:pt x="276" y="308"/>
                  </a:lnTo>
                  <a:lnTo>
                    <a:pt x="262" y="312"/>
                  </a:lnTo>
                  <a:lnTo>
                    <a:pt x="244" y="310"/>
                  </a:lnTo>
                  <a:lnTo>
                    <a:pt x="228" y="288"/>
                  </a:lnTo>
                  <a:lnTo>
                    <a:pt x="196" y="274"/>
                  </a:lnTo>
                  <a:lnTo>
                    <a:pt x="178" y="276"/>
                  </a:lnTo>
                  <a:lnTo>
                    <a:pt x="176" y="300"/>
                  </a:lnTo>
                  <a:lnTo>
                    <a:pt x="152" y="300"/>
                  </a:lnTo>
                  <a:lnTo>
                    <a:pt x="128" y="286"/>
                  </a:lnTo>
                  <a:lnTo>
                    <a:pt x="126" y="280"/>
                  </a:lnTo>
                  <a:lnTo>
                    <a:pt x="108" y="272"/>
                  </a:lnTo>
                  <a:lnTo>
                    <a:pt x="96" y="272"/>
                  </a:lnTo>
                  <a:lnTo>
                    <a:pt x="88" y="284"/>
                  </a:lnTo>
                  <a:lnTo>
                    <a:pt x="84" y="284"/>
                  </a:lnTo>
                  <a:lnTo>
                    <a:pt x="78" y="276"/>
                  </a:lnTo>
                  <a:lnTo>
                    <a:pt x="80" y="266"/>
                  </a:lnTo>
                  <a:lnTo>
                    <a:pt x="52" y="268"/>
                  </a:lnTo>
                  <a:lnTo>
                    <a:pt x="44" y="264"/>
                  </a:lnTo>
                  <a:lnTo>
                    <a:pt x="56" y="254"/>
                  </a:lnTo>
                  <a:lnTo>
                    <a:pt x="44" y="236"/>
                  </a:lnTo>
                  <a:lnTo>
                    <a:pt x="52" y="224"/>
                  </a:lnTo>
                  <a:lnTo>
                    <a:pt x="32" y="208"/>
                  </a:lnTo>
                  <a:lnTo>
                    <a:pt x="20" y="206"/>
                  </a:lnTo>
                  <a:lnTo>
                    <a:pt x="18" y="192"/>
                  </a:lnTo>
                  <a:lnTo>
                    <a:pt x="14" y="186"/>
                  </a:lnTo>
                  <a:lnTo>
                    <a:pt x="16" y="180"/>
                  </a:lnTo>
                  <a:lnTo>
                    <a:pt x="26" y="190"/>
                  </a:lnTo>
                  <a:lnTo>
                    <a:pt x="38" y="192"/>
                  </a:lnTo>
                  <a:lnTo>
                    <a:pt x="36" y="182"/>
                  </a:lnTo>
                  <a:lnTo>
                    <a:pt x="38" y="170"/>
                  </a:lnTo>
                  <a:lnTo>
                    <a:pt x="28" y="154"/>
                  </a:lnTo>
                  <a:lnTo>
                    <a:pt x="28" y="144"/>
                  </a:lnTo>
                  <a:lnTo>
                    <a:pt x="36" y="130"/>
                  </a:lnTo>
                  <a:lnTo>
                    <a:pt x="10" y="128"/>
                  </a:lnTo>
                  <a:lnTo>
                    <a:pt x="10" y="112"/>
                  </a:lnTo>
                  <a:lnTo>
                    <a:pt x="18" y="106"/>
                  </a:lnTo>
                  <a:lnTo>
                    <a:pt x="26" y="94"/>
                  </a:lnTo>
                  <a:lnTo>
                    <a:pt x="58" y="98"/>
                  </a:lnTo>
                  <a:lnTo>
                    <a:pt x="72" y="90"/>
                  </a:lnTo>
                  <a:lnTo>
                    <a:pt x="96" y="92"/>
                  </a:lnTo>
                  <a:lnTo>
                    <a:pt x="108" y="76"/>
                  </a:lnTo>
                  <a:lnTo>
                    <a:pt x="124" y="66"/>
                  </a:lnTo>
                  <a:lnTo>
                    <a:pt x="122" y="56"/>
                  </a:lnTo>
                  <a:lnTo>
                    <a:pt x="126" y="50"/>
                  </a:lnTo>
                  <a:lnTo>
                    <a:pt x="202" y="48"/>
                  </a:lnTo>
                  <a:lnTo>
                    <a:pt x="230" y="28"/>
                  </a:lnTo>
                  <a:lnTo>
                    <a:pt x="284" y="6"/>
                  </a:lnTo>
                  <a:lnTo>
                    <a:pt x="326" y="14"/>
                  </a:lnTo>
                  <a:lnTo>
                    <a:pt x="342" y="4"/>
                  </a:lnTo>
                  <a:lnTo>
                    <a:pt x="350" y="4"/>
                  </a:lnTo>
                  <a:lnTo>
                    <a:pt x="360" y="22"/>
                  </a:lnTo>
                  <a:lnTo>
                    <a:pt x="384" y="20"/>
                  </a:lnTo>
                  <a:lnTo>
                    <a:pt x="402" y="44"/>
                  </a:lnTo>
                  <a:lnTo>
                    <a:pt x="414" y="42"/>
                  </a:lnTo>
                  <a:lnTo>
                    <a:pt x="424" y="48"/>
                  </a:lnTo>
                  <a:lnTo>
                    <a:pt x="480" y="60"/>
                  </a:lnTo>
                  <a:lnTo>
                    <a:pt x="520" y="46"/>
                  </a:lnTo>
                  <a:lnTo>
                    <a:pt x="542" y="56"/>
                  </a:lnTo>
                  <a:lnTo>
                    <a:pt x="570" y="50"/>
                  </a:lnTo>
                  <a:lnTo>
                    <a:pt x="588" y="32"/>
                  </a:lnTo>
                  <a:lnTo>
                    <a:pt x="632" y="40"/>
                  </a:lnTo>
                  <a:lnTo>
                    <a:pt x="648" y="36"/>
                  </a:lnTo>
                  <a:lnTo>
                    <a:pt x="672" y="52"/>
                  </a:lnTo>
                  <a:lnTo>
                    <a:pt x="674" y="66"/>
                  </a:lnTo>
                  <a:lnTo>
                    <a:pt x="674" y="84"/>
                  </a:lnTo>
                  <a:lnTo>
                    <a:pt x="678" y="100"/>
                  </a:lnTo>
                  <a:lnTo>
                    <a:pt x="688" y="114"/>
                  </a:lnTo>
                  <a:lnTo>
                    <a:pt x="698" y="112"/>
                  </a:lnTo>
                  <a:lnTo>
                    <a:pt x="712" y="132"/>
                  </a:lnTo>
                  <a:lnTo>
                    <a:pt x="708" y="146"/>
                  </a:lnTo>
                  <a:lnTo>
                    <a:pt x="700" y="168"/>
                  </a:lnTo>
                  <a:lnTo>
                    <a:pt x="702" y="186"/>
                  </a:lnTo>
                  <a:lnTo>
                    <a:pt x="714" y="212"/>
                  </a:lnTo>
                  <a:lnTo>
                    <a:pt x="714" y="228"/>
                  </a:lnTo>
                  <a:lnTo>
                    <a:pt x="726" y="256"/>
                  </a:lnTo>
                  <a:lnTo>
                    <a:pt x="706" y="270"/>
                  </a:lnTo>
                  <a:close/>
                  <a:moveTo>
                    <a:pt x="20" y="72"/>
                  </a:moveTo>
                  <a:lnTo>
                    <a:pt x="18" y="86"/>
                  </a:lnTo>
                  <a:lnTo>
                    <a:pt x="34" y="84"/>
                  </a:lnTo>
                  <a:lnTo>
                    <a:pt x="54" y="66"/>
                  </a:lnTo>
                  <a:lnTo>
                    <a:pt x="74" y="62"/>
                  </a:lnTo>
                  <a:lnTo>
                    <a:pt x="76" y="54"/>
                  </a:lnTo>
                  <a:lnTo>
                    <a:pt x="94" y="54"/>
                  </a:lnTo>
                  <a:lnTo>
                    <a:pt x="114" y="48"/>
                  </a:lnTo>
                  <a:lnTo>
                    <a:pt x="96" y="30"/>
                  </a:lnTo>
                  <a:lnTo>
                    <a:pt x="88" y="16"/>
                  </a:lnTo>
                  <a:lnTo>
                    <a:pt x="84" y="0"/>
                  </a:lnTo>
                  <a:lnTo>
                    <a:pt x="66" y="4"/>
                  </a:lnTo>
                  <a:lnTo>
                    <a:pt x="52" y="2"/>
                  </a:lnTo>
                  <a:lnTo>
                    <a:pt x="36" y="2"/>
                  </a:lnTo>
                  <a:lnTo>
                    <a:pt x="16" y="22"/>
                  </a:lnTo>
                  <a:lnTo>
                    <a:pt x="14" y="42"/>
                  </a:lnTo>
                  <a:lnTo>
                    <a:pt x="0" y="68"/>
                  </a:lnTo>
                  <a:lnTo>
                    <a:pt x="20" y="72"/>
                  </a:lnTo>
                  <a:close/>
                </a:path>
              </a:pathLst>
            </a:custGeom>
            <a:solidFill>
              <a:srgbClr val="FFC000"/>
            </a:solidFill>
            <a:ln w="3175">
              <a:solidFill>
                <a:srgbClr val="EAEAEA"/>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pic>
        <p:nvPicPr>
          <p:cNvPr id="178" name="Picture 177"/>
          <p:cNvPicPr>
            <a:picLocks noChangeAspect="1"/>
          </p:cNvPicPr>
          <p:nvPr/>
        </p:nvPicPr>
        <p:blipFill>
          <a:blip r:embed="rId3"/>
          <a:stretch>
            <a:fillRect/>
          </a:stretch>
        </p:blipFill>
        <p:spPr>
          <a:xfrm>
            <a:off x="355210" y="3953136"/>
            <a:ext cx="4792201" cy="2392519"/>
          </a:xfrm>
          <a:prstGeom prst="rect">
            <a:avLst/>
          </a:prstGeom>
        </p:spPr>
      </p:pic>
      <p:sp>
        <p:nvSpPr>
          <p:cNvPr id="179" name="TextBox 178"/>
          <p:cNvSpPr txBox="1"/>
          <p:nvPr/>
        </p:nvSpPr>
        <p:spPr>
          <a:xfrm>
            <a:off x="811649" y="1958261"/>
            <a:ext cx="1669047" cy="369332"/>
          </a:xfrm>
          <a:prstGeom prst="rect">
            <a:avLst/>
          </a:prstGeom>
          <a:noFill/>
        </p:spPr>
        <p:txBody>
          <a:bodyPr wrap="none" rtlCol="0">
            <a:spAutoFit/>
          </a:bodyPr>
          <a:lstStyle/>
          <a:p>
            <a:r>
              <a:rPr lang="en-GB" dirty="0" smtClean="0"/>
              <a:t>GDL Refiners</a:t>
            </a:r>
            <a:endParaRPr lang="en-GB" dirty="0"/>
          </a:p>
        </p:txBody>
      </p:sp>
      <p:cxnSp>
        <p:nvCxnSpPr>
          <p:cNvPr id="181" name="Straight Arrow Connector 180"/>
          <p:cNvCxnSpPr>
            <a:stCxn id="179" idx="3"/>
          </p:cNvCxnSpPr>
          <p:nvPr/>
        </p:nvCxnSpPr>
        <p:spPr>
          <a:xfrm>
            <a:off x="2480696" y="2142927"/>
            <a:ext cx="955358" cy="183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5679393" y="5215180"/>
            <a:ext cx="3056029" cy="369332"/>
          </a:xfrm>
          <a:prstGeom prst="rect">
            <a:avLst/>
          </a:prstGeom>
          <a:noFill/>
        </p:spPr>
        <p:txBody>
          <a:bodyPr wrap="none" rtlCol="0">
            <a:spAutoFit/>
          </a:bodyPr>
          <a:lstStyle/>
          <a:p>
            <a:r>
              <a:rPr lang="en-GB" dirty="0" smtClean="0"/>
              <a:t>Gold Producing Countries</a:t>
            </a:r>
            <a:endParaRPr lang="en-GB" dirty="0"/>
          </a:p>
        </p:txBody>
      </p:sp>
      <p:cxnSp>
        <p:nvCxnSpPr>
          <p:cNvPr id="184" name="Straight Arrow Connector 183"/>
          <p:cNvCxnSpPr>
            <a:stCxn id="182" idx="1"/>
          </p:cNvCxnSpPr>
          <p:nvPr/>
        </p:nvCxnSpPr>
        <p:spPr>
          <a:xfrm flipH="1" flipV="1">
            <a:off x="4780864" y="5091193"/>
            <a:ext cx="898529" cy="308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a:off x="236283" y="547438"/>
            <a:ext cx="45719" cy="1068947"/>
          </a:xfrm>
          <a:prstGeom prst="rect">
            <a:avLst/>
          </a:prstGeom>
          <a:solidFill>
            <a:srgbClr val="A58E66"/>
          </a:solidFill>
          <a:ln w="12700" cap="flat" cmpd="sng" algn="ctr">
            <a:noFill/>
            <a:prstDash val="solid"/>
            <a:miter lim="800000"/>
          </a:ln>
          <a:effectLst/>
        </p:spPr>
        <p:txBody>
          <a:bodyPr lIns="91431" tIns="45720" rIns="91431" bIns="45720" rtlCol="0" anchor="ctr"/>
          <a:lstStyle/>
          <a:p>
            <a:pPr algn="ctr"/>
            <a:endParaRPr lang="es-ES" sz="1300" kern="0" dirty="0">
              <a:solidFill>
                <a:prstClr val="white"/>
              </a:solidFill>
            </a:endParaRPr>
          </a:p>
        </p:txBody>
      </p:sp>
    </p:spTree>
    <p:extLst>
      <p:ext uri="{BB962C8B-B14F-4D97-AF65-F5344CB8AC3E}">
        <p14:creationId xmlns:p14="http://schemas.microsoft.com/office/powerpoint/2010/main" val="287453939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 r="-1"/>
          <a:stretch/>
        </p:blipFill>
        <p:spPr bwMode="auto">
          <a:xfrm>
            <a:off x="-299257" y="-46038"/>
            <a:ext cx="9443258" cy="677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FB92EA3-644D-474A-9DB2-CFA5A826765E}" type="slidenum">
              <a:rPr lang="en-GB" smtClean="0">
                <a:solidFill>
                  <a:srgbClr val="A58E66"/>
                </a:solidFill>
              </a:rPr>
              <a:pPr/>
              <a:t>5</a:t>
            </a:fld>
            <a:endParaRPr lang="en-GB" dirty="0">
              <a:solidFill>
                <a:srgbClr val="A58E66"/>
              </a:solidFill>
            </a:endParaRPr>
          </a:p>
        </p:txBody>
      </p:sp>
      <p:sp>
        <p:nvSpPr>
          <p:cNvPr id="9" name="TextBox 8"/>
          <p:cNvSpPr txBox="1"/>
          <p:nvPr/>
        </p:nvSpPr>
        <p:spPr>
          <a:xfrm>
            <a:off x="589173" y="1847125"/>
            <a:ext cx="5472608" cy="4555093"/>
          </a:xfrm>
          <a:prstGeom prst="rect">
            <a:avLst/>
          </a:prstGeom>
          <a:solidFill>
            <a:schemeClr val="accent1">
              <a:alpha val="68000"/>
            </a:schemeClr>
          </a:solidFill>
        </p:spPr>
        <p:txBody>
          <a:bodyPr wrap="square" rtlCol="0">
            <a:spAutoFit/>
          </a:bodyPr>
          <a:lstStyle/>
          <a:p>
            <a:pPr fontAlgn="auto">
              <a:spcBef>
                <a:spcPts val="0"/>
              </a:spcBef>
              <a:spcAft>
                <a:spcPts val="0"/>
              </a:spcAft>
            </a:pPr>
            <a:r>
              <a:rPr lang="en-GB" sz="2000" b="1" dirty="0" smtClean="0">
                <a:solidFill>
                  <a:prstClr val="white">
                    <a:lumMod val="95000"/>
                  </a:prstClr>
                </a:solidFill>
                <a:latin typeface="Franklin Gothic"/>
              </a:rPr>
              <a:t>LBMA GOOD DELIVERY LIST </a:t>
            </a:r>
          </a:p>
          <a:p>
            <a:pPr fontAlgn="auto">
              <a:spcBef>
                <a:spcPts val="0"/>
              </a:spcBef>
              <a:spcAft>
                <a:spcPts val="0"/>
              </a:spcAft>
            </a:pPr>
            <a:endParaRPr lang="en-GB" sz="1800" dirty="0" smtClean="0">
              <a:solidFill>
                <a:prstClr val="white">
                  <a:lumMod val="95000"/>
                </a:prstClr>
              </a:solidFill>
              <a:latin typeface="Franklin Gothic"/>
            </a:endParaRPr>
          </a:p>
          <a:p>
            <a:pPr fontAlgn="auto">
              <a:spcBef>
                <a:spcPts val="0"/>
              </a:spcBef>
              <a:spcAft>
                <a:spcPts val="0"/>
              </a:spcAft>
            </a:pPr>
            <a:r>
              <a:rPr lang="en-GB" sz="1800" dirty="0" smtClean="0">
                <a:solidFill>
                  <a:prstClr val="white">
                    <a:lumMod val="95000"/>
                  </a:prstClr>
                </a:solidFill>
                <a:latin typeface="Franklin Gothic"/>
              </a:rPr>
              <a:t>Includes </a:t>
            </a:r>
            <a:r>
              <a:rPr lang="en-GB" sz="1800" dirty="0">
                <a:solidFill>
                  <a:prstClr val="white">
                    <a:lumMod val="95000"/>
                  </a:prstClr>
                </a:solidFill>
                <a:latin typeface="Franklin Gothic"/>
              </a:rPr>
              <a:t>the world’s pre-eminent refiners of gold and </a:t>
            </a:r>
            <a:r>
              <a:rPr lang="en-GB" sz="1800" dirty="0" smtClean="0">
                <a:solidFill>
                  <a:prstClr val="white">
                    <a:lumMod val="95000"/>
                  </a:prstClr>
                </a:solidFill>
                <a:latin typeface="Franklin Gothic"/>
              </a:rPr>
              <a:t>silver located in </a:t>
            </a:r>
            <a:r>
              <a:rPr lang="en-GB" sz="1800" dirty="0">
                <a:solidFill>
                  <a:prstClr val="white">
                    <a:lumMod val="95000"/>
                  </a:prstClr>
                </a:solidFill>
                <a:latin typeface="Franklin Gothic"/>
              </a:rPr>
              <a:t>31 countries.  </a:t>
            </a:r>
            <a:r>
              <a:rPr lang="en-GB" sz="1800" dirty="0" smtClean="0">
                <a:solidFill>
                  <a:prstClr val="white">
                    <a:lumMod val="95000"/>
                  </a:prstClr>
                </a:solidFill>
                <a:latin typeface="Franklin Gothic"/>
              </a:rPr>
              <a:t>  </a:t>
            </a:r>
          </a:p>
          <a:p>
            <a:pPr fontAlgn="auto">
              <a:spcBef>
                <a:spcPts val="0"/>
              </a:spcBef>
              <a:spcAft>
                <a:spcPts val="0"/>
              </a:spcAft>
            </a:pPr>
            <a:endParaRPr lang="en-GB" sz="1800" dirty="0">
              <a:solidFill>
                <a:prstClr val="white">
                  <a:lumMod val="95000"/>
                </a:prstClr>
              </a:solidFill>
              <a:latin typeface="Franklin Gothic"/>
            </a:endParaRPr>
          </a:p>
          <a:p>
            <a:pPr fontAlgn="auto">
              <a:spcBef>
                <a:spcPts val="0"/>
              </a:spcBef>
              <a:spcAft>
                <a:spcPts val="0"/>
              </a:spcAft>
            </a:pPr>
            <a:r>
              <a:rPr lang="en-GB" sz="1800" dirty="0" smtClean="0">
                <a:solidFill>
                  <a:prstClr val="white">
                    <a:lumMod val="95000"/>
                  </a:prstClr>
                </a:solidFill>
                <a:latin typeface="Franklin Gothic"/>
              </a:rPr>
              <a:t>Annual production of 71 LBMA Gold Refiners </a:t>
            </a:r>
          </a:p>
          <a:p>
            <a:pPr fontAlgn="auto">
              <a:spcBef>
                <a:spcPts val="0"/>
              </a:spcBef>
              <a:spcAft>
                <a:spcPts val="0"/>
              </a:spcAft>
            </a:pPr>
            <a:r>
              <a:rPr lang="en-GB" sz="1800" dirty="0" smtClean="0">
                <a:solidFill>
                  <a:prstClr val="white">
                    <a:lumMod val="95000"/>
                  </a:prstClr>
                </a:solidFill>
                <a:latin typeface="Franklin Gothic"/>
              </a:rPr>
              <a:t>~85-90% of annual world gold production.</a:t>
            </a:r>
          </a:p>
          <a:p>
            <a:pPr fontAlgn="auto">
              <a:spcBef>
                <a:spcPts val="0"/>
              </a:spcBef>
              <a:spcAft>
                <a:spcPts val="0"/>
              </a:spcAft>
            </a:pPr>
            <a:endParaRPr lang="en-GB" sz="1800" dirty="0">
              <a:solidFill>
                <a:prstClr val="white">
                  <a:lumMod val="95000"/>
                </a:prstClr>
              </a:solidFill>
              <a:latin typeface="Franklin Gothic"/>
            </a:endParaRPr>
          </a:p>
          <a:p>
            <a:pPr fontAlgn="auto">
              <a:spcBef>
                <a:spcPts val="0"/>
              </a:spcBef>
              <a:spcAft>
                <a:spcPts val="0"/>
              </a:spcAft>
            </a:pPr>
            <a:r>
              <a:rPr lang="en-GB" sz="1800" dirty="0" smtClean="0">
                <a:solidFill>
                  <a:prstClr val="white">
                    <a:lumMod val="95000"/>
                  </a:prstClr>
                </a:solidFill>
                <a:latin typeface="Franklin Gothic"/>
              </a:rPr>
              <a:t>The </a:t>
            </a:r>
            <a:r>
              <a:rPr lang="en-GB" sz="1800" dirty="0">
                <a:solidFill>
                  <a:prstClr val="white">
                    <a:lumMod val="95000"/>
                  </a:prstClr>
                </a:solidFill>
                <a:latin typeface="Franklin Gothic"/>
              </a:rPr>
              <a:t>List is widely recognized as the de facto standard for the quality of gold and silver market bars and is used by precious metal exchanges around the world to define in whole or in part the refiners whose gold and silver bars are accepted in their own markets</a:t>
            </a:r>
            <a:r>
              <a:rPr lang="en-GB" sz="1800" dirty="0" smtClean="0">
                <a:solidFill>
                  <a:prstClr val="white">
                    <a:lumMod val="95000"/>
                  </a:prstClr>
                </a:solidFill>
                <a:latin typeface="Franklin Gothic"/>
              </a:rPr>
              <a:t>.</a:t>
            </a:r>
          </a:p>
          <a:p>
            <a:pPr fontAlgn="auto">
              <a:spcBef>
                <a:spcPts val="0"/>
              </a:spcBef>
              <a:spcAft>
                <a:spcPts val="0"/>
              </a:spcAft>
            </a:pPr>
            <a:endParaRPr lang="en-GB" sz="1800" dirty="0">
              <a:solidFill>
                <a:prstClr val="white">
                  <a:lumMod val="95000"/>
                </a:prstClr>
              </a:solidFill>
              <a:latin typeface="Franklin Gothic"/>
            </a:endParaRPr>
          </a:p>
          <a:p>
            <a:pPr fontAlgn="auto">
              <a:spcBef>
                <a:spcPts val="0"/>
              </a:spcBef>
              <a:spcAft>
                <a:spcPts val="0"/>
              </a:spcAft>
            </a:pPr>
            <a:endParaRPr lang="en-GB" sz="1800" dirty="0">
              <a:solidFill>
                <a:prstClr val="white">
                  <a:lumMod val="95000"/>
                </a:prstClr>
              </a:solidFill>
              <a:latin typeface="Franklin Gothic"/>
            </a:endParaRPr>
          </a:p>
        </p:txBody>
      </p:sp>
      <p:sp>
        <p:nvSpPr>
          <p:cNvPr id="2" name="Footer Placeholder 1"/>
          <p:cNvSpPr>
            <a:spLocks noGrp="1"/>
          </p:cNvSpPr>
          <p:nvPr>
            <p:ph type="ftr" sz="quarter" idx="11"/>
          </p:nvPr>
        </p:nvSpPr>
        <p:spPr/>
        <p:txBody>
          <a:bodyPr/>
          <a:lstStyle/>
          <a:p>
            <a:endParaRPr lang="en-GB" dirty="0">
              <a:solidFill>
                <a:prstClr val="black"/>
              </a:solidFill>
            </a:endParaRPr>
          </a:p>
        </p:txBody>
      </p:sp>
    </p:spTree>
    <p:extLst>
      <p:ext uri="{BB962C8B-B14F-4D97-AF65-F5344CB8AC3E}">
        <p14:creationId xmlns:p14="http://schemas.microsoft.com/office/powerpoint/2010/main" val="15705448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91563"/>
          </a:xfrm>
          <a:prstGeom prst="rect">
            <a:avLst/>
          </a:prstGeom>
        </p:spPr>
      </p:pic>
      <p:sp>
        <p:nvSpPr>
          <p:cNvPr id="15" name="Rectangle 14"/>
          <p:cNvSpPr/>
          <p:nvPr/>
        </p:nvSpPr>
        <p:spPr>
          <a:xfrm>
            <a:off x="-1588" y="424984"/>
            <a:ext cx="9145587" cy="1298713"/>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36283" y="-1"/>
            <a:ext cx="5071213" cy="7603436"/>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p:cNvSpPr>
            <a:spLocks noGrp="1"/>
          </p:cNvSpPr>
          <p:nvPr>
            <p:ph type="title"/>
          </p:nvPr>
        </p:nvSpPr>
        <p:spPr/>
        <p:txBody>
          <a:bodyPr>
            <a:normAutofit/>
          </a:bodyPr>
          <a:lstStyle/>
          <a:p>
            <a:r>
              <a:rPr lang="en-GB" dirty="0" smtClean="0">
                <a:solidFill>
                  <a:schemeClr val="bg2"/>
                </a:solidFill>
              </a:rPr>
              <a:t>LBMA RESPONSIBLE SOURCING</a:t>
            </a:r>
            <a:endParaRPr lang="en-GB" dirty="0">
              <a:solidFill>
                <a:schemeClr val="bg2"/>
              </a:solidFill>
            </a:endParaRPr>
          </a:p>
        </p:txBody>
      </p:sp>
      <p:sp>
        <p:nvSpPr>
          <p:cNvPr id="9" name="Content Placeholder 8"/>
          <p:cNvSpPr>
            <a:spLocks noGrp="1"/>
          </p:cNvSpPr>
          <p:nvPr>
            <p:ph idx="1"/>
          </p:nvPr>
        </p:nvSpPr>
        <p:spPr>
          <a:xfrm>
            <a:off x="259142" y="1723697"/>
            <a:ext cx="4839632" cy="4976891"/>
          </a:xfrm>
        </p:spPr>
        <p:txBody>
          <a:bodyPr>
            <a:normAutofit/>
          </a:bodyPr>
          <a:lstStyle/>
          <a:p>
            <a:pPr marL="0" lvl="1" indent="0">
              <a:buNone/>
            </a:pPr>
            <a:endParaRPr lang="en-GB" sz="1800" dirty="0" smtClean="0">
              <a:solidFill>
                <a:schemeClr val="bg2"/>
              </a:solidFill>
            </a:endParaRPr>
          </a:p>
          <a:p>
            <a:pPr marL="0" lvl="1" indent="0">
              <a:buNone/>
            </a:pPr>
            <a:r>
              <a:rPr lang="en-GB" sz="2200" dirty="0" smtClean="0">
                <a:solidFill>
                  <a:schemeClr val="bg2"/>
                </a:solidFill>
              </a:rPr>
              <a:t>LBMA Responsible Gold Guidance</a:t>
            </a:r>
          </a:p>
          <a:p>
            <a:pPr lvl="1"/>
            <a:r>
              <a:rPr lang="en-GB" sz="1800" dirty="0" smtClean="0">
                <a:solidFill>
                  <a:schemeClr val="bg2"/>
                </a:solidFill>
              </a:rPr>
              <a:t>Global Risk Assessment </a:t>
            </a:r>
          </a:p>
          <a:p>
            <a:pPr lvl="1"/>
            <a:endParaRPr lang="en-GB" sz="1800" dirty="0">
              <a:solidFill>
                <a:schemeClr val="bg2"/>
              </a:solidFill>
            </a:endParaRPr>
          </a:p>
          <a:p>
            <a:pPr lvl="1"/>
            <a:r>
              <a:rPr lang="en-GB" sz="1800" dirty="0" smtClean="0">
                <a:solidFill>
                  <a:schemeClr val="bg2"/>
                </a:solidFill>
              </a:rPr>
              <a:t>Encourages engagement</a:t>
            </a:r>
          </a:p>
          <a:p>
            <a:pPr marL="0" lvl="1" indent="0">
              <a:buNone/>
            </a:pPr>
            <a:endParaRPr lang="en-GB" sz="1800" dirty="0">
              <a:solidFill>
                <a:schemeClr val="bg2"/>
              </a:solidFill>
            </a:endParaRPr>
          </a:p>
          <a:p>
            <a:pPr lvl="1"/>
            <a:r>
              <a:rPr lang="en-GB" sz="1800" dirty="0" smtClean="0">
                <a:solidFill>
                  <a:schemeClr val="bg2"/>
                </a:solidFill>
              </a:rPr>
              <a:t>Tailored due diligence for all feedstock (mined, ASM &amp; recycled)</a:t>
            </a:r>
          </a:p>
          <a:p>
            <a:pPr lvl="1"/>
            <a:endParaRPr lang="en-GB" sz="1800" dirty="0">
              <a:solidFill>
                <a:schemeClr val="bg2"/>
              </a:solidFill>
            </a:endParaRPr>
          </a:p>
          <a:p>
            <a:pPr lvl="1"/>
            <a:r>
              <a:rPr lang="en-GB" sz="1800" dirty="0" smtClean="0">
                <a:solidFill>
                  <a:schemeClr val="bg2"/>
                </a:solidFill>
              </a:rPr>
              <a:t>Independent 3</a:t>
            </a:r>
            <a:r>
              <a:rPr lang="en-GB" sz="1800" baseline="30000" dirty="0" smtClean="0">
                <a:solidFill>
                  <a:schemeClr val="bg2"/>
                </a:solidFill>
              </a:rPr>
              <a:t>rd</a:t>
            </a:r>
            <a:r>
              <a:rPr lang="en-GB" sz="1800" dirty="0" smtClean="0">
                <a:solidFill>
                  <a:schemeClr val="bg2"/>
                </a:solidFill>
              </a:rPr>
              <a:t> party audit</a:t>
            </a:r>
          </a:p>
          <a:p>
            <a:pPr lvl="1"/>
            <a:endParaRPr lang="en-GB" sz="1800" dirty="0" smtClean="0">
              <a:solidFill>
                <a:schemeClr val="bg2"/>
              </a:solidFill>
            </a:endParaRPr>
          </a:p>
          <a:p>
            <a:pPr lvl="1"/>
            <a:r>
              <a:rPr lang="en-GB" sz="1800" dirty="0" smtClean="0">
                <a:solidFill>
                  <a:schemeClr val="bg2"/>
                </a:solidFill>
              </a:rPr>
              <a:t>Emphasis on Public Reporting</a:t>
            </a:r>
          </a:p>
          <a:p>
            <a:pPr lvl="1"/>
            <a:endParaRPr lang="en-GB" sz="1800" dirty="0">
              <a:solidFill>
                <a:schemeClr val="bg2"/>
              </a:solidFill>
            </a:endParaRPr>
          </a:p>
          <a:p>
            <a:pPr lvl="1"/>
            <a:r>
              <a:rPr lang="en-GB" sz="1800" dirty="0" smtClean="0">
                <a:solidFill>
                  <a:schemeClr val="bg2"/>
                </a:solidFill>
              </a:rPr>
              <a:t>Refiners Toolkit</a:t>
            </a:r>
          </a:p>
          <a:p>
            <a:pPr lvl="1"/>
            <a:endParaRPr lang="en-GB" dirty="0"/>
          </a:p>
        </p:txBody>
      </p:sp>
      <p:sp>
        <p:nvSpPr>
          <p:cNvPr id="10" name="Slide Number Placeholder 9"/>
          <p:cNvSpPr>
            <a:spLocks noGrp="1"/>
          </p:cNvSpPr>
          <p:nvPr>
            <p:ph type="sldNum" sz="quarter" idx="12"/>
          </p:nvPr>
        </p:nvSpPr>
        <p:spPr/>
        <p:txBody>
          <a:bodyPr/>
          <a:lstStyle/>
          <a:p>
            <a:fld id="{CFB92EA3-644D-474A-9DB2-CFA5A826765E}" type="slidenum">
              <a:rPr lang="en-GB" smtClean="0"/>
              <a:pPr/>
              <a:t>6</a:t>
            </a:fld>
            <a:endParaRPr lang="en-GB" dirty="0"/>
          </a:p>
        </p:txBody>
      </p:sp>
      <p:sp>
        <p:nvSpPr>
          <p:cNvPr id="14" name="Rectangle 13"/>
          <p:cNvSpPr/>
          <p:nvPr/>
        </p:nvSpPr>
        <p:spPr>
          <a:xfrm>
            <a:off x="236283" y="547438"/>
            <a:ext cx="45719" cy="1068947"/>
          </a:xfrm>
          <a:prstGeom prst="rect">
            <a:avLst/>
          </a:prstGeom>
          <a:solidFill>
            <a:srgbClr val="A58E66"/>
          </a:solidFill>
          <a:ln w="12700" cap="flat" cmpd="sng" algn="ctr">
            <a:noFill/>
            <a:prstDash val="solid"/>
            <a:miter lim="800000"/>
          </a:ln>
          <a:effectLst/>
        </p:spPr>
        <p:txBody>
          <a:bodyPr lIns="91431" tIns="45720" rIns="91431" bIns="45720" rtlCol="0" anchor="ctr"/>
          <a:lstStyle/>
          <a:p>
            <a:pPr algn="ctr"/>
            <a:endParaRPr lang="es-ES" sz="1300" kern="0" dirty="0">
              <a:solidFill>
                <a:prstClr val="white"/>
              </a:solidFill>
            </a:endParaRPr>
          </a:p>
        </p:txBody>
      </p:sp>
      <p:sp>
        <p:nvSpPr>
          <p:cNvPr id="4" name="Text Placeholder 3"/>
          <p:cNvSpPr>
            <a:spLocks noGrp="1"/>
          </p:cNvSpPr>
          <p:nvPr>
            <p:ph type="body" sz="quarter" idx="13"/>
          </p:nvPr>
        </p:nvSpPr>
        <p:spPr/>
        <p:txBody>
          <a:bodyPr/>
          <a:lstStyle/>
          <a:p>
            <a:r>
              <a:rPr lang="en-GB" dirty="0">
                <a:solidFill>
                  <a:schemeClr val="tx1"/>
                </a:solidFill>
              </a:rPr>
              <a:t>Ensuring long term integrity of the </a:t>
            </a:r>
            <a:r>
              <a:rPr lang="en-GB" dirty="0" smtClean="0">
                <a:solidFill>
                  <a:schemeClr val="tx1"/>
                </a:solidFill>
              </a:rPr>
              <a:t>wholesale </a:t>
            </a:r>
            <a:r>
              <a:rPr lang="en-GB" dirty="0">
                <a:solidFill>
                  <a:schemeClr val="tx1"/>
                </a:solidFill>
              </a:rPr>
              <a:t>gold </a:t>
            </a:r>
            <a:r>
              <a:rPr lang="en-GB" dirty="0" smtClean="0">
                <a:solidFill>
                  <a:schemeClr val="tx1"/>
                </a:solidFill>
              </a:rPr>
              <a:t>market</a:t>
            </a:r>
            <a:endParaRPr lang="en-GB" dirty="0">
              <a:solidFill>
                <a:schemeClr val="tx1"/>
              </a:solidFill>
            </a:endParaRPr>
          </a:p>
        </p:txBody>
      </p:sp>
    </p:spTree>
    <p:extLst>
      <p:ext uri="{BB962C8B-B14F-4D97-AF65-F5344CB8AC3E}">
        <p14:creationId xmlns:p14="http://schemas.microsoft.com/office/powerpoint/2010/main" val="34399093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93885">
            <a:off x="691967" y="1262792"/>
            <a:ext cx="2908325" cy="290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DUE DILIGENCE APPROACH</a:t>
            </a:r>
            <a:endParaRPr lang="en-GB" dirty="0"/>
          </a:p>
        </p:txBody>
      </p:sp>
      <p:graphicFrame>
        <p:nvGraphicFramePr>
          <p:cNvPr id="10" name="Content Placeholder 9"/>
          <p:cNvGraphicFramePr>
            <a:graphicFrameLocks noGrp="1"/>
          </p:cNvGraphicFramePr>
          <p:nvPr>
            <p:ph idx="1"/>
            <p:extLst/>
          </p:nvPr>
        </p:nvGraphicFramePr>
        <p:xfrm>
          <a:off x="430214" y="1709530"/>
          <a:ext cx="7682344" cy="3967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FB92EA3-644D-474A-9DB2-CFA5A826765E}" type="slidenum">
              <a:rPr lang="en-GB" smtClean="0"/>
              <a:pPr/>
              <a:t>7</a:t>
            </a:fld>
            <a:endParaRPr lang="en-GB" dirty="0"/>
          </a:p>
        </p:txBody>
      </p:sp>
      <p:sp>
        <p:nvSpPr>
          <p:cNvPr id="6" name="Text Placeholder 5"/>
          <p:cNvSpPr>
            <a:spLocks noGrp="1"/>
          </p:cNvSpPr>
          <p:nvPr>
            <p:ph type="body" sz="quarter" idx="13"/>
          </p:nvPr>
        </p:nvSpPr>
        <p:spPr/>
        <p:txBody>
          <a:bodyPr/>
          <a:lstStyle/>
          <a:p>
            <a:r>
              <a:rPr lang="en-GB" dirty="0" smtClean="0"/>
              <a:t>Continuously Review and Monitor</a:t>
            </a:r>
            <a:endParaRPr lang="en-GB" dirty="0"/>
          </a:p>
        </p:txBody>
      </p:sp>
      <p:sp>
        <p:nvSpPr>
          <p:cNvPr id="8" name="Rectangle 7"/>
          <p:cNvSpPr/>
          <p:nvPr/>
        </p:nvSpPr>
        <p:spPr>
          <a:xfrm>
            <a:off x="236283" y="547438"/>
            <a:ext cx="45719" cy="1068947"/>
          </a:xfrm>
          <a:prstGeom prst="rect">
            <a:avLst/>
          </a:prstGeom>
          <a:solidFill>
            <a:srgbClr val="A58E66"/>
          </a:solidFill>
          <a:ln w="12700" cap="flat" cmpd="sng" algn="ctr">
            <a:noFill/>
            <a:prstDash val="solid"/>
            <a:miter lim="800000"/>
          </a:ln>
          <a:effectLst/>
        </p:spPr>
        <p:txBody>
          <a:bodyPr lIns="91431" tIns="45720" rIns="91431" bIns="45720" rtlCol="0" anchor="ctr"/>
          <a:lstStyle/>
          <a:p>
            <a:pPr algn="ctr"/>
            <a:endParaRPr lang="es-ES" sz="1300" kern="0" dirty="0">
              <a:solidFill>
                <a:prstClr val="white"/>
              </a:solidFill>
            </a:endParaRPr>
          </a:p>
        </p:txBody>
      </p:sp>
    </p:spTree>
    <p:extLst>
      <p:ext uri="{BB962C8B-B14F-4D97-AF65-F5344CB8AC3E}">
        <p14:creationId xmlns:p14="http://schemas.microsoft.com/office/powerpoint/2010/main" val="75932507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Continuous Review and Actions</a:t>
            </a:r>
            <a:endParaRPr lang="en-GB" dirty="0"/>
          </a:p>
        </p:txBody>
      </p:sp>
      <p:graphicFrame>
        <p:nvGraphicFramePr>
          <p:cNvPr id="7" name="Content Placeholder 6"/>
          <p:cNvGraphicFramePr>
            <a:graphicFrameLocks noGrp="1"/>
          </p:cNvGraphicFramePr>
          <p:nvPr>
            <p:ph idx="1"/>
            <p:extLst/>
          </p:nvPr>
        </p:nvGraphicFramePr>
        <p:xfrm>
          <a:off x="2422599" y="1704785"/>
          <a:ext cx="8281987" cy="4456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FB92EA3-644D-474A-9DB2-CFA5A826765E}" type="slidenum">
              <a:rPr lang="en-GB" smtClean="0"/>
              <a:pPr/>
              <a:t>8</a:t>
            </a:fld>
            <a:endParaRPr lang="en-GB"/>
          </a:p>
        </p:txBody>
      </p:sp>
      <p:sp>
        <p:nvSpPr>
          <p:cNvPr id="6" name="Text Placeholder 5"/>
          <p:cNvSpPr>
            <a:spLocks noGrp="1"/>
          </p:cNvSpPr>
          <p:nvPr>
            <p:ph type="body" sz="quarter" idx="13"/>
          </p:nvPr>
        </p:nvSpPr>
        <p:spPr/>
        <p:txBody>
          <a:bodyPr/>
          <a:lstStyle/>
          <a:p>
            <a:r>
              <a:rPr lang="en-GB" dirty="0" smtClean="0"/>
              <a:t>Incident Management Process</a:t>
            </a:r>
            <a:endParaRPr lang="en-GB" dirty="0"/>
          </a:p>
        </p:txBody>
      </p:sp>
      <p:sp>
        <p:nvSpPr>
          <p:cNvPr id="8" name="TextBox 7"/>
          <p:cNvSpPr txBox="1"/>
          <p:nvPr/>
        </p:nvSpPr>
        <p:spPr>
          <a:xfrm>
            <a:off x="489329" y="1704785"/>
            <a:ext cx="3866540" cy="4939814"/>
          </a:xfrm>
          <a:prstGeom prst="rect">
            <a:avLst/>
          </a:prstGeom>
          <a:noFill/>
        </p:spPr>
        <p:txBody>
          <a:bodyPr wrap="square" rtlCol="0">
            <a:spAutoFit/>
          </a:bodyPr>
          <a:lstStyle/>
          <a:p>
            <a:r>
              <a:rPr lang="en-GB" sz="1500" dirty="0" smtClean="0"/>
              <a:t>This </a:t>
            </a:r>
            <a:r>
              <a:rPr lang="en-GB" sz="1500" dirty="0"/>
              <a:t>procedure is invoked in response to a particular stimulus of a reputational nature; this includes any incident that affects the credibility of the GDL </a:t>
            </a:r>
            <a:endParaRPr lang="en-GB" sz="1500" dirty="0" smtClean="0"/>
          </a:p>
          <a:p>
            <a:endParaRPr lang="en-GB" sz="1500" dirty="0"/>
          </a:p>
          <a:p>
            <a:r>
              <a:rPr lang="en-GB" sz="1500" b="1" dirty="0" smtClean="0"/>
              <a:t>Iterative</a:t>
            </a:r>
            <a:r>
              <a:rPr lang="en-GB" sz="1500" dirty="0" smtClean="0"/>
              <a:t> </a:t>
            </a:r>
            <a:r>
              <a:rPr lang="en-GB" sz="1500" dirty="0"/>
              <a:t>process, particularly in situations where new information is produced or the situation escalates or </a:t>
            </a:r>
            <a:r>
              <a:rPr lang="en-GB" sz="1500" dirty="0" smtClean="0"/>
              <a:t>deteriorates.</a:t>
            </a:r>
          </a:p>
          <a:p>
            <a:endParaRPr lang="en-GB" sz="1500" dirty="0"/>
          </a:p>
          <a:p>
            <a:r>
              <a:rPr lang="en-GB" sz="1500" dirty="0" smtClean="0"/>
              <a:t>Any </a:t>
            </a:r>
            <a:r>
              <a:rPr lang="en-GB" sz="1500" dirty="0"/>
              <a:t>public disclosure by the LBMA must be approved appropriately and disseminated through correct </a:t>
            </a:r>
            <a:r>
              <a:rPr lang="en-GB" sz="1500" dirty="0" smtClean="0"/>
              <a:t>channels.</a:t>
            </a:r>
          </a:p>
          <a:p>
            <a:endParaRPr lang="en-GB" sz="1500" dirty="0"/>
          </a:p>
          <a:p>
            <a:r>
              <a:rPr lang="en-GB" sz="1500" dirty="0" smtClean="0"/>
              <a:t>If at </a:t>
            </a:r>
            <a:r>
              <a:rPr lang="en-GB" sz="1500" dirty="0"/>
              <a:t>any point in the </a:t>
            </a:r>
            <a:r>
              <a:rPr lang="en-GB" sz="1500" dirty="0" smtClean="0"/>
              <a:t>procedure </a:t>
            </a:r>
            <a:r>
              <a:rPr lang="en-GB" sz="1500" dirty="0"/>
              <a:t>it is established that the issue could relate to Anti-Money Laundering (AML), step </a:t>
            </a:r>
            <a:r>
              <a:rPr lang="en-GB" sz="1500" b="1" dirty="0"/>
              <a:t>6) Refiner Contact </a:t>
            </a:r>
            <a:r>
              <a:rPr lang="en-GB" sz="1500" dirty="0"/>
              <a:t>may </a:t>
            </a:r>
            <a:r>
              <a:rPr lang="en-GB" sz="1500" dirty="0" smtClean="0"/>
              <a:t>be </a:t>
            </a:r>
            <a:r>
              <a:rPr lang="en-GB" sz="1500" dirty="0"/>
              <a:t>omitted and the relevant specific action taken. </a:t>
            </a:r>
          </a:p>
        </p:txBody>
      </p:sp>
      <p:sp>
        <p:nvSpPr>
          <p:cNvPr id="9" name="Rectangle 8"/>
          <p:cNvSpPr/>
          <p:nvPr/>
        </p:nvSpPr>
        <p:spPr>
          <a:xfrm>
            <a:off x="236283" y="547438"/>
            <a:ext cx="45719" cy="1068947"/>
          </a:xfrm>
          <a:prstGeom prst="rect">
            <a:avLst/>
          </a:prstGeom>
          <a:solidFill>
            <a:srgbClr val="A58E66"/>
          </a:solidFill>
          <a:ln w="12700" cap="flat" cmpd="sng" algn="ctr">
            <a:noFill/>
            <a:prstDash val="solid"/>
            <a:miter lim="800000"/>
          </a:ln>
          <a:effectLst/>
        </p:spPr>
        <p:txBody>
          <a:bodyPr lIns="91431" tIns="45720" rIns="91431" bIns="45720" rtlCol="0" anchor="ctr"/>
          <a:lstStyle/>
          <a:p>
            <a:pPr algn="ctr"/>
            <a:endParaRPr lang="es-ES" sz="1300" kern="0" dirty="0">
              <a:solidFill>
                <a:prstClr val="white"/>
              </a:solidFill>
            </a:endParaRPr>
          </a:p>
        </p:txBody>
      </p:sp>
    </p:spTree>
    <p:extLst>
      <p:ext uri="{BB962C8B-B14F-4D97-AF65-F5344CB8AC3E}">
        <p14:creationId xmlns:p14="http://schemas.microsoft.com/office/powerpoint/2010/main" val="34635381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FB92EA3-644D-474A-9DB2-CFA5A826765E}" type="slidenum">
              <a:rPr lang="en-GB" smtClean="0">
                <a:solidFill>
                  <a:srgbClr val="A58E66"/>
                </a:solidFill>
              </a:rPr>
              <a:pPr/>
              <a:t>9</a:t>
            </a:fld>
            <a:endParaRPr lang="en-GB" dirty="0">
              <a:solidFill>
                <a:srgbClr val="A58E66"/>
              </a:solidFill>
            </a:endParaRPr>
          </a:p>
        </p:txBody>
      </p:sp>
      <p:graphicFrame>
        <p:nvGraphicFramePr>
          <p:cNvPr id="9" name="Diagram 8"/>
          <p:cNvGraphicFramePr/>
          <p:nvPr>
            <p:extLst/>
          </p:nvPr>
        </p:nvGraphicFramePr>
        <p:xfrm>
          <a:off x="349330" y="1664413"/>
          <a:ext cx="8046885" cy="447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430224" y="265794"/>
            <a:ext cx="8281987" cy="649555"/>
          </a:xfrm>
        </p:spPr>
        <p:txBody>
          <a:bodyPr>
            <a:normAutofit/>
          </a:bodyPr>
          <a:lstStyle/>
          <a:p>
            <a:r>
              <a:rPr lang="en-GB" dirty="0" smtClean="0"/>
              <a:t>TRANSPARENCY: VAULT HOLDINGS</a:t>
            </a:r>
            <a:endParaRPr lang="en-GB" dirty="0"/>
          </a:p>
        </p:txBody>
      </p:sp>
      <p:sp>
        <p:nvSpPr>
          <p:cNvPr id="10" name="Rectangle 9"/>
          <p:cNvSpPr/>
          <p:nvPr/>
        </p:nvSpPr>
        <p:spPr>
          <a:xfrm>
            <a:off x="276299" y="220582"/>
            <a:ext cx="73031" cy="694768"/>
          </a:xfrm>
          <a:prstGeom prst="rect">
            <a:avLst/>
          </a:prstGeom>
          <a:solidFill>
            <a:srgbClr val="A58E66"/>
          </a:solidFill>
          <a:ln w="12700" cap="flat" cmpd="sng" algn="ctr">
            <a:noFill/>
            <a:prstDash val="solid"/>
            <a:miter lim="800000"/>
          </a:ln>
          <a:effectLst/>
        </p:spPr>
        <p:txBody>
          <a:bodyPr lIns="91431" tIns="45720" rIns="91431" bIns="45720" rtlCol="0" anchor="ctr"/>
          <a:lstStyle/>
          <a:p>
            <a:pPr algn="ctr"/>
            <a:endParaRPr lang="es-ES" sz="1300" kern="0" dirty="0">
              <a:solidFill>
                <a:prstClr val="white"/>
              </a:solidFill>
            </a:endParaRPr>
          </a:p>
        </p:txBody>
      </p:sp>
      <p:pic>
        <p:nvPicPr>
          <p:cNvPr id="2" name="Picture 1"/>
          <p:cNvPicPr>
            <a:picLocks noChangeAspect="1"/>
          </p:cNvPicPr>
          <p:nvPr/>
        </p:nvPicPr>
        <p:blipFill>
          <a:blip r:embed="rId8"/>
          <a:stretch>
            <a:fillRect/>
          </a:stretch>
        </p:blipFill>
        <p:spPr>
          <a:xfrm>
            <a:off x="681804" y="1107772"/>
            <a:ext cx="7950937" cy="3372871"/>
          </a:xfrm>
          <a:prstGeom prst="rect">
            <a:avLst/>
          </a:prstGeom>
        </p:spPr>
      </p:pic>
      <p:sp>
        <p:nvSpPr>
          <p:cNvPr id="13" name="Content Placeholder 2"/>
          <p:cNvSpPr txBox="1">
            <a:spLocks/>
          </p:cNvSpPr>
          <p:nvPr/>
        </p:nvSpPr>
        <p:spPr>
          <a:xfrm>
            <a:off x="1441174" y="4631635"/>
            <a:ext cx="6122504" cy="2068953"/>
          </a:xfrm>
          <a:prstGeom prst="rect">
            <a:avLst/>
          </a:prstGeom>
        </p:spPr>
        <p:txBody>
          <a:bodyPr vert="horz" lIns="0" tIns="45720" rIns="0" bIns="45720" rtlCol="0">
            <a:noAutofit/>
          </a:bodyPr>
          <a:lstStyle>
            <a:lvl1pPr marL="0" indent="0" algn="l" defTabSz="914400" rtl="0" eaLnBrk="1" latinLnBrk="0" hangingPunct="1">
              <a:lnSpc>
                <a:spcPct val="100000"/>
              </a:lnSpc>
              <a:spcBef>
                <a:spcPts val="1000"/>
              </a:spcBef>
              <a:buClr>
                <a:schemeClr val="accent3"/>
              </a:buClr>
              <a:buFont typeface="Arial" pitchFamily="34" charset="0"/>
              <a:buNone/>
              <a:defRPr sz="2000" kern="1200">
                <a:solidFill>
                  <a:schemeClr val="tx1"/>
                </a:solidFill>
                <a:latin typeface="+mn-lt"/>
                <a:ea typeface="+mn-ea"/>
                <a:cs typeface="+mn-cs"/>
              </a:defRPr>
            </a:lvl1pPr>
            <a:lvl2pPr marL="360363" indent="-360363" algn="l" defTabSz="914400" rtl="0" eaLnBrk="1" latinLnBrk="0" hangingPunct="1">
              <a:lnSpc>
                <a:spcPct val="100000"/>
              </a:lnSpc>
              <a:spcBef>
                <a:spcPts val="500"/>
              </a:spcBef>
              <a:buClr>
                <a:schemeClr val="accent3"/>
              </a:buClr>
              <a:buFont typeface="Arial" pitchFamily="34" charset="0"/>
              <a:buChar char="►"/>
              <a:defRPr sz="2000" kern="1200">
                <a:solidFill>
                  <a:schemeClr val="tx1"/>
                </a:solidFill>
                <a:latin typeface="+mn-lt"/>
                <a:ea typeface="+mn-ea"/>
                <a:cs typeface="+mn-cs"/>
              </a:defRPr>
            </a:lvl2pPr>
            <a:lvl3pPr marL="719138" indent="-358775" algn="l" defTabSz="914400" rtl="0" eaLnBrk="1" latinLnBrk="0" hangingPunct="1">
              <a:lnSpc>
                <a:spcPct val="100000"/>
              </a:lnSpc>
              <a:spcBef>
                <a:spcPts val="500"/>
              </a:spcBef>
              <a:buClr>
                <a:schemeClr val="accent3"/>
              </a:buClr>
              <a:buFont typeface="Arial" pitchFamily="34" charset="0"/>
              <a:buChar char="►"/>
              <a:defRPr sz="1800" kern="1200">
                <a:solidFill>
                  <a:schemeClr val="tx1"/>
                </a:solidFill>
                <a:latin typeface="+mn-lt"/>
                <a:ea typeface="+mn-ea"/>
                <a:cs typeface="+mn-cs"/>
              </a:defRPr>
            </a:lvl3pPr>
            <a:lvl4pPr marL="1079500" indent="-360363" algn="l" defTabSz="914400" rtl="0" eaLnBrk="1" latinLnBrk="0" hangingPunct="1">
              <a:lnSpc>
                <a:spcPct val="100000"/>
              </a:lnSpc>
              <a:spcBef>
                <a:spcPts val="500"/>
              </a:spcBef>
              <a:buClr>
                <a:schemeClr val="accent3"/>
              </a:buClr>
              <a:buFont typeface="Arial" pitchFamily="34" charset="0"/>
              <a:buChar char="►"/>
              <a:defRPr sz="1600" kern="1200">
                <a:solidFill>
                  <a:schemeClr val="tx1"/>
                </a:solidFill>
                <a:latin typeface="+mn-lt"/>
                <a:ea typeface="+mn-ea"/>
                <a:cs typeface="+mn-cs"/>
              </a:defRPr>
            </a:lvl4pPr>
            <a:lvl5pPr marL="1438275" indent="-358775" algn="l" defTabSz="914400" rtl="0" eaLnBrk="1" latinLnBrk="0" hangingPunct="1">
              <a:lnSpc>
                <a:spcPct val="100000"/>
              </a:lnSpc>
              <a:spcBef>
                <a:spcPts val="500"/>
              </a:spcBef>
              <a:buClr>
                <a:schemeClr val="accent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en-GB" sz="1800" b="1" dirty="0" smtClean="0"/>
              <a:t>London Market</a:t>
            </a:r>
          </a:p>
          <a:p>
            <a:pPr marL="285750" indent="-285750">
              <a:buFont typeface="Wingdings" panose="05000000000000000000" pitchFamily="2" charset="2"/>
              <a:buChar char="Ø"/>
            </a:pPr>
            <a:r>
              <a:rPr lang="en-GB" sz="1800" dirty="0" smtClean="0"/>
              <a:t>7,449 tonnes of gold, valued at $298 billion. </a:t>
            </a:r>
          </a:p>
          <a:p>
            <a:pPr marL="285750" indent="-285750">
              <a:buFont typeface="Wingdings" panose="05000000000000000000" pitchFamily="2" charset="2"/>
              <a:buChar char="Ø"/>
            </a:pPr>
            <a:r>
              <a:rPr lang="en-GB" sz="1800" dirty="0" smtClean="0"/>
              <a:t>This equates to approximately 596,000 gold bars</a:t>
            </a:r>
          </a:p>
          <a:p>
            <a:pPr marL="285750" indent="-285750">
              <a:buFont typeface="Wingdings" panose="05000000000000000000" pitchFamily="2" charset="2"/>
              <a:buChar char="Ø"/>
            </a:pPr>
            <a:r>
              <a:rPr lang="en-GB" sz="1800" dirty="0" smtClean="0"/>
              <a:t>All responsibly sourced from GDL refiners</a:t>
            </a:r>
          </a:p>
          <a:p>
            <a:pPr marL="285750" indent="-285750">
              <a:buFont typeface="Wingdings" panose="05000000000000000000" pitchFamily="2" charset="2"/>
              <a:buChar char="Ø"/>
            </a:pPr>
            <a:r>
              <a:rPr lang="en-GB" sz="1800" dirty="0" smtClean="0"/>
              <a:t>Market confidence </a:t>
            </a:r>
          </a:p>
          <a:p>
            <a:endParaRPr lang="en-GB" sz="1400" dirty="0"/>
          </a:p>
        </p:txBody>
      </p:sp>
    </p:spTree>
    <p:extLst>
      <p:ext uri="{BB962C8B-B14F-4D97-AF65-F5344CB8AC3E}">
        <p14:creationId xmlns:p14="http://schemas.microsoft.com/office/powerpoint/2010/main" val="160362178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c8d266ab73bf7a39f8ffba636d4f37b76cf2f4"/>
</p:tagLst>
</file>

<file path=ppt/theme/theme1.xml><?xml version="1.0" encoding="utf-8"?>
<a:theme xmlns:a="http://schemas.openxmlformats.org/drawingml/2006/main" name="Office Theme">
  <a:themeElements>
    <a:clrScheme name="LBMA Theme">
      <a:dk1>
        <a:sysClr val="windowText" lastClr="000000"/>
      </a:dk1>
      <a:lt1>
        <a:sysClr val="window" lastClr="FFFFFF"/>
      </a:lt1>
      <a:dk2>
        <a:srgbClr val="000000"/>
      </a:dk2>
      <a:lt2>
        <a:srgbClr val="FFFFFF"/>
      </a:lt2>
      <a:accent1>
        <a:srgbClr val="A58E66"/>
      </a:accent1>
      <a:accent2>
        <a:srgbClr val="B3B8BD"/>
      </a:accent2>
      <a:accent3>
        <a:srgbClr val="9B5BA4"/>
      </a:accent3>
      <a:accent4>
        <a:srgbClr val="00AEEF"/>
      </a:accent4>
      <a:accent5>
        <a:srgbClr val="F8981D"/>
      </a:accent5>
      <a:accent6>
        <a:srgbClr val="8DC63F"/>
      </a:accent6>
      <a:hlink>
        <a:srgbClr val="00AEEF"/>
      </a:hlink>
      <a:folHlink>
        <a:srgbClr val="00AEEF"/>
      </a:folHlink>
    </a:clrScheme>
    <a:fontScheme name="LBMA Fonts">
      <a:majorFont>
        <a:latin typeface="Franklin Gothic"/>
        <a:ea typeface=""/>
        <a:cs typeface=""/>
      </a:majorFont>
      <a:minorFont>
        <a:latin typeface="Franklin Gothic"/>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BMA Theme">
      <a:dk1>
        <a:sysClr val="windowText" lastClr="000000"/>
      </a:dk1>
      <a:lt1>
        <a:sysClr val="window" lastClr="FFFFFF"/>
      </a:lt1>
      <a:dk2>
        <a:srgbClr val="000000"/>
      </a:dk2>
      <a:lt2>
        <a:srgbClr val="FFFFFF"/>
      </a:lt2>
      <a:accent1>
        <a:srgbClr val="A58E66"/>
      </a:accent1>
      <a:accent2>
        <a:srgbClr val="B3B8BD"/>
      </a:accent2>
      <a:accent3>
        <a:srgbClr val="9B5BA4"/>
      </a:accent3>
      <a:accent4>
        <a:srgbClr val="00AEEF"/>
      </a:accent4>
      <a:accent5>
        <a:srgbClr val="F8981D"/>
      </a:accent5>
      <a:accent6>
        <a:srgbClr val="8DC63F"/>
      </a:accent6>
      <a:hlink>
        <a:srgbClr val="00AEEF"/>
      </a:hlink>
      <a:folHlink>
        <a:srgbClr val="00AEEF"/>
      </a:folHlink>
    </a:clrScheme>
    <a:fontScheme name="LBMA Fonts">
      <a:majorFont>
        <a:latin typeface="Franklin Gothic"/>
        <a:ea typeface=""/>
        <a:cs typeface=""/>
      </a:majorFont>
      <a:minorFont>
        <a:latin typeface="Franklin Gothic"/>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LBMA Theme">
      <a:dk1>
        <a:sysClr val="windowText" lastClr="000000"/>
      </a:dk1>
      <a:lt1>
        <a:sysClr val="window" lastClr="FFFFFF"/>
      </a:lt1>
      <a:dk2>
        <a:srgbClr val="000000"/>
      </a:dk2>
      <a:lt2>
        <a:srgbClr val="FFFFFF"/>
      </a:lt2>
      <a:accent1>
        <a:srgbClr val="A58E66"/>
      </a:accent1>
      <a:accent2>
        <a:srgbClr val="B3B8BD"/>
      </a:accent2>
      <a:accent3>
        <a:srgbClr val="9B5BA4"/>
      </a:accent3>
      <a:accent4>
        <a:srgbClr val="00AEEF"/>
      </a:accent4>
      <a:accent5>
        <a:srgbClr val="F8981D"/>
      </a:accent5>
      <a:accent6>
        <a:srgbClr val="8DC63F"/>
      </a:accent6>
      <a:hlink>
        <a:srgbClr val="00AEEF"/>
      </a:hlink>
      <a:folHlink>
        <a:srgbClr val="00AEEF"/>
      </a:folHlink>
    </a:clrScheme>
    <a:fontScheme name="LBMA Fonts">
      <a:majorFont>
        <a:latin typeface="Franklin Gothic"/>
        <a:ea typeface=""/>
        <a:cs typeface=""/>
      </a:majorFont>
      <a:minorFont>
        <a:latin typeface="Franklin Gothic"/>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8408</TotalTime>
  <Words>654</Words>
  <Application>Microsoft Office PowerPoint</Application>
  <PresentationFormat>On-screen Show (4:3)</PresentationFormat>
  <Paragraphs>125</Paragraphs>
  <Slides>11</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Franklin Gothic</vt:lpstr>
      <vt:lpstr>Franklin Gothic Book</vt:lpstr>
      <vt:lpstr>Perpetua</vt:lpstr>
      <vt:lpstr>Arial</vt:lpstr>
      <vt:lpstr>Wingdings</vt:lpstr>
      <vt:lpstr>Wingdings 2</vt:lpstr>
      <vt:lpstr>Calibri</vt:lpstr>
      <vt:lpstr>Office Theme</vt:lpstr>
      <vt:lpstr>1_Office Theme</vt:lpstr>
      <vt:lpstr>2_Office Theme</vt:lpstr>
      <vt:lpstr>PowerPoint Presentation</vt:lpstr>
      <vt:lpstr>LBMA VISION &amp; MISSION</vt:lpstr>
      <vt:lpstr>GLOBAL PRECIOUS METALS CODE (PMC)</vt:lpstr>
      <vt:lpstr>GOLD DORE SUPPLY &amp; REFINING </vt:lpstr>
      <vt:lpstr>PowerPoint Presentation</vt:lpstr>
      <vt:lpstr>LBMA RESPONSIBLE SOURCING</vt:lpstr>
      <vt:lpstr>DUE DILIGENCE APPROACH</vt:lpstr>
      <vt:lpstr>Continuous Review and Actions</vt:lpstr>
      <vt:lpstr>TRANSPARENCY: VAULT HOLDINGS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dc:creator>
  <cp:lastModifiedBy>Toshiba</cp:lastModifiedBy>
  <cp:revision>447</cp:revision>
  <cp:lastPrinted>2017-08-08T10:34:21Z</cp:lastPrinted>
  <dcterms:created xsi:type="dcterms:W3CDTF">2012-08-10T09:15:38Z</dcterms:created>
  <dcterms:modified xsi:type="dcterms:W3CDTF">2017-08-10T06:34:06Z</dcterms:modified>
</cp:coreProperties>
</file>