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6.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notesSlides/notesSlide7.xml" ContentType="application/vnd.openxmlformats-officedocument.presentationml.notesSlide+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notesSlides/notesSlide8.xml" ContentType="application/vnd.openxmlformats-officedocument.presentationml.notesSlide+xml"/>
  <Override PartName="/ppt/charts/chart1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Lst>
  <p:notesMasterIdLst>
    <p:notesMasterId r:id="rId23"/>
  </p:notesMasterIdLst>
  <p:handoutMasterIdLst>
    <p:handoutMasterId r:id="rId24"/>
  </p:handoutMasterIdLst>
  <p:sldIdLst>
    <p:sldId id="1765" r:id="rId2"/>
    <p:sldId id="1774" r:id="rId3"/>
    <p:sldId id="1775" r:id="rId4"/>
    <p:sldId id="1759" r:id="rId5"/>
    <p:sldId id="1742" r:id="rId6"/>
    <p:sldId id="1786" r:id="rId7"/>
    <p:sldId id="1779" r:id="rId8"/>
    <p:sldId id="1744" r:id="rId9"/>
    <p:sldId id="1787" r:id="rId10"/>
    <p:sldId id="1784" r:id="rId11"/>
    <p:sldId id="1777" r:id="rId12"/>
    <p:sldId id="1785" r:id="rId13"/>
    <p:sldId id="1762" r:id="rId14"/>
    <p:sldId id="1772" r:id="rId15"/>
    <p:sldId id="1757" r:id="rId16"/>
    <p:sldId id="1761" r:id="rId17"/>
    <p:sldId id="1756" r:id="rId18"/>
    <p:sldId id="1781" r:id="rId19"/>
    <p:sldId id="1753" r:id="rId20"/>
    <p:sldId id="1735" r:id="rId21"/>
    <p:sldId id="1736" r:id="rId22"/>
  </p:sldIdLst>
  <p:sldSz cx="10693400" cy="7561263"/>
  <p:notesSz cx="6805613" cy="9939338"/>
  <p:defaultTextStyle>
    <a:defPPr>
      <a:defRPr lang="en-US"/>
    </a:defPPr>
    <a:lvl1pPr algn="l" rtl="0" fontAlgn="base">
      <a:spcBef>
        <a:spcPct val="0"/>
      </a:spcBef>
      <a:spcAft>
        <a:spcPct val="0"/>
      </a:spcAft>
      <a:defRPr sz="900" b="1" kern="1200">
        <a:solidFill>
          <a:srgbClr val="006699"/>
        </a:solidFill>
        <a:latin typeface="Arial" charset="0"/>
        <a:ea typeface="+mn-ea"/>
        <a:cs typeface="Arial" charset="0"/>
      </a:defRPr>
    </a:lvl1pPr>
    <a:lvl2pPr marL="457200" algn="l" rtl="0" fontAlgn="base">
      <a:spcBef>
        <a:spcPct val="0"/>
      </a:spcBef>
      <a:spcAft>
        <a:spcPct val="0"/>
      </a:spcAft>
      <a:defRPr sz="900" b="1" kern="1200">
        <a:solidFill>
          <a:srgbClr val="006699"/>
        </a:solidFill>
        <a:latin typeface="Arial" charset="0"/>
        <a:ea typeface="+mn-ea"/>
        <a:cs typeface="Arial" charset="0"/>
      </a:defRPr>
    </a:lvl2pPr>
    <a:lvl3pPr marL="914400" algn="l" rtl="0" fontAlgn="base">
      <a:spcBef>
        <a:spcPct val="0"/>
      </a:spcBef>
      <a:spcAft>
        <a:spcPct val="0"/>
      </a:spcAft>
      <a:defRPr sz="900" b="1" kern="1200">
        <a:solidFill>
          <a:srgbClr val="006699"/>
        </a:solidFill>
        <a:latin typeface="Arial" charset="0"/>
        <a:ea typeface="+mn-ea"/>
        <a:cs typeface="Arial" charset="0"/>
      </a:defRPr>
    </a:lvl3pPr>
    <a:lvl4pPr marL="1371600" algn="l" rtl="0" fontAlgn="base">
      <a:spcBef>
        <a:spcPct val="0"/>
      </a:spcBef>
      <a:spcAft>
        <a:spcPct val="0"/>
      </a:spcAft>
      <a:defRPr sz="900" b="1" kern="1200">
        <a:solidFill>
          <a:srgbClr val="006699"/>
        </a:solidFill>
        <a:latin typeface="Arial" charset="0"/>
        <a:ea typeface="+mn-ea"/>
        <a:cs typeface="Arial" charset="0"/>
      </a:defRPr>
    </a:lvl4pPr>
    <a:lvl5pPr marL="1828800" algn="l" rtl="0" fontAlgn="base">
      <a:spcBef>
        <a:spcPct val="0"/>
      </a:spcBef>
      <a:spcAft>
        <a:spcPct val="0"/>
      </a:spcAft>
      <a:defRPr sz="900" b="1" kern="1200">
        <a:solidFill>
          <a:srgbClr val="006699"/>
        </a:solidFill>
        <a:latin typeface="Arial" charset="0"/>
        <a:ea typeface="+mn-ea"/>
        <a:cs typeface="Arial" charset="0"/>
      </a:defRPr>
    </a:lvl5pPr>
    <a:lvl6pPr marL="2286000" algn="l" defTabSz="914400" rtl="0" eaLnBrk="1" latinLnBrk="0" hangingPunct="1">
      <a:defRPr sz="900" b="1" kern="1200">
        <a:solidFill>
          <a:srgbClr val="006699"/>
        </a:solidFill>
        <a:latin typeface="Arial" charset="0"/>
        <a:ea typeface="+mn-ea"/>
        <a:cs typeface="Arial" charset="0"/>
      </a:defRPr>
    </a:lvl6pPr>
    <a:lvl7pPr marL="2743200" algn="l" defTabSz="914400" rtl="0" eaLnBrk="1" latinLnBrk="0" hangingPunct="1">
      <a:defRPr sz="900" b="1" kern="1200">
        <a:solidFill>
          <a:srgbClr val="006699"/>
        </a:solidFill>
        <a:latin typeface="Arial" charset="0"/>
        <a:ea typeface="+mn-ea"/>
        <a:cs typeface="Arial" charset="0"/>
      </a:defRPr>
    </a:lvl7pPr>
    <a:lvl8pPr marL="3200400" algn="l" defTabSz="914400" rtl="0" eaLnBrk="1" latinLnBrk="0" hangingPunct="1">
      <a:defRPr sz="900" b="1" kern="1200">
        <a:solidFill>
          <a:srgbClr val="006699"/>
        </a:solidFill>
        <a:latin typeface="Arial" charset="0"/>
        <a:ea typeface="+mn-ea"/>
        <a:cs typeface="Arial" charset="0"/>
      </a:defRPr>
    </a:lvl8pPr>
    <a:lvl9pPr marL="3657600" algn="l" defTabSz="914400" rtl="0" eaLnBrk="1" latinLnBrk="0" hangingPunct="1">
      <a:defRPr sz="900" b="1" kern="1200">
        <a:solidFill>
          <a:srgbClr val="006699"/>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84A"/>
    <a:srgbClr val="BCBEC0"/>
    <a:srgbClr val="FF0000"/>
    <a:srgbClr val="FF9966"/>
    <a:srgbClr val="FF3300"/>
    <a:srgbClr val="005C87"/>
    <a:srgbClr val="6DC067"/>
    <a:srgbClr val="0072AA"/>
    <a:srgbClr val="006699"/>
    <a:srgbClr val="6C6C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50" autoAdjust="0"/>
    <p:restoredTop sz="93315" autoAdjust="0"/>
  </p:normalViewPr>
  <p:slideViewPr>
    <p:cSldViewPr snapToGrid="0">
      <p:cViewPr varScale="1">
        <p:scale>
          <a:sx n="72" d="100"/>
          <a:sy n="72" d="100"/>
        </p:scale>
        <p:origin x="-1038" y="-108"/>
      </p:cViewPr>
      <p:guideLst>
        <p:guide orient="horz" pos="4321"/>
        <p:guide orient="horz" pos="953"/>
        <p:guide orient="horz" pos="370"/>
        <p:guide orient="horz" pos="2762"/>
        <p:guide orient="horz" pos="1154"/>
        <p:guide orient="horz" pos="2696"/>
        <p:guide orient="horz" pos="3823"/>
        <p:guide pos="2234"/>
        <p:guide pos="3285"/>
        <p:guide pos="3456"/>
        <p:guide pos="260"/>
        <p:guide pos="4499"/>
        <p:guide pos="641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snapToGrid="0">
      <p:cViewPr varScale="1">
        <p:scale>
          <a:sx n="70" d="100"/>
          <a:sy n="70" d="100"/>
        </p:scale>
        <p:origin x="-1578" y="-96"/>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NULL"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sgmbffil002\1386381$\My%20monitors\4)%20Precious\Gold\Gold%20monitor.xlsx" TargetMode="Externa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10.xml.rels><?xml version="1.0" encoding="UTF-8" standalone="yes"?>
<Relationships xmlns="http://schemas.openxmlformats.org/package/2006/relationships"><Relationship Id="rId1" Type="http://schemas.openxmlformats.org/officeDocument/2006/relationships/oleObject" Target="file:///\\UKFIL103\FrontOffice$\CSFPO\Strategy\Gold%20in%20India%20Presentation\Gold%20Conference%20Datasheet.xlsx" TargetMode="External"/></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12.xml.rels><?xml version="1.0" encoding="UTF-8" standalone="yes"?>
<Relationships xmlns="http://schemas.openxmlformats.org/package/2006/relationships"><Relationship Id="rId1" Type="http://schemas.openxmlformats.org/officeDocument/2006/relationships/oleObject" Target="file:///\\UKFIL103\FrontOffice$\CSFPO\Strategy\Gold%20in%20India%20Presentation\Gold%20Conference%20Datashee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5069128263728945E-2"/>
          <c:y val="4.5853087261730104E-2"/>
          <c:w val="0.86091940888342156"/>
          <c:h val="0.81048408319038867"/>
        </c:manualLayout>
      </c:layout>
      <c:areaChart>
        <c:grouping val="stacked"/>
        <c:varyColors val="0"/>
        <c:ser>
          <c:idx val="0"/>
          <c:order val="0"/>
          <c:tx>
            <c:strRef>
              <c:f>ETF!$C$11</c:f>
              <c:strCache>
                <c:ptCount val="1"/>
                <c:pt idx="0">
                  <c:v>Gold ETF AUM (oz, LHS)</c:v>
                </c:pt>
              </c:strCache>
            </c:strRef>
          </c:tx>
          <c:spPr>
            <a:solidFill>
              <a:schemeClr val="bg1">
                <a:lumMod val="85000"/>
              </a:schemeClr>
            </a:solidFill>
          </c:spPr>
          <c:cat>
            <c:numRef>
              <c:f>ETF!$B$12:$B$2055</c:f>
              <c:numCache>
                <c:formatCode>m/d/yyyy</c:formatCode>
                <c:ptCount val="2044"/>
                <c:pt idx="0">
                  <c:v>41883</c:v>
                </c:pt>
                <c:pt idx="1">
                  <c:v>41880</c:v>
                </c:pt>
                <c:pt idx="2">
                  <c:v>41879</c:v>
                </c:pt>
                <c:pt idx="3">
                  <c:v>41878</c:v>
                </c:pt>
                <c:pt idx="4">
                  <c:v>41877</c:v>
                </c:pt>
                <c:pt idx="5">
                  <c:v>41876</c:v>
                </c:pt>
                <c:pt idx="6">
                  <c:v>41873</c:v>
                </c:pt>
                <c:pt idx="7">
                  <c:v>41872</c:v>
                </c:pt>
                <c:pt idx="8">
                  <c:v>41871</c:v>
                </c:pt>
                <c:pt idx="9">
                  <c:v>41870</c:v>
                </c:pt>
                <c:pt idx="10">
                  <c:v>41869</c:v>
                </c:pt>
                <c:pt idx="11">
                  <c:v>41866</c:v>
                </c:pt>
                <c:pt idx="12">
                  <c:v>41865</c:v>
                </c:pt>
                <c:pt idx="13">
                  <c:v>41864</c:v>
                </c:pt>
                <c:pt idx="14">
                  <c:v>41863</c:v>
                </c:pt>
                <c:pt idx="15">
                  <c:v>41862</c:v>
                </c:pt>
                <c:pt idx="16">
                  <c:v>41859</c:v>
                </c:pt>
                <c:pt idx="17">
                  <c:v>41858</c:v>
                </c:pt>
                <c:pt idx="18">
                  <c:v>41857</c:v>
                </c:pt>
                <c:pt idx="19">
                  <c:v>41856</c:v>
                </c:pt>
                <c:pt idx="20">
                  <c:v>41855</c:v>
                </c:pt>
                <c:pt idx="21">
                  <c:v>41852</c:v>
                </c:pt>
                <c:pt idx="22">
                  <c:v>41851</c:v>
                </c:pt>
                <c:pt idx="23">
                  <c:v>41850</c:v>
                </c:pt>
                <c:pt idx="24">
                  <c:v>41849</c:v>
                </c:pt>
                <c:pt idx="25">
                  <c:v>41848</c:v>
                </c:pt>
                <c:pt idx="26">
                  <c:v>41845</c:v>
                </c:pt>
                <c:pt idx="27">
                  <c:v>41844</c:v>
                </c:pt>
                <c:pt idx="28">
                  <c:v>41843</c:v>
                </c:pt>
                <c:pt idx="29">
                  <c:v>41842</c:v>
                </c:pt>
                <c:pt idx="30">
                  <c:v>41841</c:v>
                </c:pt>
                <c:pt idx="31">
                  <c:v>41838</c:v>
                </c:pt>
                <c:pt idx="32">
                  <c:v>41837</c:v>
                </c:pt>
                <c:pt idx="33">
                  <c:v>41836</c:v>
                </c:pt>
                <c:pt idx="34">
                  <c:v>41835</c:v>
                </c:pt>
                <c:pt idx="35">
                  <c:v>41834</c:v>
                </c:pt>
                <c:pt idx="36">
                  <c:v>41831</c:v>
                </c:pt>
                <c:pt idx="37">
                  <c:v>41830</c:v>
                </c:pt>
                <c:pt idx="38">
                  <c:v>41829</c:v>
                </c:pt>
                <c:pt idx="39">
                  <c:v>41828</c:v>
                </c:pt>
                <c:pt idx="40">
                  <c:v>41827</c:v>
                </c:pt>
                <c:pt idx="41">
                  <c:v>41824</c:v>
                </c:pt>
                <c:pt idx="42">
                  <c:v>41823</c:v>
                </c:pt>
                <c:pt idx="43">
                  <c:v>41822</c:v>
                </c:pt>
                <c:pt idx="44">
                  <c:v>41821</c:v>
                </c:pt>
                <c:pt idx="45">
                  <c:v>41820</c:v>
                </c:pt>
                <c:pt idx="46">
                  <c:v>41817</c:v>
                </c:pt>
                <c:pt idx="47">
                  <c:v>41816</c:v>
                </c:pt>
                <c:pt idx="48">
                  <c:v>41815</c:v>
                </c:pt>
                <c:pt idx="49">
                  <c:v>41814</c:v>
                </c:pt>
                <c:pt idx="50">
                  <c:v>41813</c:v>
                </c:pt>
                <c:pt idx="51">
                  <c:v>41810</c:v>
                </c:pt>
                <c:pt idx="52">
                  <c:v>41809</c:v>
                </c:pt>
                <c:pt idx="53">
                  <c:v>41808</c:v>
                </c:pt>
                <c:pt idx="54">
                  <c:v>41807</c:v>
                </c:pt>
                <c:pt idx="55">
                  <c:v>41806</c:v>
                </c:pt>
                <c:pt idx="56">
                  <c:v>41803</c:v>
                </c:pt>
                <c:pt idx="57">
                  <c:v>41802</c:v>
                </c:pt>
                <c:pt idx="58">
                  <c:v>41801</c:v>
                </c:pt>
                <c:pt idx="59">
                  <c:v>41800</c:v>
                </c:pt>
                <c:pt idx="60">
                  <c:v>41799</c:v>
                </c:pt>
                <c:pt idx="61">
                  <c:v>41796</c:v>
                </c:pt>
                <c:pt idx="62">
                  <c:v>41795</c:v>
                </c:pt>
                <c:pt idx="63">
                  <c:v>41794</c:v>
                </c:pt>
                <c:pt idx="64">
                  <c:v>41793</c:v>
                </c:pt>
                <c:pt idx="65">
                  <c:v>41792</c:v>
                </c:pt>
                <c:pt idx="66">
                  <c:v>41789</c:v>
                </c:pt>
                <c:pt idx="67">
                  <c:v>41788</c:v>
                </c:pt>
                <c:pt idx="68">
                  <c:v>41787</c:v>
                </c:pt>
                <c:pt idx="69">
                  <c:v>41786</c:v>
                </c:pt>
                <c:pt idx="70">
                  <c:v>41785</c:v>
                </c:pt>
                <c:pt idx="71">
                  <c:v>41782</c:v>
                </c:pt>
                <c:pt idx="72">
                  <c:v>41781</c:v>
                </c:pt>
                <c:pt idx="73">
                  <c:v>41780</c:v>
                </c:pt>
                <c:pt idx="74">
                  <c:v>41779</c:v>
                </c:pt>
                <c:pt idx="75">
                  <c:v>41778</c:v>
                </c:pt>
                <c:pt idx="76">
                  <c:v>41775</c:v>
                </c:pt>
                <c:pt idx="77">
                  <c:v>41774</c:v>
                </c:pt>
                <c:pt idx="78">
                  <c:v>41773</c:v>
                </c:pt>
                <c:pt idx="79">
                  <c:v>41772</c:v>
                </c:pt>
                <c:pt idx="80">
                  <c:v>41771</c:v>
                </c:pt>
                <c:pt idx="81">
                  <c:v>41768</c:v>
                </c:pt>
                <c:pt idx="82">
                  <c:v>41767</c:v>
                </c:pt>
                <c:pt idx="83">
                  <c:v>41766</c:v>
                </c:pt>
                <c:pt idx="84">
                  <c:v>41765</c:v>
                </c:pt>
                <c:pt idx="85">
                  <c:v>41764</c:v>
                </c:pt>
                <c:pt idx="86">
                  <c:v>41761</c:v>
                </c:pt>
                <c:pt idx="87">
                  <c:v>41760</c:v>
                </c:pt>
                <c:pt idx="88">
                  <c:v>41759</c:v>
                </c:pt>
                <c:pt idx="89">
                  <c:v>41758</c:v>
                </c:pt>
                <c:pt idx="90">
                  <c:v>41757</c:v>
                </c:pt>
                <c:pt idx="91">
                  <c:v>41754</c:v>
                </c:pt>
                <c:pt idx="92">
                  <c:v>41753</c:v>
                </c:pt>
                <c:pt idx="93">
                  <c:v>41752</c:v>
                </c:pt>
                <c:pt idx="94">
                  <c:v>41751</c:v>
                </c:pt>
                <c:pt idx="95">
                  <c:v>41750</c:v>
                </c:pt>
                <c:pt idx="96">
                  <c:v>41747</c:v>
                </c:pt>
                <c:pt idx="97">
                  <c:v>41746</c:v>
                </c:pt>
                <c:pt idx="98">
                  <c:v>41745</c:v>
                </c:pt>
                <c:pt idx="99">
                  <c:v>41744</c:v>
                </c:pt>
                <c:pt idx="100">
                  <c:v>41743</c:v>
                </c:pt>
                <c:pt idx="101">
                  <c:v>41740</c:v>
                </c:pt>
                <c:pt idx="102">
                  <c:v>41739</c:v>
                </c:pt>
                <c:pt idx="103">
                  <c:v>41738</c:v>
                </c:pt>
                <c:pt idx="104">
                  <c:v>41737</c:v>
                </c:pt>
                <c:pt idx="105">
                  <c:v>41736</c:v>
                </c:pt>
                <c:pt idx="106">
                  <c:v>41733</c:v>
                </c:pt>
                <c:pt idx="107">
                  <c:v>41732</c:v>
                </c:pt>
                <c:pt idx="108">
                  <c:v>41731</c:v>
                </c:pt>
                <c:pt idx="109">
                  <c:v>41730</c:v>
                </c:pt>
                <c:pt idx="110">
                  <c:v>41729</c:v>
                </c:pt>
                <c:pt idx="111">
                  <c:v>41726</c:v>
                </c:pt>
                <c:pt idx="112">
                  <c:v>41725</c:v>
                </c:pt>
                <c:pt idx="113">
                  <c:v>41724</c:v>
                </c:pt>
                <c:pt idx="114">
                  <c:v>41723</c:v>
                </c:pt>
                <c:pt idx="115">
                  <c:v>41722</c:v>
                </c:pt>
                <c:pt idx="116">
                  <c:v>41719</c:v>
                </c:pt>
                <c:pt idx="117">
                  <c:v>41718</c:v>
                </c:pt>
                <c:pt idx="118">
                  <c:v>41717</c:v>
                </c:pt>
                <c:pt idx="119">
                  <c:v>41716</c:v>
                </c:pt>
                <c:pt idx="120">
                  <c:v>41715</c:v>
                </c:pt>
                <c:pt idx="121">
                  <c:v>41712</c:v>
                </c:pt>
                <c:pt idx="122">
                  <c:v>41711</c:v>
                </c:pt>
                <c:pt idx="123">
                  <c:v>41710</c:v>
                </c:pt>
                <c:pt idx="124">
                  <c:v>41709</c:v>
                </c:pt>
                <c:pt idx="125">
                  <c:v>41708</c:v>
                </c:pt>
                <c:pt idx="126">
                  <c:v>41705</c:v>
                </c:pt>
                <c:pt idx="127">
                  <c:v>41704</c:v>
                </c:pt>
                <c:pt idx="128">
                  <c:v>41703</c:v>
                </c:pt>
                <c:pt idx="129">
                  <c:v>41702</c:v>
                </c:pt>
                <c:pt idx="130">
                  <c:v>41701</c:v>
                </c:pt>
                <c:pt idx="131">
                  <c:v>41698</c:v>
                </c:pt>
                <c:pt idx="132">
                  <c:v>41697</c:v>
                </c:pt>
                <c:pt idx="133">
                  <c:v>41696</c:v>
                </c:pt>
                <c:pt idx="134">
                  <c:v>41695</c:v>
                </c:pt>
                <c:pt idx="135">
                  <c:v>41694</c:v>
                </c:pt>
                <c:pt idx="136">
                  <c:v>41691</c:v>
                </c:pt>
                <c:pt idx="137">
                  <c:v>41690</c:v>
                </c:pt>
                <c:pt idx="138">
                  <c:v>41689</c:v>
                </c:pt>
                <c:pt idx="139">
                  <c:v>41688</c:v>
                </c:pt>
                <c:pt idx="140">
                  <c:v>41687</c:v>
                </c:pt>
                <c:pt idx="141">
                  <c:v>41684</c:v>
                </c:pt>
                <c:pt idx="142">
                  <c:v>41683</c:v>
                </c:pt>
                <c:pt idx="143">
                  <c:v>41682</c:v>
                </c:pt>
                <c:pt idx="144">
                  <c:v>41681</c:v>
                </c:pt>
                <c:pt idx="145">
                  <c:v>41680</c:v>
                </c:pt>
                <c:pt idx="146">
                  <c:v>41677</c:v>
                </c:pt>
                <c:pt idx="147">
                  <c:v>41676</c:v>
                </c:pt>
                <c:pt idx="148">
                  <c:v>41675</c:v>
                </c:pt>
                <c:pt idx="149">
                  <c:v>41674</c:v>
                </c:pt>
                <c:pt idx="150">
                  <c:v>41673</c:v>
                </c:pt>
                <c:pt idx="151">
                  <c:v>41670</c:v>
                </c:pt>
                <c:pt idx="152">
                  <c:v>41669</c:v>
                </c:pt>
                <c:pt idx="153">
                  <c:v>41668</c:v>
                </c:pt>
                <c:pt idx="154">
                  <c:v>41667</c:v>
                </c:pt>
                <c:pt idx="155">
                  <c:v>41666</c:v>
                </c:pt>
                <c:pt idx="156">
                  <c:v>41663</c:v>
                </c:pt>
                <c:pt idx="157">
                  <c:v>41662</c:v>
                </c:pt>
                <c:pt idx="158">
                  <c:v>41661</c:v>
                </c:pt>
                <c:pt idx="159">
                  <c:v>41660</c:v>
                </c:pt>
                <c:pt idx="160">
                  <c:v>41659</c:v>
                </c:pt>
                <c:pt idx="161">
                  <c:v>41656</c:v>
                </c:pt>
                <c:pt idx="162">
                  <c:v>41655</c:v>
                </c:pt>
                <c:pt idx="163">
                  <c:v>41654</c:v>
                </c:pt>
                <c:pt idx="164">
                  <c:v>41653</c:v>
                </c:pt>
                <c:pt idx="165">
                  <c:v>41652</c:v>
                </c:pt>
                <c:pt idx="166">
                  <c:v>41649</c:v>
                </c:pt>
                <c:pt idx="167">
                  <c:v>41648</c:v>
                </c:pt>
                <c:pt idx="168">
                  <c:v>41647</c:v>
                </c:pt>
                <c:pt idx="169">
                  <c:v>41646</c:v>
                </c:pt>
                <c:pt idx="170">
                  <c:v>41645</c:v>
                </c:pt>
                <c:pt idx="171">
                  <c:v>41642</c:v>
                </c:pt>
                <c:pt idx="172">
                  <c:v>41641</c:v>
                </c:pt>
                <c:pt idx="173">
                  <c:v>41640</c:v>
                </c:pt>
                <c:pt idx="174">
                  <c:v>41639</c:v>
                </c:pt>
                <c:pt idx="175">
                  <c:v>41638</c:v>
                </c:pt>
                <c:pt idx="176">
                  <c:v>41635</c:v>
                </c:pt>
                <c:pt idx="177">
                  <c:v>41634</c:v>
                </c:pt>
                <c:pt idx="178">
                  <c:v>41633</c:v>
                </c:pt>
                <c:pt idx="179">
                  <c:v>41632</c:v>
                </c:pt>
                <c:pt idx="180">
                  <c:v>41631</c:v>
                </c:pt>
                <c:pt idx="181">
                  <c:v>41628</c:v>
                </c:pt>
                <c:pt idx="182">
                  <c:v>41627</c:v>
                </c:pt>
                <c:pt idx="183">
                  <c:v>41626</c:v>
                </c:pt>
                <c:pt idx="184">
                  <c:v>41625</c:v>
                </c:pt>
                <c:pt idx="185">
                  <c:v>41624</c:v>
                </c:pt>
                <c:pt idx="186">
                  <c:v>41621</c:v>
                </c:pt>
                <c:pt idx="187">
                  <c:v>41620</c:v>
                </c:pt>
                <c:pt idx="188">
                  <c:v>41619</c:v>
                </c:pt>
                <c:pt idx="189">
                  <c:v>41618</c:v>
                </c:pt>
                <c:pt idx="190">
                  <c:v>41617</c:v>
                </c:pt>
                <c:pt idx="191">
                  <c:v>41614</c:v>
                </c:pt>
                <c:pt idx="192">
                  <c:v>41613</c:v>
                </c:pt>
                <c:pt idx="193">
                  <c:v>41612</c:v>
                </c:pt>
                <c:pt idx="194">
                  <c:v>41611</c:v>
                </c:pt>
                <c:pt idx="195">
                  <c:v>41610</c:v>
                </c:pt>
                <c:pt idx="196">
                  <c:v>41607</c:v>
                </c:pt>
                <c:pt idx="197">
                  <c:v>41606</c:v>
                </c:pt>
                <c:pt idx="198">
                  <c:v>41605</c:v>
                </c:pt>
                <c:pt idx="199">
                  <c:v>41604</c:v>
                </c:pt>
                <c:pt idx="200">
                  <c:v>41603</c:v>
                </c:pt>
                <c:pt idx="201">
                  <c:v>41600</c:v>
                </c:pt>
                <c:pt idx="202">
                  <c:v>41599</c:v>
                </c:pt>
                <c:pt idx="203">
                  <c:v>41598</c:v>
                </c:pt>
                <c:pt idx="204">
                  <c:v>41597</c:v>
                </c:pt>
                <c:pt idx="205">
                  <c:v>41596</c:v>
                </c:pt>
                <c:pt idx="206">
                  <c:v>41593</c:v>
                </c:pt>
                <c:pt idx="207">
                  <c:v>41592</c:v>
                </c:pt>
                <c:pt idx="208">
                  <c:v>41591</c:v>
                </c:pt>
                <c:pt idx="209">
                  <c:v>41590</c:v>
                </c:pt>
                <c:pt idx="210">
                  <c:v>41589</c:v>
                </c:pt>
                <c:pt idx="211">
                  <c:v>41586</c:v>
                </c:pt>
                <c:pt idx="212">
                  <c:v>41585</c:v>
                </c:pt>
                <c:pt idx="213">
                  <c:v>41584</c:v>
                </c:pt>
                <c:pt idx="214">
                  <c:v>41583</c:v>
                </c:pt>
                <c:pt idx="215">
                  <c:v>41582</c:v>
                </c:pt>
                <c:pt idx="216">
                  <c:v>41579</c:v>
                </c:pt>
                <c:pt idx="217">
                  <c:v>41578</c:v>
                </c:pt>
                <c:pt idx="218">
                  <c:v>41577</c:v>
                </c:pt>
                <c:pt idx="219">
                  <c:v>41576</c:v>
                </c:pt>
                <c:pt idx="220">
                  <c:v>41575</c:v>
                </c:pt>
                <c:pt idx="221">
                  <c:v>41572</c:v>
                </c:pt>
                <c:pt idx="222">
                  <c:v>41571</c:v>
                </c:pt>
                <c:pt idx="223">
                  <c:v>41570</c:v>
                </c:pt>
                <c:pt idx="224">
                  <c:v>41569</c:v>
                </c:pt>
                <c:pt idx="225">
                  <c:v>41568</c:v>
                </c:pt>
                <c:pt idx="226">
                  <c:v>41565</c:v>
                </c:pt>
                <c:pt idx="227">
                  <c:v>41564</c:v>
                </c:pt>
                <c:pt idx="228">
                  <c:v>41563</c:v>
                </c:pt>
                <c:pt idx="229">
                  <c:v>41562</c:v>
                </c:pt>
                <c:pt idx="230">
                  <c:v>41561</c:v>
                </c:pt>
                <c:pt idx="231">
                  <c:v>41558</c:v>
                </c:pt>
                <c:pt idx="232">
                  <c:v>41557</c:v>
                </c:pt>
                <c:pt idx="233">
                  <c:v>41556</c:v>
                </c:pt>
                <c:pt idx="234">
                  <c:v>41555</c:v>
                </c:pt>
                <c:pt idx="235">
                  <c:v>41554</c:v>
                </c:pt>
                <c:pt idx="236">
                  <c:v>41551</c:v>
                </c:pt>
                <c:pt idx="237">
                  <c:v>41550</c:v>
                </c:pt>
                <c:pt idx="238">
                  <c:v>41549</c:v>
                </c:pt>
                <c:pt idx="239">
                  <c:v>41548</c:v>
                </c:pt>
                <c:pt idx="240">
                  <c:v>41547</c:v>
                </c:pt>
                <c:pt idx="241">
                  <c:v>41544</c:v>
                </c:pt>
                <c:pt idx="242">
                  <c:v>41543</c:v>
                </c:pt>
                <c:pt idx="243">
                  <c:v>41542</c:v>
                </c:pt>
                <c:pt idx="244">
                  <c:v>41541</c:v>
                </c:pt>
                <c:pt idx="245">
                  <c:v>41540</c:v>
                </c:pt>
                <c:pt idx="246">
                  <c:v>41537</c:v>
                </c:pt>
                <c:pt idx="247">
                  <c:v>41536</c:v>
                </c:pt>
                <c:pt idx="248">
                  <c:v>41535</c:v>
                </c:pt>
                <c:pt idx="249">
                  <c:v>41534</c:v>
                </c:pt>
                <c:pt idx="250">
                  <c:v>41533</c:v>
                </c:pt>
                <c:pt idx="251">
                  <c:v>41530</c:v>
                </c:pt>
                <c:pt idx="252">
                  <c:v>41529</c:v>
                </c:pt>
                <c:pt idx="253">
                  <c:v>41528</c:v>
                </c:pt>
                <c:pt idx="254">
                  <c:v>41527</c:v>
                </c:pt>
                <c:pt idx="255">
                  <c:v>41526</c:v>
                </c:pt>
                <c:pt idx="256">
                  <c:v>41523</c:v>
                </c:pt>
                <c:pt idx="257">
                  <c:v>41522</c:v>
                </c:pt>
                <c:pt idx="258">
                  <c:v>41521</c:v>
                </c:pt>
                <c:pt idx="259">
                  <c:v>41520</c:v>
                </c:pt>
                <c:pt idx="260">
                  <c:v>41519</c:v>
                </c:pt>
                <c:pt idx="261">
                  <c:v>41516</c:v>
                </c:pt>
                <c:pt idx="262">
                  <c:v>41515</c:v>
                </c:pt>
                <c:pt idx="263">
                  <c:v>41514</c:v>
                </c:pt>
                <c:pt idx="264">
                  <c:v>41513</c:v>
                </c:pt>
                <c:pt idx="265">
                  <c:v>41512</c:v>
                </c:pt>
                <c:pt idx="266">
                  <c:v>41509</c:v>
                </c:pt>
                <c:pt idx="267">
                  <c:v>41508</c:v>
                </c:pt>
                <c:pt idx="268">
                  <c:v>41507</c:v>
                </c:pt>
                <c:pt idx="269">
                  <c:v>41506</c:v>
                </c:pt>
                <c:pt idx="270">
                  <c:v>41505</c:v>
                </c:pt>
                <c:pt idx="271">
                  <c:v>41502</c:v>
                </c:pt>
                <c:pt idx="272">
                  <c:v>41501</c:v>
                </c:pt>
                <c:pt idx="273">
                  <c:v>41500</c:v>
                </c:pt>
                <c:pt idx="274">
                  <c:v>41499</c:v>
                </c:pt>
                <c:pt idx="275">
                  <c:v>41498</c:v>
                </c:pt>
                <c:pt idx="276">
                  <c:v>41495</c:v>
                </c:pt>
                <c:pt idx="277">
                  <c:v>41494</c:v>
                </c:pt>
                <c:pt idx="278">
                  <c:v>41493</c:v>
                </c:pt>
                <c:pt idx="279">
                  <c:v>41492</c:v>
                </c:pt>
                <c:pt idx="280">
                  <c:v>41491</c:v>
                </c:pt>
                <c:pt idx="281">
                  <c:v>41488</c:v>
                </c:pt>
                <c:pt idx="282">
                  <c:v>41487</c:v>
                </c:pt>
                <c:pt idx="283">
                  <c:v>41486</c:v>
                </c:pt>
                <c:pt idx="284">
                  <c:v>41485</c:v>
                </c:pt>
                <c:pt idx="285">
                  <c:v>41484</c:v>
                </c:pt>
                <c:pt idx="286">
                  <c:v>41481</c:v>
                </c:pt>
                <c:pt idx="287">
                  <c:v>41480</c:v>
                </c:pt>
                <c:pt idx="288">
                  <c:v>41479</c:v>
                </c:pt>
                <c:pt idx="289">
                  <c:v>41478</c:v>
                </c:pt>
                <c:pt idx="290">
                  <c:v>41477</c:v>
                </c:pt>
                <c:pt idx="291">
                  <c:v>41474</c:v>
                </c:pt>
                <c:pt idx="292">
                  <c:v>41473</c:v>
                </c:pt>
                <c:pt idx="293">
                  <c:v>41472</c:v>
                </c:pt>
                <c:pt idx="294">
                  <c:v>41471</c:v>
                </c:pt>
                <c:pt idx="295">
                  <c:v>41470</c:v>
                </c:pt>
                <c:pt idx="296">
                  <c:v>41467</c:v>
                </c:pt>
                <c:pt idx="297">
                  <c:v>41466</c:v>
                </c:pt>
                <c:pt idx="298">
                  <c:v>41465</c:v>
                </c:pt>
                <c:pt idx="299">
                  <c:v>41464</c:v>
                </c:pt>
                <c:pt idx="300">
                  <c:v>41463</c:v>
                </c:pt>
                <c:pt idx="301">
                  <c:v>41460</c:v>
                </c:pt>
                <c:pt idx="302">
                  <c:v>41459</c:v>
                </c:pt>
                <c:pt idx="303">
                  <c:v>41458</c:v>
                </c:pt>
                <c:pt idx="304">
                  <c:v>41457</c:v>
                </c:pt>
                <c:pt idx="305">
                  <c:v>41456</c:v>
                </c:pt>
                <c:pt idx="306">
                  <c:v>41453</c:v>
                </c:pt>
                <c:pt idx="307">
                  <c:v>41452</c:v>
                </c:pt>
                <c:pt idx="308">
                  <c:v>41451</c:v>
                </c:pt>
                <c:pt idx="309">
                  <c:v>41450</c:v>
                </c:pt>
                <c:pt idx="310">
                  <c:v>41449</c:v>
                </c:pt>
                <c:pt idx="311">
                  <c:v>41446</c:v>
                </c:pt>
                <c:pt idx="312">
                  <c:v>41445</c:v>
                </c:pt>
                <c:pt idx="313">
                  <c:v>41444</c:v>
                </c:pt>
                <c:pt idx="314">
                  <c:v>41443</c:v>
                </c:pt>
                <c:pt idx="315">
                  <c:v>41442</c:v>
                </c:pt>
                <c:pt idx="316">
                  <c:v>41439</c:v>
                </c:pt>
                <c:pt idx="317">
                  <c:v>41438</c:v>
                </c:pt>
                <c:pt idx="318">
                  <c:v>41437</c:v>
                </c:pt>
                <c:pt idx="319">
                  <c:v>41436</c:v>
                </c:pt>
                <c:pt idx="320">
                  <c:v>41435</c:v>
                </c:pt>
                <c:pt idx="321">
                  <c:v>41432</c:v>
                </c:pt>
                <c:pt idx="322">
                  <c:v>41431</c:v>
                </c:pt>
                <c:pt idx="323">
                  <c:v>41430</c:v>
                </c:pt>
                <c:pt idx="324">
                  <c:v>41429</c:v>
                </c:pt>
                <c:pt idx="325">
                  <c:v>41428</c:v>
                </c:pt>
                <c:pt idx="326">
                  <c:v>41425</c:v>
                </c:pt>
                <c:pt idx="327">
                  <c:v>41424</c:v>
                </c:pt>
                <c:pt idx="328">
                  <c:v>41423</c:v>
                </c:pt>
                <c:pt idx="329">
                  <c:v>41422</c:v>
                </c:pt>
                <c:pt idx="330">
                  <c:v>41421</c:v>
                </c:pt>
                <c:pt idx="331">
                  <c:v>41418</c:v>
                </c:pt>
                <c:pt idx="332">
                  <c:v>41417</c:v>
                </c:pt>
                <c:pt idx="333">
                  <c:v>41416</c:v>
                </c:pt>
                <c:pt idx="334">
                  <c:v>41415</c:v>
                </c:pt>
                <c:pt idx="335">
                  <c:v>41414</c:v>
                </c:pt>
                <c:pt idx="336">
                  <c:v>41411</c:v>
                </c:pt>
                <c:pt idx="337">
                  <c:v>41410</c:v>
                </c:pt>
                <c:pt idx="338">
                  <c:v>41409</c:v>
                </c:pt>
                <c:pt idx="339">
                  <c:v>41408</c:v>
                </c:pt>
                <c:pt idx="340">
                  <c:v>41407</c:v>
                </c:pt>
                <c:pt idx="341">
                  <c:v>41404</c:v>
                </c:pt>
                <c:pt idx="342">
                  <c:v>41403</c:v>
                </c:pt>
                <c:pt idx="343">
                  <c:v>41402</c:v>
                </c:pt>
                <c:pt idx="344">
                  <c:v>41401</c:v>
                </c:pt>
                <c:pt idx="345">
                  <c:v>41400</c:v>
                </c:pt>
                <c:pt idx="346">
                  <c:v>41397</c:v>
                </c:pt>
                <c:pt idx="347">
                  <c:v>41396</c:v>
                </c:pt>
                <c:pt idx="348">
                  <c:v>41395</c:v>
                </c:pt>
                <c:pt idx="349">
                  <c:v>41394</c:v>
                </c:pt>
                <c:pt idx="350">
                  <c:v>41393</c:v>
                </c:pt>
                <c:pt idx="351">
                  <c:v>41390</c:v>
                </c:pt>
                <c:pt idx="352">
                  <c:v>41389</c:v>
                </c:pt>
                <c:pt idx="353">
                  <c:v>41388</c:v>
                </c:pt>
                <c:pt idx="354">
                  <c:v>41387</c:v>
                </c:pt>
                <c:pt idx="355">
                  <c:v>41386</c:v>
                </c:pt>
                <c:pt idx="356">
                  <c:v>41383</c:v>
                </c:pt>
                <c:pt idx="357">
                  <c:v>41382</c:v>
                </c:pt>
                <c:pt idx="358">
                  <c:v>41381</c:v>
                </c:pt>
                <c:pt idx="359">
                  <c:v>41380</c:v>
                </c:pt>
                <c:pt idx="360">
                  <c:v>41379</c:v>
                </c:pt>
                <c:pt idx="361">
                  <c:v>41376</c:v>
                </c:pt>
                <c:pt idx="362">
                  <c:v>41375</c:v>
                </c:pt>
                <c:pt idx="363">
                  <c:v>41374</c:v>
                </c:pt>
                <c:pt idx="364">
                  <c:v>41373</c:v>
                </c:pt>
                <c:pt idx="365">
                  <c:v>41372</c:v>
                </c:pt>
                <c:pt idx="366">
                  <c:v>41369</c:v>
                </c:pt>
                <c:pt idx="367">
                  <c:v>41368</c:v>
                </c:pt>
                <c:pt idx="368">
                  <c:v>41367</c:v>
                </c:pt>
                <c:pt idx="369">
                  <c:v>41366</c:v>
                </c:pt>
                <c:pt idx="370">
                  <c:v>41365</c:v>
                </c:pt>
                <c:pt idx="371">
                  <c:v>41362</c:v>
                </c:pt>
                <c:pt idx="372">
                  <c:v>41361</c:v>
                </c:pt>
                <c:pt idx="373">
                  <c:v>41360</c:v>
                </c:pt>
                <c:pt idx="374">
                  <c:v>41359</c:v>
                </c:pt>
                <c:pt idx="375">
                  <c:v>41358</c:v>
                </c:pt>
                <c:pt idx="376">
                  <c:v>41355</c:v>
                </c:pt>
                <c:pt idx="377">
                  <c:v>41354</c:v>
                </c:pt>
                <c:pt idx="378">
                  <c:v>41353</c:v>
                </c:pt>
                <c:pt idx="379">
                  <c:v>41352</c:v>
                </c:pt>
                <c:pt idx="380">
                  <c:v>41351</c:v>
                </c:pt>
                <c:pt idx="381">
                  <c:v>41348</c:v>
                </c:pt>
                <c:pt idx="382">
                  <c:v>41347</c:v>
                </c:pt>
                <c:pt idx="383">
                  <c:v>41346</c:v>
                </c:pt>
                <c:pt idx="384">
                  <c:v>41345</c:v>
                </c:pt>
                <c:pt idx="385">
                  <c:v>41344</c:v>
                </c:pt>
                <c:pt idx="386">
                  <c:v>41341</c:v>
                </c:pt>
                <c:pt idx="387">
                  <c:v>41340</c:v>
                </c:pt>
                <c:pt idx="388">
                  <c:v>41339</c:v>
                </c:pt>
                <c:pt idx="389">
                  <c:v>41338</c:v>
                </c:pt>
                <c:pt idx="390">
                  <c:v>41337</c:v>
                </c:pt>
                <c:pt idx="391">
                  <c:v>41334</c:v>
                </c:pt>
                <c:pt idx="392">
                  <c:v>41333</c:v>
                </c:pt>
                <c:pt idx="393">
                  <c:v>41332</c:v>
                </c:pt>
                <c:pt idx="394">
                  <c:v>41331</c:v>
                </c:pt>
                <c:pt idx="395">
                  <c:v>41330</c:v>
                </c:pt>
                <c:pt idx="396">
                  <c:v>41327</c:v>
                </c:pt>
                <c:pt idx="397">
                  <c:v>41326</c:v>
                </c:pt>
                <c:pt idx="398">
                  <c:v>41325</c:v>
                </c:pt>
                <c:pt idx="399">
                  <c:v>41324</c:v>
                </c:pt>
                <c:pt idx="400">
                  <c:v>41323</c:v>
                </c:pt>
                <c:pt idx="401">
                  <c:v>41320</c:v>
                </c:pt>
                <c:pt idx="402">
                  <c:v>41319</c:v>
                </c:pt>
                <c:pt idx="403">
                  <c:v>41318</c:v>
                </c:pt>
                <c:pt idx="404">
                  <c:v>41317</c:v>
                </c:pt>
                <c:pt idx="405">
                  <c:v>41316</c:v>
                </c:pt>
                <c:pt idx="406">
                  <c:v>41313</c:v>
                </c:pt>
                <c:pt idx="407">
                  <c:v>41312</c:v>
                </c:pt>
                <c:pt idx="408">
                  <c:v>41311</c:v>
                </c:pt>
                <c:pt idx="409">
                  <c:v>41310</c:v>
                </c:pt>
                <c:pt idx="410">
                  <c:v>41309</c:v>
                </c:pt>
                <c:pt idx="411">
                  <c:v>41306</c:v>
                </c:pt>
                <c:pt idx="412">
                  <c:v>41305</c:v>
                </c:pt>
                <c:pt idx="413">
                  <c:v>41304</c:v>
                </c:pt>
                <c:pt idx="414">
                  <c:v>41303</c:v>
                </c:pt>
                <c:pt idx="415">
                  <c:v>41302</c:v>
                </c:pt>
                <c:pt idx="416">
                  <c:v>41299</c:v>
                </c:pt>
                <c:pt idx="417">
                  <c:v>41298</c:v>
                </c:pt>
                <c:pt idx="418">
                  <c:v>41297</c:v>
                </c:pt>
                <c:pt idx="419">
                  <c:v>41296</c:v>
                </c:pt>
                <c:pt idx="420">
                  <c:v>41295</c:v>
                </c:pt>
                <c:pt idx="421">
                  <c:v>41292</c:v>
                </c:pt>
                <c:pt idx="422">
                  <c:v>41291</c:v>
                </c:pt>
                <c:pt idx="423">
                  <c:v>41290</c:v>
                </c:pt>
                <c:pt idx="424">
                  <c:v>41289</c:v>
                </c:pt>
                <c:pt idx="425">
                  <c:v>41288</c:v>
                </c:pt>
                <c:pt idx="426">
                  <c:v>41285</c:v>
                </c:pt>
                <c:pt idx="427">
                  <c:v>41284</c:v>
                </c:pt>
                <c:pt idx="428">
                  <c:v>41283</c:v>
                </c:pt>
                <c:pt idx="429">
                  <c:v>41282</c:v>
                </c:pt>
                <c:pt idx="430">
                  <c:v>41281</c:v>
                </c:pt>
                <c:pt idx="431">
                  <c:v>41278</c:v>
                </c:pt>
                <c:pt idx="432">
                  <c:v>41277</c:v>
                </c:pt>
                <c:pt idx="433">
                  <c:v>41276</c:v>
                </c:pt>
                <c:pt idx="434">
                  <c:v>41275</c:v>
                </c:pt>
                <c:pt idx="435">
                  <c:v>41274</c:v>
                </c:pt>
                <c:pt idx="436">
                  <c:v>41271</c:v>
                </c:pt>
                <c:pt idx="437">
                  <c:v>41270</c:v>
                </c:pt>
                <c:pt idx="438">
                  <c:v>41269</c:v>
                </c:pt>
                <c:pt idx="439">
                  <c:v>41268</c:v>
                </c:pt>
                <c:pt idx="440">
                  <c:v>41267</c:v>
                </c:pt>
                <c:pt idx="441">
                  <c:v>41264</c:v>
                </c:pt>
                <c:pt idx="442">
                  <c:v>41263</c:v>
                </c:pt>
                <c:pt idx="443">
                  <c:v>41262</c:v>
                </c:pt>
                <c:pt idx="444">
                  <c:v>41261</c:v>
                </c:pt>
                <c:pt idx="445">
                  <c:v>41260</c:v>
                </c:pt>
                <c:pt idx="446">
                  <c:v>41257</c:v>
                </c:pt>
                <c:pt idx="447">
                  <c:v>41256</c:v>
                </c:pt>
                <c:pt idx="448">
                  <c:v>41255</c:v>
                </c:pt>
                <c:pt idx="449">
                  <c:v>41254</c:v>
                </c:pt>
                <c:pt idx="450">
                  <c:v>41253</c:v>
                </c:pt>
                <c:pt idx="451">
                  <c:v>41250</c:v>
                </c:pt>
                <c:pt idx="452">
                  <c:v>41249</c:v>
                </c:pt>
                <c:pt idx="453">
                  <c:v>41248</c:v>
                </c:pt>
                <c:pt idx="454">
                  <c:v>41247</c:v>
                </c:pt>
                <c:pt idx="455">
                  <c:v>41246</c:v>
                </c:pt>
                <c:pt idx="456">
                  <c:v>41243</c:v>
                </c:pt>
                <c:pt idx="457">
                  <c:v>41242</c:v>
                </c:pt>
                <c:pt idx="458">
                  <c:v>41241</c:v>
                </c:pt>
                <c:pt idx="459">
                  <c:v>41240</c:v>
                </c:pt>
                <c:pt idx="460">
                  <c:v>41239</c:v>
                </c:pt>
                <c:pt idx="461">
                  <c:v>41236</c:v>
                </c:pt>
                <c:pt idx="462">
                  <c:v>41235</c:v>
                </c:pt>
                <c:pt idx="463">
                  <c:v>41234</c:v>
                </c:pt>
                <c:pt idx="464">
                  <c:v>41233</c:v>
                </c:pt>
                <c:pt idx="465">
                  <c:v>41232</c:v>
                </c:pt>
                <c:pt idx="466">
                  <c:v>41229</c:v>
                </c:pt>
                <c:pt idx="467">
                  <c:v>41228</c:v>
                </c:pt>
                <c:pt idx="468">
                  <c:v>41227</c:v>
                </c:pt>
                <c:pt idx="469">
                  <c:v>41226</c:v>
                </c:pt>
                <c:pt idx="470">
                  <c:v>41225</c:v>
                </c:pt>
                <c:pt idx="471">
                  <c:v>41222</c:v>
                </c:pt>
                <c:pt idx="472">
                  <c:v>41221</c:v>
                </c:pt>
                <c:pt idx="473">
                  <c:v>41220</c:v>
                </c:pt>
                <c:pt idx="474">
                  <c:v>41219</c:v>
                </c:pt>
                <c:pt idx="475">
                  <c:v>41218</c:v>
                </c:pt>
                <c:pt idx="476">
                  <c:v>41215</c:v>
                </c:pt>
                <c:pt idx="477">
                  <c:v>41214</c:v>
                </c:pt>
                <c:pt idx="478">
                  <c:v>41213</c:v>
                </c:pt>
                <c:pt idx="479">
                  <c:v>41212</c:v>
                </c:pt>
                <c:pt idx="480">
                  <c:v>41211</c:v>
                </c:pt>
                <c:pt idx="481">
                  <c:v>41208</c:v>
                </c:pt>
                <c:pt idx="482">
                  <c:v>41207</c:v>
                </c:pt>
                <c:pt idx="483">
                  <c:v>41206</c:v>
                </c:pt>
                <c:pt idx="484">
                  <c:v>41205</c:v>
                </c:pt>
                <c:pt idx="485">
                  <c:v>41204</c:v>
                </c:pt>
                <c:pt idx="486">
                  <c:v>41201</c:v>
                </c:pt>
                <c:pt idx="487">
                  <c:v>41200</c:v>
                </c:pt>
                <c:pt idx="488">
                  <c:v>41199</c:v>
                </c:pt>
                <c:pt idx="489">
                  <c:v>41198</c:v>
                </c:pt>
                <c:pt idx="490">
                  <c:v>41197</c:v>
                </c:pt>
                <c:pt idx="491">
                  <c:v>41194</c:v>
                </c:pt>
                <c:pt idx="492">
                  <c:v>41193</c:v>
                </c:pt>
                <c:pt idx="493">
                  <c:v>41192</c:v>
                </c:pt>
                <c:pt idx="494">
                  <c:v>41191</c:v>
                </c:pt>
                <c:pt idx="495">
                  <c:v>41190</c:v>
                </c:pt>
                <c:pt idx="496">
                  <c:v>41187</c:v>
                </c:pt>
                <c:pt idx="497">
                  <c:v>41186</c:v>
                </c:pt>
                <c:pt idx="498">
                  <c:v>41185</c:v>
                </c:pt>
                <c:pt idx="499">
                  <c:v>41184</c:v>
                </c:pt>
                <c:pt idx="500">
                  <c:v>41183</c:v>
                </c:pt>
                <c:pt idx="501">
                  <c:v>41180</c:v>
                </c:pt>
                <c:pt idx="502">
                  <c:v>41179</c:v>
                </c:pt>
                <c:pt idx="503">
                  <c:v>41178</c:v>
                </c:pt>
                <c:pt idx="504">
                  <c:v>41177</c:v>
                </c:pt>
                <c:pt idx="505">
                  <c:v>41176</c:v>
                </c:pt>
                <c:pt idx="506">
                  <c:v>41173</c:v>
                </c:pt>
                <c:pt idx="507">
                  <c:v>41172</c:v>
                </c:pt>
                <c:pt idx="508">
                  <c:v>41171</c:v>
                </c:pt>
                <c:pt idx="509">
                  <c:v>41170</c:v>
                </c:pt>
                <c:pt idx="510">
                  <c:v>41169</c:v>
                </c:pt>
                <c:pt idx="511">
                  <c:v>41166</c:v>
                </c:pt>
                <c:pt idx="512">
                  <c:v>41165</c:v>
                </c:pt>
                <c:pt idx="513">
                  <c:v>41164</c:v>
                </c:pt>
                <c:pt idx="514">
                  <c:v>41163</c:v>
                </c:pt>
                <c:pt idx="515">
                  <c:v>41162</c:v>
                </c:pt>
                <c:pt idx="516">
                  <c:v>41159</c:v>
                </c:pt>
                <c:pt idx="517">
                  <c:v>41158</c:v>
                </c:pt>
                <c:pt idx="518">
                  <c:v>41157</c:v>
                </c:pt>
                <c:pt idx="519">
                  <c:v>41156</c:v>
                </c:pt>
                <c:pt idx="520">
                  <c:v>41155</c:v>
                </c:pt>
                <c:pt idx="521">
                  <c:v>41152</c:v>
                </c:pt>
                <c:pt idx="522">
                  <c:v>41151</c:v>
                </c:pt>
                <c:pt idx="523">
                  <c:v>41150</c:v>
                </c:pt>
                <c:pt idx="524">
                  <c:v>41149</c:v>
                </c:pt>
                <c:pt idx="525">
                  <c:v>41148</c:v>
                </c:pt>
                <c:pt idx="526">
                  <c:v>41145</c:v>
                </c:pt>
                <c:pt idx="527">
                  <c:v>41144</c:v>
                </c:pt>
                <c:pt idx="528">
                  <c:v>41143</c:v>
                </c:pt>
                <c:pt idx="529">
                  <c:v>41142</c:v>
                </c:pt>
                <c:pt idx="530">
                  <c:v>41141</c:v>
                </c:pt>
                <c:pt idx="531">
                  <c:v>41138</c:v>
                </c:pt>
                <c:pt idx="532">
                  <c:v>41137</c:v>
                </c:pt>
                <c:pt idx="533">
                  <c:v>41136</c:v>
                </c:pt>
                <c:pt idx="534">
                  <c:v>41135</c:v>
                </c:pt>
                <c:pt idx="535">
                  <c:v>41134</c:v>
                </c:pt>
                <c:pt idx="536">
                  <c:v>41131</c:v>
                </c:pt>
                <c:pt idx="537">
                  <c:v>41130</c:v>
                </c:pt>
                <c:pt idx="538">
                  <c:v>41129</c:v>
                </c:pt>
                <c:pt idx="539">
                  <c:v>41128</c:v>
                </c:pt>
                <c:pt idx="540">
                  <c:v>41127</c:v>
                </c:pt>
                <c:pt idx="541">
                  <c:v>41124</c:v>
                </c:pt>
                <c:pt idx="542">
                  <c:v>41123</c:v>
                </c:pt>
                <c:pt idx="543">
                  <c:v>41122</c:v>
                </c:pt>
                <c:pt idx="544">
                  <c:v>41121</c:v>
                </c:pt>
                <c:pt idx="545">
                  <c:v>41120</c:v>
                </c:pt>
                <c:pt idx="546">
                  <c:v>41117</c:v>
                </c:pt>
                <c:pt idx="547">
                  <c:v>41116</c:v>
                </c:pt>
                <c:pt idx="548">
                  <c:v>41115</c:v>
                </c:pt>
                <c:pt idx="549">
                  <c:v>41114</c:v>
                </c:pt>
                <c:pt idx="550">
                  <c:v>41113</c:v>
                </c:pt>
                <c:pt idx="551">
                  <c:v>41110</c:v>
                </c:pt>
                <c:pt idx="552">
                  <c:v>41109</c:v>
                </c:pt>
                <c:pt idx="553">
                  <c:v>41108</c:v>
                </c:pt>
                <c:pt idx="554">
                  <c:v>41107</c:v>
                </c:pt>
                <c:pt idx="555">
                  <c:v>41106</c:v>
                </c:pt>
                <c:pt idx="556">
                  <c:v>41103</c:v>
                </c:pt>
                <c:pt idx="557">
                  <c:v>41102</c:v>
                </c:pt>
                <c:pt idx="558">
                  <c:v>41101</c:v>
                </c:pt>
                <c:pt idx="559">
                  <c:v>41100</c:v>
                </c:pt>
                <c:pt idx="560">
                  <c:v>41099</c:v>
                </c:pt>
                <c:pt idx="561">
                  <c:v>41096</c:v>
                </c:pt>
                <c:pt idx="562">
                  <c:v>41095</c:v>
                </c:pt>
                <c:pt idx="563">
                  <c:v>41094</c:v>
                </c:pt>
                <c:pt idx="564">
                  <c:v>41093</c:v>
                </c:pt>
                <c:pt idx="565">
                  <c:v>41092</c:v>
                </c:pt>
                <c:pt idx="566">
                  <c:v>41089</c:v>
                </c:pt>
                <c:pt idx="567">
                  <c:v>41088</c:v>
                </c:pt>
                <c:pt idx="568">
                  <c:v>41087</c:v>
                </c:pt>
                <c:pt idx="569">
                  <c:v>41086</c:v>
                </c:pt>
                <c:pt idx="570">
                  <c:v>41085</c:v>
                </c:pt>
                <c:pt idx="571">
                  <c:v>41082</c:v>
                </c:pt>
                <c:pt idx="572">
                  <c:v>41081</c:v>
                </c:pt>
                <c:pt idx="573">
                  <c:v>41080</c:v>
                </c:pt>
                <c:pt idx="574">
                  <c:v>41079</c:v>
                </c:pt>
                <c:pt idx="575">
                  <c:v>41078</c:v>
                </c:pt>
                <c:pt idx="576">
                  <c:v>41075</c:v>
                </c:pt>
                <c:pt idx="577">
                  <c:v>41074</c:v>
                </c:pt>
                <c:pt idx="578">
                  <c:v>41073</c:v>
                </c:pt>
                <c:pt idx="579">
                  <c:v>41072</c:v>
                </c:pt>
                <c:pt idx="580">
                  <c:v>41071</c:v>
                </c:pt>
                <c:pt idx="581">
                  <c:v>41068</c:v>
                </c:pt>
                <c:pt idx="582">
                  <c:v>41067</c:v>
                </c:pt>
                <c:pt idx="583">
                  <c:v>41066</c:v>
                </c:pt>
                <c:pt idx="584">
                  <c:v>41065</c:v>
                </c:pt>
                <c:pt idx="585">
                  <c:v>41064</c:v>
                </c:pt>
                <c:pt idx="586">
                  <c:v>41061</c:v>
                </c:pt>
                <c:pt idx="587">
                  <c:v>41060</c:v>
                </c:pt>
                <c:pt idx="588">
                  <c:v>41059</c:v>
                </c:pt>
                <c:pt idx="589">
                  <c:v>41058</c:v>
                </c:pt>
                <c:pt idx="590">
                  <c:v>41057</c:v>
                </c:pt>
                <c:pt idx="591">
                  <c:v>41054</c:v>
                </c:pt>
                <c:pt idx="592">
                  <c:v>41053</c:v>
                </c:pt>
                <c:pt idx="593">
                  <c:v>41052</c:v>
                </c:pt>
                <c:pt idx="594">
                  <c:v>41051</c:v>
                </c:pt>
                <c:pt idx="595">
                  <c:v>41050</c:v>
                </c:pt>
                <c:pt idx="596">
                  <c:v>41047</c:v>
                </c:pt>
                <c:pt idx="597">
                  <c:v>41046</c:v>
                </c:pt>
                <c:pt idx="598">
                  <c:v>41045</c:v>
                </c:pt>
                <c:pt idx="599">
                  <c:v>41044</c:v>
                </c:pt>
                <c:pt idx="600">
                  <c:v>41043</c:v>
                </c:pt>
                <c:pt idx="601">
                  <c:v>41040</c:v>
                </c:pt>
                <c:pt idx="602">
                  <c:v>41039</c:v>
                </c:pt>
                <c:pt idx="603">
                  <c:v>41038</c:v>
                </c:pt>
                <c:pt idx="604">
                  <c:v>41037</c:v>
                </c:pt>
                <c:pt idx="605">
                  <c:v>41036</c:v>
                </c:pt>
                <c:pt idx="606">
                  <c:v>41033</c:v>
                </c:pt>
                <c:pt idx="607">
                  <c:v>41032</c:v>
                </c:pt>
                <c:pt idx="608">
                  <c:v>41031</c:v>
                </c:pt>
                <c:pt idx="609">
                  <c:v>41030</c:v>
                </c:pt>
                <c:pt idx="610">
                  <c:v>41029</c:v>
                </c:pt>
                <c:pt idx="611">
                  <c:v>41026</c:v>
                </c:pt>
                <c:pt idx="612">
                  <c:v>41025</c:v>
                </c:pt>
                <c:pt idx="613">
                  <c:v>41024</c:v>
                </c:pt>
                <c:pt idx="614">
                  <c:v>41023</c:v>
                </c:pt>
                <c:pt idx="615">
                  <c:v>41022</c:v>
                </c:pt>
                <c:pt idx="616">
                  <c:v>41019</c:v>
                </c:pt>
                <c:pt idx="617">
                  <c:v>41018</c:v>
                </c:pt>
                <c:pt idx="618">
                  <c:v>41017</c:v>
                </c:pt>
                <c:pt idx="619">
                  <c:v>41016</c:v>
                </c:pt>
                <c:pt idx="620">
                  <c:v>41015</c:v>
                </c:pt>
                <c:pt idx="621">
                  <c:v>41012</c:v>
                </c:pt>
                <c:pt idx="622">
                  <c:v>41011</c:v>
                </c:pt>
                <c:pt idx="623">
                  <c:v>41010</c:v>
                </c:pt>
                <c:pt idx="624">
                  <c:v>41009</c:v>
                </c:pt>
                <c:pt idx="625">
                  <c:v>41008</c:v>
                </c:pt>
                <c:pt idx="626">
                  <c:v>41005</c:v>
                </c:pt>
                <c:pt idx="627">
                  <c:v>41004</c:v>
                </c:pt>
                <c:pt idx="628">
                  <c:v>41003</c:v>
                </c:pt>
                <c:pt idx="629">
                  <c:v>41002</c:v>
                </c:pt>
                <c:pt idx="630">
                  <c:v>41001</c:v>
                </c:pt>
                <c:pt idx="631">
                  <c:v>40998</c:v>
                </c:pt>
                <c:pt idx="632">
                  <c:v>40997</c:v>
                </c:pt>
                <c:pt idx="633">
                  <c:v>40996</c:v>
                </c:pt>
                <c:pt idx="634">
                  <c:v>40995</c:v>
                </c:pt>
                <c:pt idx="635">
                  <c:v>40994</c:v>
                </c:pt>
                <c:pt idx="636">
                  <c:v>40991</c:v>
                </c:pt>
                <c:pt idx="637">
                  <c:v>40990</c:v>
                </c:pt>
                <c:pt idx="638">
                  <c:v>40989</c:v>
                </c:pt>
                <c:pt idx="639">
                  <c:v>40988</c:v>
                </c:pt>
                <c:pt idx="640">
                  <c:v>40987</c:v>
                </c:pt>
                <c:pt idx="641">
                  <c:v>40984</c:v>
                </c:pt>
                <c:pt idx="642">
                  <c:v>40983</c:v>
                </c:pt>
                <c:pt idx="643">
                  <c:v>40982</c:v>
                </c:pt>
                <c:pt idx="644">
                  <c:v>40981</c:v>
                </c:pt>
                <c:pt idx="645">
                  <c:v>40980</c:v>
                </c:pt>
                <c:pt idx="646">
                  <c:v>40977</c:v>
                </c:pt>
                <c:pt idx="647">
                  <c:v>40976</c:v>
                </c:pt>
                <c:pt idx="648">
                  <c:v>40975</c:v>
                </c:pt>
                <c:pt idx="649">
                  <c:v>40974</c:v>
                </c:pt>
                <c:pt idx="650">
                  <c:v>40973</c:v>
                </c:pt>
                <c:pt idx="651">
                  <c:v>40970</c:v>
                </c:pt>
                <c:pt idx="652">
                  <c:v>40969</c:v>
                </c:pt>
                <c:pt idx="653">
                  <c:v>40968</c:v>
                </c:pt>
                <c:pt idx="654">
                  <c:v>40967</c:v>
                </c:pt>
                <c:pt idx="655">
                  <c:v>40966</c:v>
                </c:pt>
                <c:pt idx="656">
                  <c:v>40963</c:v>
                </c:pt>
                <c:pt idx="657">
                  <c:v>40962</c:v>
                </c:pt>
                <c:pt idx="658">
                  <c:v>40961</c:v>
                </c:pt>
                <c:pt idx="659">
                  <c:v>40960</c:v>
                </c:pt>
                <c:pt idx="660">
                  <c:v>40959</c:v>
                </c:pt>
                <c:pt idx="661">
                  <c:v>40956</c:v>
                </c:pt>
                <c:pt idx="662">
                  <c:v>40955</c:v>
                </c:pt>
                <c:pt idx="663">
                  <c:v>40954</c:v>
                </c:pt>
                <c:pt idx="664">
                  <c:v>40953</c:v>
                </c:pt>
                <c:pt idx="665">
                  <c:v>40952</c:v>
                </c:pt>
                <c:pt idx="666">
                  <c:v>40949</c:v>
                </c:pt>
                <c:pt idx="667">
                  <c:v>40948</c:v>
                </c:pt>
                <c:pt idx="668">
                  <c:v>40947</c:v>
                </c:pt>
                <c:pt idx="669">
                  <c:v>40946</c:v>
                </c:pt>
                <c:pt idx="670">
                  <c:v>40945</c:v>
                </c:pt>
                <c:pt idx="671">
                  <c:v>40942</c:v>
                </c:pt>
                <c:pt idx="672">
                  <c:v>40941</c:v>
                </c:pt>
                <c:pt idx="673">
                  <c:v>40940</c:v>
                </c:pt>
                <c:pt idx="674">
                  <c:v>40939</c:v>
                </c:pt>
                <c:pt idx="675">
                  <c:v>40938</c:v>
                </c:pt>
                <c:pt idx="676">
                  <c:v>40935</c:v>
                </c:pt>
                <c:pt idx="677">
                  <c:v>40934</c:v>
                </c:pt>
                <c:pt idx="678">
                  <c:v>40933</c:v>
                </c:pt>
                <c:pt idx="679">
                  <c:v>40932</c:v>
                </c:pt>
                <c:pt idx="680">
                  <c:v>40931</c:v>
                </c:pt>
                <c:pt idx="681">
                  <c:v>40928</c:v>
                </c:pt>
                <c:pt idx="682">
                  <c:v>40927</c:v>
                </c:pt>
                <c:pt idx="683">
                  <c:v>40926</c:v>
                </c:pt>
                <c:pt idx="684">
                  <c:v>40925</c:v>
                </c:pt>
                <c:pt idx="685">
                  <c:v>40924</c:v>
                </c:pt>
                <c:pt idx="686">
                  <c:v>40921</c:v>
                </c:pt>
                <c:pt idx="687">
                  <c:v>40920</c:v>
                </c:pt>
                <c:pt idx="688">
                  <c:v>40919</c:v>
                </c:pt>
                <c:pt idx="689">
                  <c:v>40918</c:v>
                </c:pt>
                <c:pt idx="690">
                  <c:v>40917</c:v>
                </c:pt>
                <c:pt idx="691">
                  <c:v>40914</c:v>
                </c:pt>
                <c:pt idx="692">
                  <c:v>40913</c:v>
                </c:pt>
                <c:pt idx="693">
                  <c:v>40912</c:v>
                </c:pt>
                <c:pt idx="694">
                  <c:v>40911</c:v>
                </c:pt>
                <c:pt idx="695">
                  <c:v>40910</c:v>
                </c:pt>
                <c:pt idx="696">
                  <c:v>40907</c:v>
                </c:pt>
                <c:pt idx="697">
                  <c:v>40906</c:v>
                </c:pt>
                <c:pt idx="698">
                  <c:v>40905</c:v>
                </c:pt>
                <c:pt idx="699">
                  <c:v>40904</c:v>
                </c:pt>
                <c:pt idx="700">
                  <c:v>40903</c:v>
                </c:pt>
                <c:pt idx="701">
                  <c:v>40900</c:v>
                </c:pt>
                <c:pt idx="702">
                  <c:v>40899</c:v>
                </c:pt>
                <c:pt idx="703">
                  <c:v>40898</c:v>
                </c:pt>
                <c:pt idx="704">
                  <c:v>40897</c:v>
                </c:pt>
                <c:pt idx="705">
                  <c:v>40896</c:v>
                </c:pt>
                <c:pt idx="706">
                  <c:v>40893</c:v>
                </c:pt>
                <c:pt idx="707">
                  <c:v>40892</c:v>
                </c:pt>
                <c:pt idx="708">
                  <c:v>40891</c:v>
                </c:pt>
                <c:pt idx="709">
                  <c:v>40890</c:v>
                </c:pt>
                <c:pt idx="710">
                  <c:v>40889</c:v>
                </c:pt>
                <c:pt idx="711">
                  <c:v>40886</c:v>
                </c:pt>
                <c:pt idx="712">
                  <c:v>40885</c:v>
                </c:pt>
                <c:pt idx="713">
                  <c:v>40884</c:v>
                </c:pt>
                <c:pt idx="714">
                  <c:v>40883</c:v>
                </c:pt>
                <c:pt idx="715">
                  <c:v>40882</c:v>
                </c:pt>
                <c:pt idx="716">
                  <c:v>40879</c:v>
                </c:pt>
                <c:pt idx="717">
                  <c:v>40878</c:v>
                </c:pt>
                <c:pt idx="718">
                  <c:v>40877</c:v>
                </c:pt>
                <c:pt idx="719">
                  <c:v>40876</c:v>
                </c:pt>
                <c:pt idx="720">
                  <c:v>40875</c:v>
                </c:pt>
                <c:pt idx="721">
                  <c:v>40872</c:v>
                </c:pt>
                <c:pt idx="722">
                  <c:v>40871</c:v>
                </c:pt>
                <c:pt idx="723">
                  <c:v>40870</c:v>
                </c:pt>
                <c:pt idx="724">
                  <c:v>40869</c:v>
                </c:pt>
                <c:pt idx="725">
                  <c:v>40868</c:v>
                </c:pt>
                <c:pt idx="726">
                  <c:v>40865</c:v>
                </c:pt>
                <c:pt idx="727">
                  <c:v>40864</c:v>
                </c:pt>
                <c:pt idx="728">
                  <c:v>40863</c:v>
                </c:pt>
                <c:pt idx="729">
                  <c:v>40862</c:v>
                </c:pt>
                <c:pt idx="730">
                  <c:v>40861</c:v>
                </c:pt>
                <c:pt idx="731">
                  <c:v>40858</c:v>
                </c:pt>
                <c:pt idx="732">
                  <c:v>40857</c:v>
                </c:pt>
                <c:pt idx="733">
                  <c:v>40856</c:v>
                </c:pt>
                <c:pt idx="734">
                  <c:v>40855</c:v>
                </c:pt>
                <c:pt idx="735">
                  <c:v>40854</c:v>
                </c:pt>
                <c:pt idx="736">
                  <c:v>40851</c:v>
                </c:pt>
                <c:pt idx="737">
                  <c:v>40850</c:v>
                </c:pt>
                <c:pt idx="738">
                  <c:v>40849</c:v>
                </c:pt>
                <c:pt idx="739">
                  <c:v>40848</c:v>
                </c:pt>
                <c:pt idx="740">
                  <c:v>40847</c:v>
                </c:pt>
                <c:pt idx="741">
                  <c:v>40844</c:v>
                </c:pt>
                <c:pt idx="742">
                  <c:v>40843</c:v>
                </c:pt>
                <c:pt idx="743">
                  <c:v>40842</c:v>
                </c:pt>
                <c:pt idx="744">
                  <c:v>40841</c:v>
                </c:pt>
                <c:pt idx="745">
                  <c:v>40840</c:v>
                </c:pt>
                <c:pt idx="746">
                  <c:v>40837</c:v>
                </c:pt>
                <c:pt idx="747">
                  <c:v>40836</c:v>
                </c:pt>
                <c:pt idx="748">
                  <c:v>40835</c:v>
                </c:pt>
                <c:pt idx="749">
                  <c:v>40834</c:v>
                </c:pt>
                <c:pt idx="750">
                  <c:v>40833</c:v>
                </c:pt>
                <c:pt idx="751">
                  <c:v>40830</c:v>
                </c:pt>
                <c:pt idx="752">
                  <c:v>40829</c:v>
                </c:pt>
                <c:pt idx="753">
                  <c:v>40828</c:v>
                </c:pt>
                <c:pt idx="754">
                  <c:v>40827</c:v>
                </c:pt>
                <c:pt idx="755">
                  <c:v>40826</c:v>
                </c:pt>
                <c:pt idx="756">
                  <c:v>40823</c:v>
                </c:pt>
                <c:pt idx="757">
                  <c:v>40822</c:v>
                </c:pt>
                <c:pt idx="758">
                  <c:v>40821</c:v>
                </c:pt>
                <c:pt idx="759">
                  <c:v>40820</c:v>
                </c:pt>
                <c:pt idx="760">
                  <c:v>40819</c:v>
                </c:pt>
                <c:pt idx="761">
                  <c:v>40816</c:v>
                </c:pt>
                <c:pt idx="762">
                  <c:v>40815</c:v>
                </c:pt>
                <c:pt idx="763">
                  <c:v>40814</c:v>
                </c:pt>
                <c:pt idx="764">
                  <c:v>40813</c:v>
                </c:pt>
                <c:pt idx="765">
                  <c:v>40812</c:v>
                </c:pt>
                <c:pt idx="766">
                  <c:v>40809</c:v>
                </c:pt>
                <c:pt idx="767">
                  <c:v>40808</c:v>
                </c:pt>
                <c:pt idx="768">
                  <c:v>40807</c:v>
                </c:pt>
                <c:pt idx="769">
                  <c:v>40806</c:v>
                </c:pt>
                <c:pt idx="770">
                  <c:v>40805</c:v>
                </c:pt>
                <c:pt idx="771">
                  <c:v>40802</c:v>
                </c:pt>
                <c:pt idx="772">
                  <c:v>40801</c:v>
                </c:pt>
                <c:pt idx="773">
                  <c:v>40800</c:v>
                </c:pt>
                <c:pt idx="774">
                  <c:v>40799</c:v>
                </c:pt>
                <c:pt idx="775">
                  <c:v>40798</c:v>
                </c:pt>
                <c:pt idx="776">
                  <c:v>40795</c:v>
                </c:pt>
                <c:pt idx="777">
                  <c:v>40794</c:v>
                </c:pt>
                <c:pt idx="778">
                  <c:v>40793</c:v>
                </c:pt>
                <c:pt idx="779">
                  <c:v>40792</c:v>
                </c:pt>
                <c:pt idx="780">
                  <c:v>40791</c:v>
                </c:pt>
                <c:pt idx="781">
                  <c:v>40788</c:v>
                </c:pt>
                <c:pt idx="782">
                  <c:v>40787</c:v>
                </c:pt>
                <c:pt idx="783">
                  <c:v>40786</c:v>
                </c:pt>
                <c:pt idx="784">
                  <c:v>40785</c:v>
                </c:pt>
                <c:pt idx="785">
                  <c:v>40784</c:v>
                </c:pt>
                <c:pt idx="786">
                  <c:v>40781</c:v>
                </c:pt>
                <c:pt idx="787">
                  <c:v>40780</c:v>
                </c:pt>
                <c:pt idx="788">
                  <c:v>40779</c:v>
                </c:pt>
                <c:pt idx="789">
                  <c:v>40778</c:v>
                </c:pt>
                <c:pt idx="790">
                  <c:v>40777</c:v>
                </c:pt>
                <c:pt idx="791">
                  <c:v>40774</c:v>
                </c:pt>
                <c:pt idx="792">
                  <c:v>40773</c:v>
                </c:pt>
                <c:pt idx="793">
                  <c:v>40772</c:v>
                </c:pt>
                <c:pt idx="794">
                  <c:v>40771</c:v>
                </c:pt>
                <c:pt idx="795">
                  <c:v>40770</c:v>
                </c:pt>
                <c:pt idx="796">
                  <c:v>40767</c:v>
                </c:pt>
                <c:pt idx="797">
                  <c:v>40766</c:v>
                </c:pt>
                <c:pt idx="798">
                  <c:v>40765</c:v>
                </c:pt>
                <c:pt idx="799">
                  <c:v>40764</c:v>
                </c:pt>
                <c:pt idx="800">
                  <c:v>40763</c:v>
                </c:pt>
                <c:pt idx="801">
                  <c:v>40760</c:v>
                </c:pt>
                <c:pt idx="802">
                  <c:v>40759</c:v>
                </c:pt>
                <c:pt idx="803">
                  <c:v>40758</c:v>
                </c:pt>
                <c:pt idx="804">
                  <c:v>40757</c:v>
                </c:pt>
                <c:pt idx="805">
                  <c:v>40756</c:v>
                </c:pt>
                <c:pt idx="806">
                  <c:v>40753</c:v>
                </c:pt>
                <c:pt idx="807">
                  <c:v>40752</c:v>
                </c:pt>
                <c:pt idx="808">
                  <c:v>40751</c:v>
                </c:pt>
                <c:pt idx="809">
                  <c:v>40750</c:v>
                </c:pt>
                <c:pt idx="810">
                  <c:v>40749</c:v>
                </c:pt>
                <c:pt idx="811">
                  <c:v>40746</c:v>
                </c:pt>
                <c:pt idx="812">
                  <c:v>40745</c:v>
                </c:pt>
                <c:pt idx="813">
                  <c:v>40744</c:v>
                </c:pt>
                <c:pt idx="814">
                  <c:v>40743</c:v>
                </c:pt>
                <c:pt idx="815">
                  <c:v>40742</c:v>
                </c:pt>
                <c:pt idx="816">
                  <c:v>40739</c:v>
                </c:pt>
                <c:pt idx="817">
                  <c:v>40738</c:v>
                </c:pt>
                <c:pt idx="818">
                  <c:v>40737</c:v>
                </c:pt>
                <c:pt idx="819">
                  <c:v>40736</c:v>
                </c:pt>
                <c:pt idx="820">
                  <c:v>40735</c:v>
                </c:pt>
                <c:pt idx="821">
                  <c:v>40732</c:v>
                </c:pt>
                <c:pt idx="822">
                  <c:v>40731</c:v>
                </c:pt>
                <c:pt idx="823">
                  <c:v>40730</c:v>
                </c:pt>
                <c:pt idx="824">
                  <c:v>40729</c:v>
                </c:pt>
                <c:pt idx="825">
                  <c:v>40728</c:v>
                </c:pt>
                <c:pt idx="826">
                  <c:v>40725</c:v>
                </c:pt>
                <c:pt idx="827">
                  <c:v>40724</c:v>
                </c:pt>
                <c:pt idx="828">
                  <c:v>40723</c:v>
                </c:pt>
                <c:pt idx="829">
                  <c:v>40722</c:v>
                </c:pt>
                <c:pt idx="830">
                  <c:v>40721</c:v>
                </c:pt>
                <c:pt idx="831">
                  <c:v>40718</c:v>
                </c:pt>
                <c:pt idx="832">
                  <c:v>40717</c:v>
                </c:pt>
                <c:pt idx="833">
                  <c:v>40716</c:v>
                </c:pt>
                <c:pt idx="834">
                  <c:v>40715</c:v>
                </c:pt>
                <c:pt idx="835">
                  <c:v>40714</c:v>
                </c:pt>
                <c:pt idx="836">
                  <c:v>40711</c:v>
                </c:pt>
                <c:pt idx="837">
                  <c:v>40710</c:v>
                </c:pt>
                <c:pt idx="838">
                  <c:v>40709</c:v>
                </c:pt>
                <c:pt idx="839">
                  <c:v>40708</c:v>
                </c:pt>
                <c:pt idx="840">
                  <c:v>40707</c:v>
                </c:pt>
                <c:pt idx="841">
                  <c:v>40704</c:v>
                </c:pt>
                <c:pt idx="842">
                  <c:v>40703</c:v>
                </c:pt>
                <c:pt idx="843">
                  <c:v>40702</c:v>
                </c:pt>
                <c:pt idx="844">
                  <c:v>40701</c:v>
                </c:pt>
                <c:pt idx="845">
                  <c:v>40700</c:v>
                </c:pt>
                <c:pt idx="846">
                  <c:v>40697</c:v>
                </c:pt>
                <c:pt idx="847">
                  <c:v>40696</c:v>
                </c:pt>
                <c:pt idx="848">
                  <c:v>40695</c:v>
                </c:pt>
                <c:pt idx="849">
                  <c:v>40694</c:v>
                </c:pt>
                <c:pt idx="850">
                  <c:v>40693</c:v>
                </c:pt>
                <c:pt idx="851">
                  <c:v>40690</c:v>
                </c:pt>
                <c:pt idx="852">
                  <c:v>40689</c:v>
                </c:pt>
                <c:pt idx="853">
                  <c:v>40688</c:v>
                </c:pt>
                <c:pt idx="854">
                  <c:v>40687</c:v>
                </c:pt>
                <c:pt idx="855">
                  <c:v>40686</c:v>
                </c:pt>
                <c:pt idx="856">
                  <c:v>40683</c:v>
                </c:pt>
                <c:pt idx="857">
                  <c:v>40682</c:v>
                </c:pt>
                <c:pt idx="858">
                  <c:v>40681</c:v>
                </c:pt>
                <c:pt idx="859">
                  <c:v>40680</c:v>
                </c:pt>
                <c:pt idx="860">
                  <c:v>40679</c:v>
                </c:pt>
                <c:pt idx="861">
                  <c:v>40676</c:v>
                </c:pt>
                <c:pt idx="862">
                  <c:v>40675</c:v>
                </c:pt>
                <c:pt idx="863">
                  <c:v>40674</c:v>
                </c:pt>
                <c:pt idx="864">
                  <c:v>40673</c:v>
                </c:pt>
                <c:pt idx="865">
                  <c:v>40672</c:v>
                </c:pt>
                <c:pt idx="866">
                  <c:v>40669</c:v>
                </c:pt>
                <c:pt idx="867">
                  <c:v>40668</c:v>
                </c:pt>
                <c:pt idx="868">
                  <c:v>40667</c:v>
                </c:pt>
                <c:pt idx="869">
                  <c:v>40666</c:v>
                </c:pt>
                <c:pt idx="870">
                  <c:v>40665</c:v>
                </c:pt>
                <c:pt idx="871">
                  <c:v>40662</c:v>
                </c:pt>
                <c:pt idx="872">
                  <c:v>40661</c:v>
                </c:pt>
                <c:pt idx="873">
                  <c:v>40660</c:v>
                </c:pt>
                <c:pt idx="874">
                  <c:v>40659</c:v>
                </c:pt>
                <c:pt idx="875">
                  <c:v>40658</c:v>
                </c:pt>
                <c:pt idx="876">
                  <c:v>40655</c:v>
                </c:pt>
                <c:pt idx="877">
                  <c:v>40654</c:v>
                </c:pt>
                <c:pt idx="878">
                  <c:v>40653</c:v>
                </c:pt>
                <c:pt idx="879">
                  <c:v>40652</c:v>
                </c:pt>
                <c:pt idx="880">
                  <c:v>40651</c:v>
                </c:pt>
                <c:pt idx="881">
                  <c:v>40648</c:v>
                </c:pt>
                <c:pt idx="882">
                  <c:v>40647</c:v>
                </c:pt>
                <c:pt idx="883">
                  <c:v>40646</c:v>
                </c:pt>
                <c:pt idx="884">
                  <c:v>40645</c:v>
                </c:pt>
                <c:pt idx="885">
                  <c:v>40644</c:v>
                </c:pt>
                <c:pt idx="886">
                  <c:v>40641</c:v>
                </c:pt>
                <c:pt idx="887">
                  <c:v>40640</c:v>
                </c:pt>
                <c:pt idx="888">
                  <c:v>40639</c:v>
                </c:pt>
                <c:pt idx="889">
                  <c:v>40638</c:v>
                </c:pt>
                <c:pt idx="890">
                  <c:v>40637</c:v>
                </c:pt>
                <c:pt idx="891">
                  <c:v>40634</c:v>
                </c:pt>
                <c:pt idx="892">
                  <c:v>40633</c:v>
                </c:pt>
                <c:pt idx="893">
                  <c:v>40632</c:v>
                </c:pt>
                <c:pt idx="894">
                  <c:v>40631</c:v>
                </c:pt>
                <c:pt idx="895">
                  <c:v>40630</c:v>
                </c:pt>
                <c:pt idx="896">
                  <c:v>40627</c:v>
                </c:pt>
                <c:pt idx="897">
                  <c:v>40626</c:v>
                </c:pt>
                <c:pt idx="898">
                  <c:v>40625</c:v>
                </c:pt>
                <c:pt idx="899">
                  <c:v>40624</c:v>
                </c:pt>
                <c:pt idx="900">
                  <c:v>40623</c:v>
                </c:pt>
                <c:pt idx="901">
                  <c:v>40620</c:v>
                </c:pt>
                <c:pt idx="902">
                  <c:v>40619</c:v>
                </c:pt>
                <c:pt idx="903">
                  <c:v>40618</c:v>
                </c:pt>
                <c:pt idx="904">
                  <c:v>40617</c:v>
                </c:pt>
                <c:pt idx="905">
                  <c:v>40616</c:v>
                </c:pt>
                <c:pt idx="906">
                  <c:v>40613</c:v>
                </c:pt>
                <c:pt idx="907">
                  <c:v>40612</c:v>
                </c:pt>
                <c:pt idx="908">
                  <c:v>40611</c:v>
                </c:pt>
                <c:pt idx="909">
                  <c:v>40610</c:v>
                </c:pt>
                <c:pt idx="910">
                  <c:v>40609</c:v>
                </c:pt>
                <c:pt idx="911">
                  <c:v>40606</c:v>
                </c:pt>
                <c:pt idx="912">
                  <c:v>40605</c:v>
                </c:pt>
                <c:pt idx="913">
                  <c:v>40604</c:v>
                </c:pt>
                <c:pt idx="914">
                  <c:v>40603</c:v>
                </c:pt>
                <c:pt idx="915">
                  <c:v>40602</c:v>
                </c:pt>
                <c:pt idx="916">
                  <c:v>40599</c:v>
                </c:pt>
                <c:pt idx="917">
                  <c:v>40598</c:v>
                </c:pt>
                <c:pt idx="918">
                  <c:v>40597</c:v>
                </c:pt>
                <c:pt idx="919">
                  <c:v>40596</c:v>
                </c:pt>
                <c:pt idx="920">
                  <c:v>40595</c:v>
                </c:pt>
                <c:pt idx="921">
                  <c:v>40592</c:v>
                </c:pt>
                <c:pt idx="922">
                  <c:v>40591</c:v>
                </c:pt>
                <c:pt idx="923">
                  <c:v>40590</c:v>
                </c:pt>
                <c:pt idx="924">
                  <c:v>40589</c:v>
                </c:pt>
                <c:pt idx="925">
                  <c:v>40588</c:v>
                </c:pt>
                <c:pt idx="926">
                  <c:v>40585</c:v>
                </c:pt>
                <c:pt idx="927">
                  <c:v>40584</c:v>
                </c:pt>
                <c:pt idx="928">
                  <c:v>40583</c:v>
                </c:pt>
                <c:pt idx="929">
                  <c:v>40582</c:v>
                </c:pt>
                <c:pt idx="930">
                  <c:v>40581</c:v>
                </c:pt>
                <c:pt idx="931">
                  <c:v>40578</c:v>
                </c:pt>
                <c:pt idx="932">
                  <c:v>40577</c:v>
                </c:pt>
                <c:pt idx="933">
                  <c:v>40576</c:v>
                </c:pt>
                <c:pt idx="934">
                  <c:v>40575</c:v>
                </c:pt>
                <c:pt idx="935">
                  <c:v>40574</c:v>
                </c:pt>
                <c:pt idx="936">
                  <c:v>40571</c:v>
                </c:pt>
                <c:pt idx="937">
                  <c:v>40570</c:v>
                </c:pt>
                <c:pt idx="938">
                  <c:v>40569</c:v>
                </c:pt>
                <c:pt idx="939">
                  <c:v>40568</c:v>
                </c:pt>
                <c:pt idx="940">
                  <c:v>40567</c:v>
                </c:pt>
                <c:pt idx="941">
                  <c:v>40564</c:v>
                </c:pt>
                <c:pt idx="942">
                  <c:v>40563</c:v>
                </c:pt>
                <c:pt idx="943">
                  <c:v>40562</c:v>
                </c:pt>
                <c:pt idx="944">
                  <c:v>40561</c:v>
                </c:pt>
                <c:pt idx="945">
                  <c:v>40560</c:v>
                </c:pt>
                <c:pt idx="946">
                  <c:v>40557</c:v>
                </c:pt>
                <c:pt idx="947">
                  <c:v>40556</c:v>
                </c:pt>
                <c:pt idx="948">
                  <c:v>40555</c:v>
                </c:pt>
                <c:pt idx="949">
                  <c:v>40554</c:v>
                </c:pt>
                <c:pt idx="950">
                  <c:v>40553</c:v>
                </c:pt>
                <c:pt idx="951">
                  <c:v>40550</c:v>
                </c:pt>
                <c:pt idx="952">
                  <c:v>40549</c:v>
                </c:pt>
                <c:pt idx="953">
                  <c:v>40548</c:v>
                </c:pt>
                <c:pt idx="954">
                  <c:v>40547</c:v>
                </c:pt>
                <c:pt idx="955">
                  <c:v>40546</c:v>
                </c:pt>
                <c:pt idx="956">
                  <c:v>40543</c:v>
                </c:pt>
                <c:pt idx="957">
                  <c:v>40542</c:v>
                </c:pt>
                <c:pt idx="958">
                  <c:v>40541</c:v>
                </c:pt>
                <c:pt idx="959">
                  <c:v>40540</c:v>
                </c:pt>
                <c:pt idx="960">
                  <c:v>40539</c:v>
                </c:pt>
                <c:pt idx="961">
                  <c:v>40536</c:v>
                </c:pt>
                <c:pt idx="962">
                  <c:v>40535</c:v>
                </c:pt>
                <c:pt idx="963">
                  <c:v>40534</c:v>
                </c:pt>
                <c:pt idx="964">
                  <c:v>40533</c:v>
                </c:pt>
                <c:pt idx="965">
                  <c:v>40532</c:v>
                </c:pt>
                <c:pt idx="966">
                  <c:v>40529</c:v>
                </c:pt>
                <c:pt idx="967">
                  <c:v>40528</c:v>
                </c:pt>
                <c:pt idx="968">
                  <c:v>40527</c:v>
                </c:pt>
                <c:pt idx="969">
                  <c:v>40526</c:v>
                </c:pt>
                <c:pt idx="970">
                  <c:v>40525</c:v>
                </c:pt>
                <c:pt idx="971">
                  <c:v>40522</c:v>
                </c:pt>
                <c:pt idx="972">
                  <c:v>40521</c:v>
                </c:pt>
                <c:pt idx="973">
                  <c:v>40520</c:v>
                </c:pt>
                <c:pt idx="974">
                  <c:v>40519</c:v>
                </c:pt>
                <c:pt idx="975">
                  <c:v>40518</c:v>
                </c:pt>
                <c:pt idx="976">
                  <c:v>40515</c:v>
                </c:pt>
                <c:pt idx="977">
                  <c:v>40514</c:v>
                </c:pt>
                <c:pt idx="978">
                  <c:v>40513</c:v>
                </c:pt>
                <c:pt idx="979">
                  <c:v>40512</c:v>
                </c:pt>
                <c:pt idx="980">
                  <c:v>40511</c:v>
                </c:pt>
                <c:pt idx="981">
                  <c:v>40508</c:v>
                </c:pt>
                <c:pt idx="982">
                  <c:v>40507</c:v>
                </c:pt>
                <c:pt idx="983">
                  <c:v>40506</c:v>
                </c:pt>
                <c:pt idx="984">
                  <c:v>40505</c:v>
                </c:pt>
                <c:pt idx="985">
                  <c:v>40504</c:v>
                </c:pt>
                <c:pt idx="986">
                  <c:v>40501</c:v>
                </c:pt>
                <c:pt idx="987">
                  <c:v>40500</c:v>
                </c:pt>
                <c:pt idx="988">
                  <c:v>40499</c:v>
                </c:pt>
                <c:pt idx="989">
                  <c:v>40498</c:v>
                </c:pt>
                <c:pt idx="990">
                  <c:v>40497</c:v>
                </c:pt>
                <c:pt idx="991">
                  <c:v>40494</c:v>
                </c:pt>
                <c:pt idx="992">
                  <c:v>40493</c:v>
                </c:pt>
                <c:pt idx="993">
                  <c:v>40492</c:v>
                </c:pt>
                <c:pt idx="994">
                  <c:v>40491</c:v>
                </c:pt>
                <c:pt idx="995">
                  <c:v>40490</c:v>
                </c:pt>
                <c:pt idx="996">
                  <c:v>40487</c:v>
                </c:pt>
                <c:pt idx="997">
                  <c:v>40486</c:v>
                </c:pt>
                <c:pt idx="998">
                  <c:v>40485</c:v>
                </c:pt>
                <c:pt idx="999">
                  <c:v>40484</c:v>
                </c:pt>
                <c:pt idx="1000">
                  <c:v>40483</c:v>
                </c:pt>
                <c:pt idx="1001">
                  <c:v>40480</c:v>
                </c:pt>
                <c:pt idx="1002">
                  <c:v>40479</c:v>
                </c:pt>
                <c:pt idx="1003">
                  <c:v>40478</c:v>
                </c:pt>
                <c:pt idx="1004">
                  <c:v>40477</c:v>
                </c:pt>
                <c:pt idx="1005">
                  <c:v>40476</c:v>
                </c:pt>
                <c:pt idx="1006">
                  <c:v>40473</c:v>
                </c:pt>
                <c:pt idx="1007">
                  <c:v>40472</c:v>
                </c:pt>
                <c:pt idx="1008">
                  <c:v>40471</c:v>
                </c:pt>
                <c:pt idx="1009">
                  <c:v>40470</c:v>
                </c:pt>
                <c:pt idx="1010">
                  <c:v>40469</c:v>
                </c:pt>
                <c:pt idx="1011">
                  <c:v>40466</c:v>
                </c:pt>
                <c:pt idx="1012">
                  <c:v>40465</c:v>
                </c:pt>
                <c:pt idx="1013">
                  <c:v>40464</c:v>
                </c:pt>
                <c:pt idx="1014">
                  <c:v>40463</c:v>
                </c:pt>
                <c:pt idx="1015">
                  <c:v>40462</c:v>
                </c:pt>
                <c:pt idx="1016">
                  <c:v>40459</c:v>
                </c:pt>
                <c:pt idx="1017">
                  <c:v>40458</c:v>
                </c:pt>
                <c:pt idx="1018">
                  <c:v>40457</c:v>
                </c:pt>
                <c:pt idx="1019">
                  <c:v>40456</c:v>
                </c:pt>
                <c:pt idx="1020">
                  <c:v>40455</c:v>
                </c:pt>
                <c:pt idx="1021">
                  <c:v>40452</c:v>
                </c:pt>
                <c:pt idx="1022">
                  <c:v>40451</c:v>
                </c:pt>
                <c:pt idx="1023">
                  <c:v>40450</c:v>
                </c:pt>
                <c:pt idx="1024">
                  <c:v>40449</c:v>
                </c:pt>
                <c:pt idx="1025">
                  <c:v>40448</c:v>
                </c:pt>
                <c:pt idx="1026">
                  <c:v>40445</c:v>
                </c:pt>
                <c:pt idx="1027">
                  <c:v>40444</c:v>
                </c:pt>
                <c:pt idx="1028">
                  <c:v>40443</c:v>
                </c:pt>
                <c:pt idx="1029">
                  <c:v>40442</c:v>
                </c:pt>
                <c:pt idx="1030">
                  <c:v>40441</c:v>
                </c:pt>
                <c:pt idx="1031">
                  <c:v>40438</c:v>
                </c:pt>
                <c:pt idx="1032">
                  <c:v>40437</c:v>
                </c:pt>
                <c:pt idx="1033">
                  <c:v>40436</c:v>
                </c:pt>
                <c:pt idx="1034">
                  <c:v>40435</c:v>
                </c:pt>
                <c:pt idx="1035">
                  <c:v>40434</c:v>
                </c:pt>
                <c:pt idx="1036">
                  <c:v>40431</c:v>
                </c:pt>
                <c:pt idx="1037">
                  <c:v>40430</c:v>
                </c:pt>
                <c:pt idx="1038">
                  <c:v>40429</c:v>
                </c:pt>
                <c:pt idx="1039">
                  <c:v>40428</c:v>
                </c:pt>
                <c:pt idx="1040">
                  <c:v>40427</c:v>
                </c:pt>
                <c:pt idx="1041">
                  <c:v>40424</c:v>
                </c:pt>
                <c:pt idx="1042">
                  <c:v>40423</c:v>
                </c:pt>
                <c:pt idx="1043">
                  <c:v>40422</c:v>
                </c:pt>
                <c:pt idx="1044">
                  <c:v>40421</c:v>
                </c:pt>
                <c:pt idx="1045">
                  <c:v>40420</c:v>
                </c:pt>
                <c:pt idx="1046">
                  <c:v>40417</c:v>
                </c:pt>
                <c:pt idx="1047">
                  <c:v>40416</c:v>
                </c:pt>
                <c:pt idx="1048">
                  <c:v>40415</c:v>
                </c:pt>
                <c:pt idx="1049">
                  <c:v>40414</c:v>
                </c:pt>
                <c:pt idx="1050">
                  <c:v>40413</c:v>
                </c:pt>
                <c:pt idx="1051">
                  <c:v>40410</c:v>
                </c:pt>
                <c:pt idx="1052">
                  <c:v>40409</c:v>
                </c:pt>
                <c:pt idx="1053">
                  <c:v>40408</c:v>
                </c:pt>
                <c:pt idx="1054">
                  <c:v>40407</c:v>
                </c:pt>
                <c:pt idx="1055">
                  <c:v>40406</c:v>
                </c:pt>
                <c:pt idx="1056">
                  <c:v>40403</c:v>
                </c:pt>
                <c:pt idx="1057">
                  <c:v>40402</c:v>
                </c:pt>
                <c:pt idx="1058">
                  <c:v>40401</c:v>
                </c:pt>
                <c:pt idx="1059">
                  <c:v>40400</c:v>
                </c:pt>
                <c:pt idx="1060">
                  <c:v>40399</c:v>
                </c:pt>
                <c:pt idx="1061">
                  <c:v>40396</c:v>
                </c:pt>
                <c:pt idx="1062">
                  <c:v>40395</c:v>
                </c:pt>
                <c:pt idx="1063">
                  <c:v>40394</c:v>
                </c:pt>
                <c:pt idx="1064">
                  <c:v>40393</c:v>
                </c:pt>
                <c:pt idx="1065">
                  <c:v>40392</c:v>
                </c:pt>
                <c:pt idx="1066">
                  <c:v>40389</c:v>
                </c:pt>
                <c:pt idx="1067">
                  <c:v>40388</c:v>
                </c:pt>
                <c:pt idx="1068">
                  <c:v>40387</c:v>
                </c:pt>
                <c:pt idx="1069">
                  <c:v>40386</c:v>
                </c:pt>
                <c:pt idx="1070">
                  <c:v>40385</c:v>
                </c:pt>
                <c:pt idx="1071">
                  <c:v>40382</c:v>
                </c:pt>
                <c:pt idx="1072">
                  <c:v>40381</c:v>
                </c:pt>
                <c:pt idx="1073">
                  <c:v>40380</c:v>
                </c:pt>
                <c:pt idx="1074">
                  <c:v>40379</c:v>
                </c:pt>
                <c:pt idx="1075">
                  <c:v>40378</c:v>
                </c:pt>
                <c:pt idx="1076">
                  <c:v>40375</c:v>
                </c:pt>
                <c:pt idx="1077">
                  <c:v>40374</c:v>
                </c:pt>
                <c:pt idx="1078">
                  <c:v>40373</c:v>
                </c:pt>
                <c:pt idx="1079">
                  <c:v>40372</c:v>
                </c:pt>
                <c:pt idx="1080">
                  <c:v>40371</c:v>
                </c:pt>
                <c:pt idx="1081">
                  <c:v>40368</c:v>
                </c:pt>
                <c:pt idx="1082">
                  <c:v>40367</c:v>
                </c:pt>
                <c:pt idx="1083">
                  <c:v>40366</c:v>
                </c:pt>
                <c:pt idx="1084">
                  <c:v>40365</c:v>
                </c:pt>
                <c:pt idx="1085">
                  <c:v>40364</c:v>
                </c:pt>
                <c:pt idx="1086">
                  <c:v>40361</c:v>
                </c:pt>
                <c:pt idx="1087">
                  <c:v>40360</c:v>
                </c:pt>
                <c:pt idx="1088">
                  <c:v>40359</c:v>
                </c:pt>
                <c:pt idx="1089">
                  <c:v>40358</c:v>
                </c:pt>
                <c:pt idx="1090">
                  <c:v>40357</c:v>
                </c:pt>
                <c:pt idx="1091">
                  <c:v>40354</c:v>
                </c:pt>
                <c:pt idx="1092">
                  <c:v>40353</c:v>
                </c:pt>
                <c:pt idx="1093">
                  <c:v>40352</c:v>
                </c:pt>
                <c:pt idx="1094">
                  <c:v>40351</c:v>
                </c:pt>
                <c:pt idx="1095">
                  <c:v>40350</c:v>
                </c:pt>
                <c:pt idx="1096">
                  <c:v>40347</c:v>
                </c:pt>
                <c:pt idx="1097">
                  <c:v>40346</c:v>
                </c:pt>
                <c:pt idx="1098">
                  <c:v>40345</c:v>
                </c:pt>
                <c:pt idx="1099">
                  <c:v>40344</c:v>
                </c:pt>
                <c:pt idx="1100">
                  <c:v>40343</c:v>
                </c:pt>
                <c:pt idx="1101">
                  <c:v>40340</c:v>
                </c:pt>
                <c:pt idx="1102">
                  <c:v>40339</c:v>
                </c:pt>
                <c:pt idx="1103">
                  <c:v>40338</c:v>
                </c:pt>
                <c:pt idx="1104">
                  <c:v>40337</c:v>
                </c:pt>
                <c:pt idx="1105">
                  <c:v>40336</c:v>
                </c:pt>
                <c:pt idx="1106">
                  <c:v>40333</c:v>
                </c:pt>
                <c:pt idx="1107">
                  <c:v>40332</c:v>
                </c:pt>
                <c:pt idx="1108">
                  <c:v>40331</c:v>
                </c:pt>
                <c:pt idx="1109">
                  <c:v>40330</c:v>
                </c:pt>
                <c:pt idx="1110">
                  <c:v>40329</c:v>
                </c:pt>
                <c:pt idx="1111">
                  <c:v>40326</c:v>
                </c:pt>
                <c:pt idx="1112">
                  <c:v>40325</c:v>
                </c:pt>
                <c:pt idx="1113">
                  <c:v>40324</c:v>
                </c:pt>
                <c:pt idx="1114">
                  <c:v>40323</c:v>
                </c:pt>
                <c:pt idx="1115">
                  <c:v>40322</c:v>
                </c:pt>
                <c:pt idx="1116">
                  <c:v>40319</c:v>
                </c:pt>
                <c:pt idx="1117">
                  <c:v>40318</c:v>
                </c:pt>
                <c:pt idx="1118">
                  <c:v>40317</c:v>
                </c:pt>
                <c:pt idx="1119">
                  <c:v>40316</c:v>
                </c:pt>
                <c:pt idx="1120">
                  <c:v>40315</c:v>
                </c:pt>
                <c:pt idx="1121">
                  <c:v>40312</c:v>
                </c:pt>
                <c:pt idx="1122">
                  <c:v>40311</c:v>
                </c:pt>
                <c:pt idx="1123">
                  <c:v>40310</c:v>
                </c:pt>
                <c:pt idx="1124">
                  <c:v>40309</c:v>
                </c:pt>
                <c:pt idx="1125">
                  <c:v>40308</c:v>
                </c:pt>
                <c:pt idx="1126">
                  <c:v>40305</c:v>
                </c:pt>
                <c:pt idx="1127">
                  <c:v>40304</c:v>
                </c:pt>
                <c:pt idx="1128">
                  <c:v>40303</c:v>
                </c:pt>
                <c:pt idx="1129">
                  <c:v>40302</c:v>
                </c:pt>
                <c:pt idx="1130">
                  <c:v>40301</c:v>
                </c:pt>
                <c:pt idx="1131">
                  <c:v>40298</c:v>
                </c:pt>
                <c:pt idx="1132">
                  <c:v>40297</c:v>
                </c:pt>
                <c:pt idx="1133">
                  <c:v>40296</c:v>
                </c:pt>
                <c:pt idx="1134">
                  <c:v>40295</c:v>
                </c:pt>
                <c:pt idx="1135">
                  <c:v>40294</c:v>
                </c:pt>
                <c:pt idx="1136">
                  <c:v>40291</c:v>
                </c:pt>
                <c:pt idx="1137">
                  <c:v>40290</c:v>
                </c:pt>
                <c:pt idx="1138">
                  <c:v>40289</c:v>
                </c:pt>
                <c:pt idx="1139">
                  <c:v>40288</c:v>
                </c:pt>
                <c:pt idx="1140">
                  <c:v>40287</c:v>
                </c:pt>
                <c:pt idx="1141">
                  <c:v>40284</c:v>
                </c:pt>
                <c:pt idx="1142">
                  <c:v>40283</c:v>
                </c:pt>
                <c:pt idx="1143">
                  <c:v>40282</c:v>
                </c:pt>
                <c:pt idx="1144">
                  <c:v>40281</c:v>
                </c:pt>
                <c:pt idx="1145">
                  <c:v>40280</c:v>
                </c:pt>
                <c:pt idx="1146">
                  <c:v>40277</c:v>
                </c:pt>
                <c:pt idx="1147">
                  <c:v>40276</c:v>
                </c:pt>
                <c:pt idx="1148">
                  <c:v>40275</c:v>
                </c:pt>
                <c:pt idx="1149">
                  <c:v>40274</c:v>
                </c:pt>
                <c:pt idx="1150">
                  <c:v>40273</c:v>
                </c:pt>
                <c:pt idx="1151">
                  <c:v>40270</c:v>
                </c:pt>
                <c:pt idx="1152">
                  <c:v>40269</c:v>
                </c:pt>
                <c:pt idx="1153">
                  <c:v>40268</c:v>
                </c:pt>
                <c:pt idx="1154">
                  <c:v>40267</c:v>
                </c:pt>
                <c:pt idx="1155">
                  <c:v>40266</c:v>
                </c:pt>
                <c:pt idx="1156">
                  <c:v>40263</c:v>
                </c:pt>
                <c:pt idx="1157">
                  <c:v>40262</c:v>
                </c:pt>
                <c:pt idx="1158">
                  <c:v>40261</c:v>
                </c:pt>
                <c:pt idx="1159">
                  <c:v>40260</c:v>
                </c:pt>
                <c:pt idx="1160">
                  <c:v>40259</c:v>
                </c:pt>
                <c:pt idx="1161">
                  <c:v>40256</c:v>
                </c:pt>
                <c:pt idx="1162">
                  <c:v>40255</c:v>
                </c:pt>
                <c:pt idx="1163">
                  <c:v>40254</c:v>
                </c:pt>
                <c:pt idx="1164">
                  <c:v>40253</c:v>
                </c:pt>
                <c:pt idx="1165">
                  <c:v>40252</c:v>
                </c:pt>
                <c:pt idx="1166">
                  <c:v>40249</c:v>
                </c:pt>
                <c:pt idx="1167">
                  <c:v>40248</c:v>
                </c:pt>
                <c:pt idx="1168">
                  <c:v>40247</c:v>
                </c:pt>
                <c:pt idx="1169">
                  <c:v>40246</c:v>
                </c:pt>
                <c:pt idx="1170">
                  <c:v>40245</c:v>
                </c:pt>
                <c:pt idx="1171">
                  <c:v>40242</c:v>
                </c:pt>
                <c:pt idx="1172">
                  <c:v>40241</c:v>
                </c:pt>
                <c:pt idx="1173">
                  <c:v>40240</c:v>
                </c:pt>
                <c:pt idx="1174">
                  <c:v>40239</c:v>
                </c:pt>
                <c:pt idx="1175">
                  <c:v>40238</c:v>
                </c:pt>
                <c:pt idx="1176">
                  <c:v>40235</c:v>
                </c:pt>
                <c:pt idx="1177">
                  <c:v>40234</c:v>
                </c:pt>
                <c:pt idx="1178">
                  <c:v>40233</c:v>
                </c:pt>
                <c:pt idx="1179">
                  <c:v>40232</c:v>
                </c:pt>
                <c:pt idx="1180">
                  <c:v>40231</c:v>
                </c:pt>
                <c:pt idx="1181">
                  <c:v>40228</c:v>
                </c:pt>
                <c:pt idx="1182">
                  <c:v>40227</c:v>
                </c:pt>
                <c:pt idx="1183">
                  <c:v>40226</c:v>
                </c:pt>
                <c:pt idx="1184">
                  <c:v>40225</c:v>
                </c:pt>
                <c:pt idx="1185">
                  <c:v>40224</c:v>
                </c:pt>
                <c:pt idx="1186">
                  <c:v>40221</c:v>
                </c:pt>
                <c:pt idx="1187">
                  <c:v>40220</c:v>
                </c:pt>
                <c:pt idx="1188">
                  <c:v>40219</c:v>
                </c:pt>
                <c:pt idx="1189">
                  <c:v>40218</c:v>
                </c:pt>
                <c:pt idx="1190">
                  <c:v>40217</c:v>
                </c:pt>
                <c:pt idx="1191">
                  <c:v>40214</c:v>
                </c:pt>
                <c:pt idx="1192">
                  <c:v>40213</c:v>
                </c:pt>
                <c:pt idx="1193">
                  <c:v>40212</c:v>
                </c:pt>
                <c:pt idx="1194">
                  <c:v>40211</c:v>
                </c:pt>
                <c:pt idx="1195">
                  <c:v>40210</c:v>
                </c:pt>
                <c:pt idx="1196">
                  <c:v>40207</c:v>
                </c:pt>
                <c:pt idx="1197">
                  <c:v>40206</c:v>
                </c:pt>
                <c:pt idx="1198">
                  <c:v>40205</c:v>
                </c:pt>
                <c:pt idx="1199">
                  <c:v>40204</c:v>
                </c:pt>
                <c:pt idx="1200">
                  <c:v>40203</c:v>
                </c:pt>
                <c:pt idx="1201">
                  <c:v>40200</c:v>
                </c:pt>
                <c:pt idx="1202">
                  <c:v>40199</c:v>
                </c:pt>
                <c:pt idx="1203">
                  <c:v>40198</c:v>
                </c:pt>
                <c:pt idx="1204">
                  <c:v>40197</c:v>
                </c:pt>
                <c:pt idx="1205">
                  <c:v>40196</c:v>
                </c:pt>
                <c:pt idx="1206">
                  <c:v>40193</c:v>
                </c:pt>
                <c:pt idx="1207">
                  <c:v>40192</c:v>
                </c:pt>
                <c:pt idx="1208">
                  <c:v>40191</c:v>
                </c:pt>
                <c:pt idx="1209">
                  <c:v>40190</c:v>
                </c:pt>
                <c:pt idx="1210">
                  <c:v>40189</c:v>
                </c:pt>
                <c:pt idx="1211">
                  <c:v>40186</c:v>
                </c:pt>
                <c:pt idx="1212">
                  <c:v>40185</c:v>
                </c:pt>
                <c:pt idx="1213">
                  <c:v>40184</c:v>
                </c:pt>
                <c:pt idx="1214">
                  <c:v>40183</c:v>
                </c:pt>
                <c:pt idx="1215">
                  <c:v>40182</c:v>
                </c:pt>
                <c:pt idx="1216">
                  <c:v>40179</c:v>
                </c:pt>
                <c:pt idx="1217">
                  <c:v>40178</c:v>
                </c:pt>
                <c:pt idx="1218">
                  <c:v>40177</c:v>
                </c:pt>
                <c:pt idx="1219">
                  <c:v>40176</c:v>
                </c:pt>
                <c:pt idx="1220">
                  <c:v>40175</c:v>
                </c:pt>
                <c:pt idx="1221">
                  <c:v>40172</c:v>
                </c:pt>
                <c:pt idx="1222">
                  <c:v>40171</c:v>
                </c:pt>
                <c:pt idx="1223">
                  <c:v>40170</c:v>
                </c:pt>
                <c:pt idx="1224">
                  <c:v>40169</c:v>
                </c:pt>
                <c:pt idx="1225">
                  <c:v>40168</c:v>
                </c:pt>
                <c:pt idx="1226">
                  <c:v>40165</c:v>
                </c:pt>
                <c:pt idx="1227">
                  <c:v>40164</c:v>
                </c:pt>
                <c:pt idx="1228">
                  <c:v>40163</c:v>
                </c:pt>
                <c:pt idx="1229">
                  <c:v>40162</c:v>
                </c:pt>
                <c:pt idx="1230">
                  <c:v>40161</c:v>
                </c:pt>
                <c:pt idx="1231">
                  <c:v>40158</c:v>
                </c:pt>
                <c:pt idx="1232">
                  <c:v>40157</c:v>
                </c:pt>
                <c:pt idx="1233">
                  <c:v>40156</c:v>
                </c:pt>
                <c:pt idx="1234">
                  <c:v>40155</c:v>
                </c:pt>
                <c:pt idx="1235">
                  <c:v>40154</c:v>
                </c:pt>
                <c:pt idx="1236">
                  <c:v>40151</c:v>
                </c:pt>
                <c:pt idx="1237">
                  <c:v>40150</c:v>
                </c:pt>
                <c:pt idx="1238">
                  <c:v>40149</c:v>
                </c:pt>
                <c:pt idx="1239">
                  <c:v>40148</c:v>
                </c:pt>
                <c:pt idx="1240">
                  <c:v>40147</c:v>
                </c:pt>
                <c:pt idx="1241">
                  <c:v>40144</c:v>
                </c:pt>
                <c:pt idx="1242">
                  <c:v>40143</c:v>
                </c:pt>
                <c:pt idx="1243">
                  <c:v>40142</c:v>
                </c:pt>
                <c:pt idx="1244">
                  <c:v>40141</c:v>
                </c:pt>
                <c:pt idx="1245">
                  <c:v>40140</c:v>
                </c:pt>
                <c:pt idx="1246">
                  <c:v>40137</c:v>
                </c:pt>
                <c:pt idx="1247">
                  <c:v>40136</c:v>
                </c:pt>
                <c:pt idx="1248">
                  <c:v>40135</c:v>
                </c:pt>
                <c:pt idx="1249">
                  <c:v>40134</c:v>
                </c:pt>
                <c:pt idx="1250">
                  <c:v>40133</c:v>
                </c:pt>
                <c:pt idx="1251">
                  <c:v>40130</c:v>
                </c:pt>
                <c:pt idx="1252">
                  <c:v>40129</c:v>
                </c:pt>
                <c:pt idx="1253">
                  <c:v>40128</c:v>
                </c:pt>
                <c:pt idx="1254">
                  <c:v>40127</c:v>
                </c:pt>
                <c:pt idx="1255">
                  <c:v>40126</c:v>
                </c:pt>
                <c:pt idx="1256">
                  <c:v>40123</c:v>
                </c:pt>
                <c:pt idx="1257">
                  <c:v>40122</c:v>
                </c:pt>
                <c:pt idx="1258">
                  <c:v>40121</c:v>
                </c:pt>
                <c:pt idx="1259">
                  <c:v>40120</c:v>
                </c:pt>
                <c:pt idx="1260">
                  <c:v>40119</c:v>
                </c:pt>
                <c:pt idx="1261">
                  <c:v>40116</c:v>
                </c:pt>
                <c:pt idx="1262">
                  <c:v>40115</c:v>
                </c:pt>
                <c:pt idx="1263">
                  <c:v>40114</c:v>
                </c:pt>
                <c:pt idx="1264">
                  <c:v>40113</c:v>
                </c:pt>
                <c:pt idx="1265">
                  <c:v>40112</c:v>
                </c:pt>
                <c:pt idx="1266">
                  <c:v>40109</c:v>
                </c:pt>
                <c:pt idx="1267">
                  <c:v>40108</c:v>
                </c:pt>
                <c:pt idx="1268">
                  <c:v>40107</c:v>
                </c:pt>
                <c:pt idx="1269">
                  <c:v>40106</c:v>
                </c:pt>
                <c:pt idx="1270">
                  <c:v>40105</c:v>
                </c:pt>
                <c:pt idx="1271">
                  <c:v>40102</c:v>
                </c:pt>
                <c:pt idx="1272">
                  <c:v>40101</c:v>
                </c:pt>
                <c:pt idx="1273">
                  <c:v>40100</c:v>
                </c:pt>
                <c:pt idx="1274">
                  <c:v>40099</c:v>
                </c:pt>
                <c:pt idx="1275">
                  <c:v>40098</c:v>
                </c:pt>
                <c:pt idx="1276">
                  <c:v>40095</c:v>
                </c:pt>
                <c:pt idx="1277">
                  <c:v>40094</c:v>
                </c:pt>
                <c:pt idx="1278">
                  <c:v>40093</c:v>
                </c:pt>
                <c:pt idx="1279">
                  <c:v>40092</c:v>
                </c:pt>
                <c:pt idx="1280">
                  <c:v>40091</c:v>
                </c:pt>
                <c:pt idx="1281">
                  <c:v>40088</c:v>
                </c:pt>
                <c:pt idx="1282">
                  <c:v>40087</c:v>
                </c:pt>
                <c:pt idx="1283">
                  <c:v>40086</c:v>
                </c:pt>
                <c:pt idx="1284">
                  <c:v>40085</c:v>
                </c:pt>
                <c:pt idx="1285">
                  <c:v>40084</c:v>
                </c:pt>
                <c:pt idx="1286">
                  <c:v>40081</c:v>
                </c:pt>
                <c:pt idx="1287">
                  <c:v>40080</c:v>
                </c:pt>
                <c:pt idx="1288">
                  <c:v>40079</c:v>
                </c:pt>
                <c:pt idx="1289">
                  <c:v>40078</c:v>
                </c:pt>
                <c:pt idx="1290">
                  <c:v>40077</c:v>
                </c:pt>
                <c:pt idx="1291">
                  <c:v>40074</c:v>
                </c:pt>
                <c:pt idx="1292">
                  <c:v>40073</c:v>
                </c:pt>
                <c:pt idx="1293">
                  <c:v>40072</c:v>
                </c:pt>
                <c:pt idx="1294">
                  <c:v>40071</c:v>
                </c:pt>
                <c:pt idx="1295">
                  <c:v>40070</c:v>
                </c:pt>
                <c:pt idx="1296">
                  <c:v>40067</c:v>
                </c:pt>
                <c:pt idx="1297">
                  <c:v>40066</c:v>
                </c:pt>
                <c:pt idx="1298">
                  <c:v>40065</c:v>
                </c:pt>
                <c:pt idx="1299">
                  <c:v>40064</c:v>
                </c:pt>
                <c:pt idx="1300">
                  <c:v>40063</c:v>
                </c:pt>
                <c:pt idx="1301">
                  <c:v>40060</c:v>
                </c:pt>
                <c:pt idx="1302">
                  <c:v>40059</c:v>
                </c:pt>
                <c:pt idx="1303">
                  <c:v>40058</c:v>
                </c:pt>
                <c:pt idx="1304">
                  <c:v>40057</c:v>
                </c:pt>
                <c:pt idx="1305">
                  <c:v>40056</c:v>
                </c:pt>
                <c:pt idx="1306">
                  <c:v>40053</c:v>
                </c:pt>
                <c:pt idx="1307">
                  <c:v>40052</c:v>
                </c:pt>
                <c:pt idx="1308">
                  <c:v>40051</c:v>
                </c:pt>
                <c:pt idx="1309">
                  <c:v>40050</c:v>
                </c:pt>
                <c:pt idx="1310">
                  <c:v>40049</c:v>
                </c:pt>
                <c:pt idx="1311">
                  <c:v>40046</c:v>
                </c:pt>
                <c:pt idx="1312">
                  <c:v>40045</c:v>
                </c:pt>
                <c:pt idx="1313">
                  <c:v>40044</c:v>
                </c:pt>
                <c:pt idx="1314">
                  <c:v>40043</c:v>
                </c:pt>
                <c:pt idx="1315">
                  <c:v>40042</c:v>
                </c:pt>
                <c:pt idx="1316">
                  <c:v>40039</c:v>
                </c:pt>
                <c:pt idx="1317">
                  <c:v>40038</c:v>
                </c:pt>
                <c:pt idx="1318">
                  <c:v>40037</c:v>
                </c:pt>
                <c:pt idx="1319">
                  <c:v>40036</c:v>
                </c:pt>
                <c:pt idx="1320">
                  <c:v>40035</c:v>
                </c:pt>
                <c:pt idx="1321">
                  <c:v>40032</c:v>
                </c:pt>
                <c:pt idx="1322">
                  <c:v>40031</c:v>
                </c:pt>
                <c:pt idx="1323">
                  <c:v>40030</c:v>
                </c:pt>
                <c:pt idx="1324">
                  <c:v>40029</c:v>
                </c:pt>
                <c:pt idx="1325">
                  <c:v>40028</c:v>
                </c:pt>
                <c:pt idx="1326">
                  <c:v>40025</c:v>
                </c:pt>
                <c:pt idx="1327">
                  <c:v>40024</c:v>
                </c:pt>
                <c:pt idx="1328">
                  <c:v>40023</c:v>
                </c:pt>
                <c:pt idx="1329">
                  <c:v>40022</c:v>
                </c:pt>
                <c:pt idx="1330">
                  <c:v>40021</c:v>
                </c:pt>
                <c:pt idx="1331">
                  <c:v>40018</c:v>
                </c:pt>
                <c:pt idx="1332">
                  <c:v>40017</c:v>
                </c:pt>
                <c:pt idx="1333">
                  <c:v>40016</c:v>
                </c:pt>
                <c:pt idx="1334">
                  <c:v>40015</c:v>
                </c:pt>
                <c:pt idx="1335">
                  <c:v>40014</c:v>
                </c:pt>
                <c:pt idx="1336">
                  <c:v>40011</c:v>
                </c:pt>
                <c:pt idx="1337">
                  <c:v>40010</c:v>
                </c:pt>
                <c:pt idx="1338">
                  <c:v>40009</c:v>
                </c:pt>
                <c:pt idx="1339">
                  <c:v>40008</c:v>
                </c:pt>
                <c:pt idx="1340">
                  <c:v>40007</c:v>
                </c:pt>
                <c:pt idx="1341">
                  <c:v>40004</c:v>
                </c:pt>
                <c:pt idx="1342">
                  <c:v>40003</c:v>
                </c:pt>
                <c:pt idx="1343">
                  <c:v>40002</c:v>
                </c:pt>
                <c:pt idx="1344">
                  <c:v>40001</c:v>
                </c:pt>
                <c:pt idx="1345">
                  <c:v>40000</c:v>
                </c:pt>
                <c:pt idx="1346">
                  <c:v>39997</c:v>
                </c:pt>
                <c:pt idx="1347">
                  <c:v>39996</c:v>
                </c:pt>
                <c:pt idx="1348">
                  <c:v>39995</c:v>
                </c:pt>
                <c:pt idx="1349">
                  <c:v>39994</c:v>
                </c:pt>
                <c:pt idx="1350">
                  <c:v>39993</c:v>
                </c:pt>
                <c:pt idx="1351">
                  <c:v>39990</c:v>
                </c:pt>
                <c:pt idx="1352">
                  <c:v>39989</c:v>
                </c:pt>
                <c:pt idx="1353">
                  <c:v>39988</c:v>
                </c:pt>
                <c:pt idx="1354">
                  <c:v>39987</c:v>
                </c:pt>
                <c:pt idx="1355">
                  <c:v>39986</c:v>
                </c:pt>
                <c:pt idx="1356">
                  <c:v>39983</c:v>
                </c:pt>
                <c:pt idx="1357">
                  <c:v>39982</c:v>
                </c:pt>
                <c:pt idx="1358">
                  <c:v>39981</c:v>
                </c:pt>
                <c:pt idx="1359">
                  <c:v>39980</c:v>
                </c:pt>
                <c:pt idx="1360">
                  <c:v>39979</c:v>
                </c:pt>
                <c:pt idx="1361">
                  <c:v>39976</c:v>
                </c:pt>
                <c:pt idx="1362">
                  <c:v>39975</c:v>
                </c:pt>
                <c:pt idx="1363">
                  <c:v>39974</c:v>
                </c:pt>
                <c:pt idx="1364">
                  <c:v>39973</c:v>
                </c:pt>
                <c:pt idx="1365">
                  <c:v>39972</c:v>
                </c:pt>
                <c:pt idx="1366">
                  <c:v>39969</c:v>
                </c:pt>
                <c:pt idx="1367">
                  <c:v>39968</c:v>
                </c:pt>
                <c:pt idx="1368">
                  <c:v>39967</c:v>
                </c:pt>
                <c:pt idx="1369">
                  <c:v>39966</c:v>
                </c:pt>
                <c:pt idx="1370">
                  <c:v>39965</c:v>
                </c:pt>
                <c:pt idx="1371">
                  <c:v>39962</c:v>
                </c:pt>
                <c:pt idx="1372">
                  <c:v>39961</c:v>
                </c:pt>
                <c:pt idx="1373">
                  <c:v>39960</c:v>
                </c:pt>
                <c:pt idx="1374">
                  <c:v>39959</c:v>
                </c:pt>
                <c:pt idx="1375">
                  <c:v>39958</c:v>
                </c:pt>
                <c:pt idx="1376">
                  <c:v>39955</c:v>
                </c:pt>
                <c:pt idx="1377">
                  <c:v>39954</c:v>
                </c:pt>
                <c:pt idx="1378">
                  <c:v>39953</c:v>
                </c:pt>
                <c:pt idx="1379">
                  <c:v>39952</c:v>
                </c:pt>
                <c:pt idx="1380">
                  <c:v>39951</c:v>
                </c:pt>
                <c:pt idx="1381">
                  <c:v>39948</c:v>
                </c:pt>
                <c:pt idx="1382">
                  <c:v>39947</c:v>
                </c:pt>
                <c:pt idx="1383">
                  <c:v>39946</c:v>
                </c:pt>
                <c:pt idx="1384">
                  <c:v>39945</c:v>
                </c:pt>
                <c:pt idx="1385">
                  <c:v>39944</c:v>
                </c:pt>
                <c:pt idx="1386">
                  <c:v>39941</c:v>
                </c:pt>
                <c:pt idx="1387">
                  <c:v>39940</c:v>
                </c:pt>
                <c:pt idx="1388">
                  <c:v>39939</c:v>
                </c:pt>
                <c:pt idx="1389">
                  <c:v>39938</c:v>
                </c:pt>
                <c:pt idx="1390">
                  <c:v>39937</c:v>
                </c:pt>
                <c:pt idx="1391">
                  <c:v>39934</c:v>
                </c:pt>
                <c:pt idx="1392">
                  <c:v>39933</c:v>
                </c:pt>
                <c:pt idx="1393">
                  <c:v>39932</c:v>
                </c:pt>
                <c:pt idx="1394">
                  <c:v>39931</c:v>
                </c:pt>
                <c:pt idx="1395">
                  <c:v>39930</c:v>
                </c:pt>
                <c:pt idx="1396">
                  <c:v>39927</c:v>
                </c:pt>
                <c:pt idx="1397">
                  <c:v>39926</c:v>
                </c:pt>
                <c:pt idx="1398">
                  <c:v>39925</c:v>
                </c:pt>
                <c:pt idx="1399">
                  <c:v>39924</c:v>
                </c:pt>
                <c:pt idx="1400">
                  <c:v>39923</c:v>
                </c:pt>
                <c:pt idx="1401">
                  <c:v>39920</c:v>
                </c:pt>
                <c:pt idx="1402">
                  <c:v>39919</c:v>
                </c:pt>
                <c:pt idx="1403">
                  <c:v>39918</c:v>
                </c:pt>
                <c:pt idx="1404">
                  <c:v>39917</c:v>
                </c:pt>
                <c:pt idx="1405">
                  <c:v>39916</c:v>
                </c:pt>
                <c:pt idx="1406">
                  <c:v>39913</c:v>
                </c:pt>
                <c:pt idx="1407">
                  <c:v>39912</c:v>
                </c:pt>
                <c:pt idx="1408">
                  <c:v>39911</c:v>
                </c:pt>
                <c:pt idx="1409">
                  <c:v>39910</c:v>
                </c:pt>
                <c:pt idx="1410">
                  <c:v>39909</c:v>
                </c:pt>
                <c:pt idx="1411">
                  <c:v>39906</c:v>
                </c:pt>
                <c:pt idx="1412">
                  <c:v>39905</c:v>
                </c:pt>
                <c:pt idx="1413">
                  <c:v>39904</c:v>
                </c:pt>
                <c:pt idx="1414">
                  <c:v>39903</c:v>
                </c:pt>
                <c:pt idx="1415">
                  <c:v>39902</c:v>
                </c:pt>
                <c:pt idx="1416">
                  <c:v>39899</c:v>
                </c:pt>
                <c:pt idx="1417">
                  <c:v>39898</c:v>
                </c:pt>
                <c:pt idx="1418">
                  <c:v>39897</c:v>
                </c:pt>
                <c:pt idx="1419">
                  <c:v>39896</c:v>
                </c:pt>
                <c:pt idx="1420">
                  <c:v>39895</c:v>
                </c:pt>
                <c:pt idx="1421">
                  <c:v>39892</c:v>
                </c:pt>
                <c:pt idx="1422">
                  <c:v>39891</c:v>
                </c:pt>
                <c:pt idx="1423">
                  <c:v>39890</c:v>
                </c:pt>
                <c:pt idx="1424">
                  <c:v>39889</c:v>
                </c:pt>
                <c:pt idx="1425">
                  <c:v>39888</c:v>
                </c:pt>
                <c:pt idx="1426">
                  <c:v>39885</c:v>
                </c:pt>
                <c:pt idx="1427">
                  <c:v>39884</c:v>
                </c:pt>
                <c:pt idx="1428">
                  <c:v>39883</c:v>
                </c:pt>
                <c:pt idx="1429">
                  <c:v>39882</c:v>
                </c:pt>
                <c:pt idx="1430">
                  <c:v>39881</c:v>
                </c:pt>
                <c:pt idx="1431">
                  <c:v>39878</c:v>
                </c:pt>
                <c:pt idx="1432">
                  <c:v>39877</c:v>
                </c:pt>
                <c:pt idx="1433">
                  <c:v>39876</c:v>
                </c:pt>
                <c:pt idx="1434">
                  <c:v>39875</c:v>
                </c:pt>
                <c:pt idx="1435">
                  <c:v>39874</c:v>
                </c:pt>
                <c:pt idx="1436">
                  <c:v>39871</c:v>
                </c:pt>
                <c:pt idx="1437">
                  <c:v>39870</c:v>
                </c:pt>
                <c:pt idx="1438">
                  <c:v>39869</c:v>
                </c:pt>
                <c:pt idx="1439">
                  <c:v>39868</c:v>
                </c:pt>
                <c:pt idx="1440">
                  <c:v>39867</c:v>
                </c:pt>
                <c:pt idx="1441">
                  <c:v>39864</c:v>
                </c:pt>
                <c:pt idx="1442">
                  <c:v>39863</c:v>
                </c:pt>
                <c:pt idx="1443">
                  <c:v>39862</c:v>
                </c:pt>
                <c:pt idx="1444">
                  <c:v>39861</c:v>
                </c:pt>
                <c:pt idx="1445">
                  <c:v>39860</c:v>
                </c:pt>
                <c:pt idx="1446">
                  <c:v>39857</c:v>
                </c:pt>
                <c:pt idx="1447">
                  <c:v>39856</c:v>
                </c:pt>
                <c:pt idx="1448">
                  <c:v>39855</c:v>
                </c:pt>
                <c:pt idx="1449">
                  <c:v>39854</c:v>
                </c:pt>
                <c:pt idx="1450">
                  <c:v>39853</c:v>
                </c:pt>
                <c:pt idx="1451">
                  <c:v>39850</c:v>
                </c:pt>
                <c:pt idx="1452">
                  <c:v>39849</c:v>
                </c:pt>
                <c:pt idx="1453">
                  <c:v>39848</c:v>
                </c:pt>
                <c:pt idx="1454">
                  <c:v>39847</c:v>
                </c:pt>
                <c:pt idx="1455">
                  <c:v>39846</c:v>
                </c:pt>
                <c:pt idx="1456">
                  <c:v>39843</c:v>
                </c:pt>
                <c:pt idx="1457">
                  <c:v>39842</c:v>
                </c:pt>
                <c:pt idx="1458">
                  <c:v>39841</c:v>
                </c:pt>
                <c:pt idx="1459">
                  <c:v>39840</c:v>
                </c:pt>
                <c:pt idx="1460">
                  <c:v>39839</c:v>
                </c:pt>
                <c:pt idx="1461">
                  <c:v>39836</c:v>
                </c:pt>
                <c:pt idx="1462">
                  <c:v>39835</c:v>
                </c:pt>
                <c:pt idx="1463">
                  <c:v>39834</c:v>
                </c:pt>
                <c:pt idx="1464">
                  <c:v>39833</c:v>
                </c:pt>
                <c:pt idx="1465">
                  <c:v>39832</c:v>
                </c:pt>
                <c:pt idx="1466">
                  <c:v>39829</c:v>
                </c:pt>
                <c:pt idx="1467">
                  <c:v>39828</c:v>
                </c:pt>
                <c:pt idx="1468">
                  <c:v>39827</c:v>
                </c:pt>
                <c:pt idx="1469">
                  <c:v>39826</c:v>
                </c:pt>
                <c:pt idx="1470">
                  <c:v>39825</c:v>
                </c:pt>
                <c:pt idx="1471">
                  <c:v>39822</c:v>
                </c:pt>
                <c:pt idx="1472">
                  <c:v>39821</c:v>
                </c:pt>
                <c:pt idx="1473">
                  <c:v>39820</c:v>
                </c:pt>
                <c:pt idx="1474">
                  <c:v>39819</c:v>
                </c:pt>
                <c:pt idx="1475">
                  <c:v>39818</c:v>
                </c:pt>
                <c:pt idx="1476">
                  <c:v>39815</c:v>
                </c:pt>
                <c:pt idx="1477">
                  <c:v>39814</c:v>
                </c:pt>
                <c:pt idx="1478">
                  <c:v>39813</c:v>
                </c:pt>
                <c:pt idx="1479">
                  <c:v>39812</c:v>
                </c:pt>
                <c:pt idx="1480">
                  <c:v>39811</c:v>
                </c:pt>
                <c:pt idx="1481">
                  <c:v>39808</c:v>
                </c:pt>
                <c:pt idx="1482">
                  <c:v>39807</c:v>
                </c:pt>
                <c:pt idx="1483">
                  <c:v>39806</c:v>
                </c:pt>
                <c:pt idx="1484">
                  <c:v>39805</c:v>
                </c:pt>
                <c:pt idx="1485">
                  <c:v>39804</c:v>
                </c:pt>
                <c:pt idx="1486">
                  <c:v>39801</c:v>
                </c:pt>
                <c:pt idx="1487">
                  <c:v>39800</c:v>
                </c:pt>
                <c:pt idx="1488">
                  <c:v>39799</c:v>
                </c:pt>
                <c:pt idx="1489">
                  <c:v>39798</c:v>
                </c:pt>
                <c:pt idx="1490">
                  <c:v>39797</c:v>
                </c:pt>
                <c:pt idx="1491">
                  <c:v>39794</c:v>
                </c:pt>
                <c:pt idx="1492">
                  <c:v>39793</c:v>
                </c:pt>
                <c:pt idx="1493">
                  <c:v>39792</c:v>
                </c:pt>
                <c:pt idx="1494">
                  <c:v>39791</c:v>
                </c:pt>
                <c:pt idx="1495">
                  <c:v>39790</c:v>
                </c:pt>
                <c:pt idx="1496">
                  <c:v>39787</c:v>
                </c:pt>
                <c:pt idx="1497">
                  <c:v>39786</c:v>
                </c:pt>
                <c:pt idx="1498">
                  <c:v>39785</c:v>
                </c:pt>
                <c:pt idx="1499">
                  <c:v>39784</c:v>
                </c:pt>
                <c:pt idx="1500">
                  <c:v>39783</c:v>
                </c:pt>
                <c:pt idx="1501">
                  <c:v>39780</c:v>
                </c:pt>
                <c:pt idx="1502">
                  <c:v>39779</c:v>
                </c:pt>
                <c:pt idx="1503">
                  <c:v>39778</c:v>
                </c:pt>
                <c:pt idx="1504">
                  <c:v>39777</c:v>
                </c:pt>
                <c:pt idx="1505">
                  <c:v>39776</c:v>
                </c:pt>
                <c:pt idx="1506">
                  <c:v>39773</c:v>
                </c:pt>
                <c:pt idx="1507">
                  <c:v>39772</c:v>
                </c:pt>
                <c:pt idx="1508">
                  <c:v>39771</c:v>
                </c:pt>
                <c:pt idx="1509">
                  <c:v>39770</c:v>
                </c:pt>
                <c:pt idx="1510">
                  <c:v>39769</c:v>
                </c:pt>
                <c:pt idx="1511">
                  <c:v>39766</c:v>
                </c:pt>
                <c:pt idx="1512">
                  <c:v>39765</c:v>
                </c:pt>
                <c:pt idx="1513">
                  <c:v>39764</c:v>
                </c:pt>
                <c:pt idx="1514">
                  <c:v>39763</c:v>
                </c:pt>
                <c:pt idx="1515">
                  <c:v>39762</c:v>
                </c:pt>
                <c:pt idx="1516">
                  <c:v>39759</c:v>
                </c:pt>
                <c:pt idx="1517">
                  <c:v>39758</c:v>
                </c:pt>
                <c:pt idx="1518">
                  <c:v>39757</c:v>
                </c:pt>
                <c:pt idx="1519">
                  <c:v>39756</c:v>
                </c:pt>
                <c:pt idx="1520">
                  <c:v>39755</c:v>
                </c:pt>
                <c:pt idx="1521">
                  <c:v>39752</c:v>
                </c:pt>
                <c:pt idx="1522">
                  <c:v>39751</c:v>
                </c:pt>
                <c:pt idx="1523">
                  <c:v>39750</c:v>
                </c:pt>
                <c:pt idx="1524">
                  <c:v>39749</c:v>
                </c:pt>
                <c:pt idx="1525">
                  <c:v>39748</c:v>
                </c:pt>
                <c:pt idx="1526">
                  <c:v>39745</c:v>
                </c:pt>
                <c:pt idx="1527">
                  <c:v>39744</c:v>
                </c:pt>
                <c:pt idx="1528">
                  <c:v>39743</c:v>
                </c:pt>
                <c:pt idx="1529">
                  <c:v>39742</c:v>
                </c:pt>
                <c:pt idx="1530">
                  <c:v>39741</c:v>
                </c:pt>
                <c:pt idx="1531">
                  <c:v>39738</c:v>
                </c:pt>
                <c:pt idx="1532">
                  <c:v>39737</c:v>
                </c:pt>
                <c:pt idx="1533">
                  <c:v>39736</c:v>
                </c:pt>
                <c:pt idx="1534">
                  <c:v>39735</c:v>
                </c:pt>
                <c:pt idx="1535">
                  <c:v>39734</c:v>
                </c:pt>
                <c:pt idx="1536">
                  <c:v>39731</c:v>
                </c:pt>
                <c:pt idx="1537">
                  <c:v>39730</c:v>
                </c:pt>
                <c:pt idx="1538">
                  <c:v>39729</c:v>
                </c:pt>
                <c:pt idx="1539">
                  <c:v>39728</c:v>
                </c:pt>
                <c:pt idx="1540">
                  <c:v>39727</c:v>
                </c:pt>
                <c:pt idx="1541">
                  <c:v>39724</c:v>
                </c:pt>
                <c:pt idx="1542">
                  <c:v>39723</c:v>
                </c:pt>
                <c:pt idx="1543">
                  <c:v>39722</c:v>
                </c:pt>
                <c:pt idx="1544">
                  <c:v>39721</c:v>
                </c:pt>
                <c:pt idx="1545">
                  <c:v>39720</c:v>
                </c:pt>
                <c:pt idx="1546">
                  <c:v>39717</c:v>
                </c:pt>
                <c:pt idx="1547">
                  <c:v>39716</c:v>
                </c:pt>
                <c:pt idx="1548">
                  <c:v>39715</c:v>
                </c:pt>
                <c:pt idx="1549">
                  <c:v>39714</c:v>
                </c:pt>
                <c:pt idx="1550">
                  <c:v>39713</c:v>
                </c:pt>
                <c:pt idx="1551">
                  <c:v>39710</c:v>
                </c:pt>
                <c:pt idx="1552">
                  <c:v>39709</c:v>
                </c:pt>
                <c:pt idx="1553">
                  <c:v>39708</c:v>
                </c:pt>
                <c:pt idx="1554">
                  <c:v>39707</c:v>
                </c:pt>
                <c:pt idx="1555">
                  <c:v>39706</c:v>
                </c:pt>
                <c:pt idx="1556">
                  <c:v>39703</c:v>
                </c:pt>
                <c:pt idx="1557">
                  <c:v>39702</c:v>
                </c:pt>
                <c:pt idx="1558">
                  <c:v>39701</c:v>
                </c:pt>
                <c:pt idx="1559">
                  <c:v>39700</c:v>
                </c:pt>
                <c:pt idx="1560">
                  <c:v>39699</c:v>
                </c:pt>
                <c:pt idx="1561">
                  <c:v>39696</c:v>
                </c:pt>
                <c:pt idx="1562">
                  <c:v>39695</c:v>
                </c:pt>
                <c:pt idx="1563">
                  <c:v>39694</c:v>
                </c:pt>
                <c:pt idx="1564">
                  <c:v>39693</c:v>
                </c:pt>
                <c:pt idx="1565">
                  <c:v>39692</c:v>
                </c:pt>
                <c:pt idx="1566">
                  <c:v>39689</c:v>
                </c:pt>
                <c:pt idx="1567">
                  <c:v>39688</c:v>
                </c:pt>
                <c:pt idx="1568">
                  <c:v>39687</c:v>
                </c:pt>
                <c:pt idx="1569">
                  <c:v>39686</c:v>
                </c:pt>
                <c:pt idx="1570">
                  <c:v>39685</c:v>
                </c:pt>
                <c:pt idx="1571">
                  <c:v>39682</c:v>
                </c:pt>
                <c:pt idx="1572">
                  <c:v>39681</c:v>
                </c:pt>
                <c:pt idx="1573">
                  <c:v>39680</c:v>
                </c:pt>
                <c:pt idx="1574">
                  <c:v>39679</c:v>
                </c:pt>
                <c:pt idx="1575">
                  <c:v>39678</c:v>
                </c:pt>
                <c:pt idx="1576">
                  <c:v>39675</c:v>
                </c:pt>
                <c:pt idx="1577">
                  <c:v>39674</c:v>
                </c:pt>
                <c:pt idx="1578">
                  <c:v>39673</c:v>
                </c:pt>
                <c:pt idx="1579">
                  <c:v>39672</c:v>
                </c:pt>
                <c:pt idx="1580">
                  <c:v>39671</c:v>
                </c:pt>
                <c:pt idx="1581">
                  <c:v>39668</c:v>
                </c:pt>
                <c:pt idx="1582">
                  <c:v>39667</c:v>
                </c:pt>
                <c:pt idx="1583">
                  <c:v>39666</c:v>
                </c:pt>
                <c:pt idx="1584">
                  <c:v>39665</c:v>
                </c:pt>
                <c:pt idx="1585">
                  <c:v>39664</c:v>
                </c:pt>
                <c:pt idx="1586">
                  <c:v>39661</c:v>
                </c:pt>
                <c:pt idx="1587">
                  <c:v>39660</c:v>
                </c:pt>
                <c:pt idx="1588">
                  <c:v>39659</c:v>
                </c:pt>
                <c:pt idx="1589">
                  <c:v>39658</c:v>
                </c:pt>
                <c:pt idx="1590">
                  <c:v>39657</c:v>
                </c:pt>
                <c:pt idx="1591">
                  <c:v>39654</c:v>
                </c:pt>
                <c:pt idx="1592">
                  <c:v>39653</c:v>
                </c:pt>
                <c:pt idx="1593">
                  <c:v>39652</c:v>
                </c:pt>
                <c:pt idx="1594">
                  <c:v>39651</c:v>
                </c:pt>
                <c:pt idx="1595">
                  <c:v>39650</c:v>
                </c:pt>
                <c:pt idx="1596">
                  <c:v>39647</c:v>
                </c:pt>
                <c:pt idx="1597">
                  <c:v>39646</c:v>
                </c:pt>
                <c:pt idx="1598">
                  <c:v>39645</c:v>
                </c:pt>
                <c:pt idx="1599">
                  <c:v>39644</c:v>
                </c:pt>
                <c:pt idx="1600">
                  <c:v>39643</c:v>
                </c:pt>
                <c:pt idx="1601">
                  <c:v>39640</c:v>
                </c:pt>
                <c:pt idx="1602">
                  <c:v>39639</c:v>
                </c:pt>
                <c:pt idx="1603">
                  <c:v>39638</c:v>
                </c:pt>
                <c:pt idx="1604">
                  <c:v>39637</c:v>
                </c:pt>
                <c:pt idx="1605">
                  <c:v>39636</c:v>
                </c:pt>
                <c:pt idx="1606">
                  <c:v>39633</c:v>
                </c:pt>
                <c:pt idx="1607">
                  <c:v>39632</c:v>
                </c:pt>
                <c:pt idx="1608">
                  <c:v>39631</c:v>
                </c:pt>
                <c:pt idx="1609">
                  <c:v>39630</c:v>
                </c:pt>
                <c:pt idx="1610">
                  <c:v>39629</c:v>
                </c:pt>
                <c:pt idx="1611">
                  <c:v>39626</c:v>
                </c:pt>
                <c:pt idx="1612">
                  <c:v>39625</c:v>
                </c:pt>
                <c:pt idx="1613">
                  <c:v>39624</c:v>
                </c:pt>
                <c:pt idx="1614">
                  <c:v>39623</c:v>
                </c:pt>
                <c:pt idx="1615">
                  <c:v>39622</c:v>
                </c:pt>
                <c:pt idx="1616">
                  <c:v>39619</c:v>
                </c:pt>
                <c:pt idx="1617">
                  <c:v>39618</c:v>
                </c:pt>
                <c:pt idx="1618">
                  <c:v>39617</c:v>
                </c:pt>
                <c:pt idx="1619">
                  <c:v>39616</c:v>
                </c:pt>
                <c:pt idx="1620">
                  <c:v>39615</c:v>
                </c:pt>
                <c:pt idx="1621">
                  <c:v>39612</c:v>
                </c:pt>
                <c:pt idx="1622">
                  <c:v>39611</c:v>
                </c:pt>
                <c:pt idx="1623">
                  <c:v>39610</c:v>
                </c:pt>
                <c:pt idx="1624">
                  <c:v>39609</c:v>
                </c:pt>
                <c:pt idx="1625">
                  <c:v>39608</c:v>
                </c:pt>
                <c:pt idx="1626">
                  <c:v>39605</c:v>
                </c:pt>
                <c:pt idx="1627">
                  <c:v>39604</c:v>
                </c:pt>
                <c:pt idx="1628">
                  <c:v>39603</c:v>
                </c:pt>
                <c:pt idx="1629">
                  <c:v>39602</c:v>
                </c:pt>
                <c:pt idx="1630">
                  <c:v>39601</c:v>
                </c:pt>
                <c:pt idx="1631">
                  <c:v>39598</c:v>
                </c:pt>
                <c:pt idx="1632">
                  <c:v>39597</c:v>
                </c:pt>
                <c:pt idx="1633">
                  <c:v>39596</c:v>
                </c:pt>
                <c:pt idx="1634">
                  <c:v>39595</c:v>
                </c:pt>
                <c:pt idx="1635">
                  <c:v>39594</c:v>
                </c:pt>
                <c:pt idx="1636">
                  <c:v>39591</c:v>
                </c:pt>
                <c:pt idx="1637">
                  <c:v>39590</c:v>
                </c:pt>
                <c:pt idx="1638">
                  <c:v>39589</c:v>
                </c:pt>
                <c:pt idx="1639">
                  <c:v>39588</c:v>
                </c:pt>
                <c:pt idx="1640">
                  <c:v>39587</c:v>
                </c:pt>
                <c:pt idx="1641">
                  <c:v>39584</c:v>
                </c:pt>
                <c:pt idx="1642">
                  <c:v>39583</c:v>
                </c:pt>
                <c:pt idx="1643">
                  <c:v>39582</c:v>
                </c:pt>
                <c:pt idx="1644">
                  <c:v>39581</c:v>
                </c:pt>
                <c:pt idx="1645">
                  <c:v>39580</c:v>
                </c:pt>
                <c:pt idx="1646">
                  <c:v>39577</c:v>
                </c:pt>
                <c:pt idx="1647">
                  <c:v>39576</c:v>
                </c:pt>
                <c:pt idx="1648">
                  <c:v>39575</c:v>
                </c:pt>
                <c:pt idx="1649">
                  <c:v>39574</c:v>
                </c:pt>
                <c:pt idx="1650">
                  <c:v>39573</c:v>
                </c:pt>
                <c:pt idx="1651">
                  <c:v>39570</c:v>
                </c:pt>
                <c:pt idx="1652">
                  <c:v>39569</c:v>
                </c:pt>
                <c:pt idx="1653">
                  <c:v>39568</c:v>
                </c:pt>
                <c:pt idx="1654">
                  <c:v>39567</c:v>
                </c:pt>
                <c:pt idx="1655">
                  <c:v>39566</c:v>
                </c:pt>
                <c:pt idx="1656">
                  <c:v>39563</c:v>
                </c:pt>
                <c:pt idx="1657">
                  <c:v>39562</c:v>
                </c:pt>
                <c:pt idx="1658">
                  <c:v>39561</c:v>
                </c:pt>
                <c:pt idx="1659">
                  <c:v>39560</c:v>
                </c:pt>
                <c:pt idx="1660">
                  <c:v>39559</c:v>
                </c:pt>
                <c:pt idx="1661">
                  <c:v>39556</c:v>
                </c:pt>
                <c:pt idx="1662">
                  <c:v>39555</c:v>
                </c:pt>
                <c:pt idx="1663">
                  <c:v>39554</c:v>
                </c:pt>
                <c:pt idx="1664">
                  <c:v>39553</c:v>
                </c:pt>
                <c:pt idx="1665">
                  <c:v>39552</c:v>
                </c:pt>
                <c:pt idx="1666">
                  <c:v>39549</c:v>
                </c:pt>
                <c:pt idx="1667">
                  <c:v>39548</c:v>
                </c:pt>
                <c:pt idx="1668">
                  <c:v>39547</c:v>
                </c:pt>
                <c:pt idx="1669">
                  <c:v>39546</c:v>
                </c:pt>
                <c:pt idx="1670">
                  <c:v>39545</c:v>
                </c:pt>
                <c:pt idx="1671">
                  <c:v>39542</c:v>
                </c:pt>
                <c:pt idx="1672">
                  <c:v>39541</c:v>
                </c:pt>
                <c:pt idx="1673">
                  <c:v>39540</c:v>
                </c:pt>
                <c:pt idx="1674">
                  <c:v>39539</c:v>
                </c:pt>
                <c:pt idx="1675">
                  <c:v>39538</c:v>
                </c:pt>
                <c:pt idx="1676">
                  <c:v>39535</c:v>
                </c:pt>
                <c:pt idx="1677">
                  <c:v>39534</c:v>
                </c:pt>
                <c:pt idx="1678">
                  <c:v>39533</c:v>
                </c:pt>
                <c:pt idx="1679">
                  <c:v>39532</c:v>
                </c:pt>
                <c:pt idx="1680">
                  <c:v>39531</c:v>
                </c:pt>
                <c:pt idx="1681">
                  <c:v>39528</c:v>
                </c:pt>
                <c:pt idx="1682">
                  <c:v>39527</c:v>
                </c:pt>
                <c:pt idx="1683">
                  <c:v>39526</c:v>
                </c:pt>
                <c:pt idx="1684">
                  <c:v>39525</c:v>
                </c:pt>
                <c:pt idx="1685">
                  <c:v>39524</c:v>
                </c:pt>
                <c:pt idx="1686">
                  <c:v>39521</c:v>
                </c:pt>
                <c:pt idx="1687">
                  <c:v>39520</c:v>
                </c:pt>
                <c:pt idx="1688">
                  <c:v>39519</c:v>
                </c:pt>
                <c:pt idx="1689">
                  <c:v>39518</c:v>
                </c:pt>
                <c:pt idx="1690">
                  <c:v>39517</c:v>
                </c:pt>
                <c:pt idx="1691">
                  <c:v>39514</c:v>
                </c:pt>
                <c:pt idx="1692">
                  <c:v>39513</c:v>
                </c:pt>
                <c:pt idx="1693">
                  <c:v>39512</c:v>
                </c:pt>
                <c:pt idx="1694">
                  <c:v>39511</c:v>
                </c:pt>
                <c:pt idx="1695">
                  <c:v>39510</c:v>
                </c:pt>
                <c:pt idx="1696">
                  <c:v>39507</c:v>
                </c:pt>
                <c:pt idx="1697">
                  <c:v>39506</c:v>
                </c:pt>
                <c:pt idx="1698">
                  <c:v>39505</c:v>
                </c:pt>
                <c:pt idx="1699">
                  <c:v>39504</c:v>
                </c:pt>
                <c:pt idx="1700">
                  <c:v>39503</c:v>
                </c:pt>
                <c:pt idx="1701">
                  <c:v>39500</c:v>
                </c:pt>
                <c:pt idx="1702">
                  <c:v>39499</c:v>
                </c:pt>
                <c:pt idx="1703">
                  <c:v>39498</c:v>
                </c:pt>
                <c:pt idx="1704">
                  <c:v>39497</c:v>
                </c:pt>
                <c:pt idx="1705">
                  <c:v>39496</c:v>
                </c:pt>
                <c:pt idx="1706">
                  <c:v>39493</c:v>
                </c:pt>
                <c:pt idx="1707">
                  <c:v>39492</c:v>
                </c:pt>
                <c:pt idx="1708">
                  <c:v>39491</c:v>
                </c:pt>
                <c:pt idx="1709">
                  <c:v>39490</c:v>
                </c:pt>
                <c:pt idx="1710">
                  <c:v>39489</c:v>
                </c:pt>
                <c:pt idx="1711">
                  <c:v>39486</c:v>
                </c:pt>
                <c:pt idx="1712">
                  <c:v>39485</c:v>
                </c:pt>
                <c:pt idx="1713">
                  <c:v>39484</c:v>
                </c:pt>
                <c:pt idx="1714">
                  <c:v>39483</c:v>
                </c:pt>
                <c:pt idx="1715">
                  <c:v>39482</c:v>
                </c:pt>
                <c:pt idx="1716">
                  <c:v>39479</c:v>
                </c:pt>
                <c:pt idx="1717">
                  <c:v>39478</c:v>
                </c:pt>
                <c:pt idx="1718">
                  <c:v>39477</c:v>
                </c:pt>
                <c:pt idx="1719">
                  <c:v>39476</c:v>
                </c:pt>
                <c:pt idx="1720">
                  <c:v>39475</c:v>
                </c:pt>
                <c:pt idx="1721">
                  <c:v>39472</c:v>
                </c:pt>
                <c:pt idx="1722">
                  <c:v>39471</c:v>
                </c:pt>
                <c:pt idx="1723">
                  <c:v>39470</c:v>
                </c:pt>
                <c:pt idx="1724">
                  <c:v>39469</c:v>
                </c:pt>
                <c:pt idx="1725">
                  <c:v>39468</c:v>
                </c:pt>
                <c:pt idx="1726">
                  <c:v>39465</c:v>
                </c:pt>
                <c:pt idx="1727">
                  <c:v>39464</c:v>
                </c:pt>
                <c:pt idx="1728">
                  <c:v>39463</c:v>
                </c:pt>
                <c:pt idx="1729">
                  <c:v>39462</c:v>
                </c:pt>
                <c:pt idx="1730">
                  <c:v>39461</c:v>
                </c:pt>
                <c:pt idx="1731">
                  <c:v>39458</c:v>
                </c:pt>
                <c:pt idx="1732">
                  <c:v>39457</c:v>
                </c:pt>
                <c:pt idx="1733">
                  <c:v>39456</c:v>
                </c:pt>
                <c:pt idx="1734">
                  <c:v>39455</c:v>
                </c:pt>
                <c:pt idx="1735">
                  <c:v>39454</c:v>
                </c:pt>
                <c:pt idx="1736">
                  <c:v>39451</c:v>
                </c:pt>
                <c:pt idx="1737">
                  <c:v>39450</c:v>
                </c:pt>
                <c:pt idx="1738">
                  <c:v>39449</c:v>
                </c:pt>
                <c:pt idx="1739">
                  <c:v>39448</c:v>
                </c:pt>
                <c:pt idx="1740">
                  <c:v>39447</c:v>
                </c:pt>
                <c:pt idx="1741">
                  <c:v>39444</c:v>
                </c:pt>
                <c:pt idx="1742">
                  <c:v>39443</c:v>
                </c:pt>
                <c:pt idx="1743">
                  <c:v>39442</c:v>
                </c:pt>
                <c:pt idx="1744">
                  <c:v>39441</c:v>
                </c:pt>
                <c:pt idx="1745">
                  <c:v>39440</c:v>
                </c:pt>
                <c:pt idx="1746">
                  <c:v>39437</c:v>
                </c:pt>
                <c:pt idx="1747">
                  <c:v>39436</c:v>
                </c:pt>
                <c:pt idx="1748">
                  <c:v>39435</c:v>
                </c:pt>
                <c:pt idx="1749">
                  <c:v>39434</c:v>
                </c:pt>
                <c:pt idx="1750">
                  <c:v>39433</c:v>
                </c:pt>
                <c:pt idx="1751">
                  <c:v>39430</c:v>
                </c:pt>
                <c:pt idx="1752">
                  <c:v>39429</c:v>
                </c:pt>
                <c:pt idx="1753">
                  <c:v>39428</c:v>
                </c:pt>
                <c:pt idx="1754">
                  <c:v>39427</c:v>
                </c:pt>
                <c:pt idx="1755">
                  <c:v>39426</c:v>
                </c:pt>
                <c:pt idx="1756">
                  <c:v>39423</c:v>
                </c:pt>
                <c:pt idx="1757">
                  <c:v>39422</c:v>
                </c:pt>
                <c:pt idx="1758">
                  <c:v>39421</c:v>
                </c:pt>
                <c:pt idx="1759">
                  <c:v>39420</c:v>
                </c:pt>
                <c:pt idx="1760">
                  <c:v>39419</c:v>
                </c:pt>
                <c:pt idx="1761">
                  <c:v>39416</c:v>
                </c:pt>
                <c:pt idx="1762">
                  <c:v>39415</c:v>
                </c:pt>
                <c:pt idx="1763">
                  <c:v>39414</c:v>
                </c:pt>
                <c:pt idx="1764">
                  <c:v>39413</c:v>
                </c:pt>
                <c:pt idx="1765">
                  <c:v>39412</c:v>
                </c:pt>
                <c:pt idx="1766">
                  <c:v>39409</c:v>
                </c:pt>
                <c:pt idx="1767">
                  <c:v>39408</c:v>
                </c:pt>
                <c:pt idx="1768">
                  <c:v>39407</c:v>
                </c:pt>
                <c:pt idx="1769">
                  <c:v>39406</c:v>
                </c:pt>
                <c:pt idx="1770">
                  <c:v>39405</c:v>
                </c:pt>
                <c:pt idx="1771">
                  <c:v>39402</c:v>
                </c:pt>
                <c:pt idx="1772">
                  <c:v>39401</c:v>
                </c:pt>
                <c:pt idx="1773">
                  <c:v>39400</c:v>
                </c:pt>
                <c:pt idx="1774">
                  <c:v>39399</c:v>
                </c:pt>
                <c:pt idx="1775">
                  <c:v>39398</c:v>
                </c:pt>
                <c:pt idx="1776">
                  <c:v>39395</c:v>
                </c:pt>
                <c:pt idx="1777">
                  <c:v>39394</c:v>
                </c:pt>
                <c:pt idx="1778">
                  <c:v>39393</c:v>
                </c:pt>
                <c:pt idx="1779">
                  <c:v>39392</c:v>
                </c:pt>
                <c:pt idx="1780">
                  <c:v>39391</c:v>
                </c:pt>
                <c:pt idx="1781">
                  <c:v>39388</c:v>
                </c:pt>
                <c:pt idx="1782">
                  <c:v>39387</c:v>
                </c:pt>
                <c:pt idx="1783">
                  <c:v>39386</c:v>
                </c:pt>
                <c:pt idx="1784">
                  <c:v>39385</c:v>
                </c:pt>
                <c:pt idx="1785">
                  <c:v>39384</c:v>
                </c:pt>
                <c:pt idx="1786">
                  <c:v>39381</c:v>
                </c:pt>
                <c:pt idx="1787">
                  <c:v>39380</c:v>
                </c:pt>
                <c:pt idx="1788">
                  <c:v>39379</c:v>
                </c:pt>
                <c:pt idx="1789">
                  <c:v>39378</c:v>
                </c:pt>
                <c:pt idx="1790">
                  <c:v>39377</c:v>
                </c:pt>
                <c:pt idx="1791">
                  <c:v>39374</c:v>
                </c:pt>
                <c:pt idx="1792">
                  <c:v>39373</c:v>
                </c:pt>
                <c:pt idx="1793">
                  <c:v>39372</c:v>
                </c:pt>
                <c:pt idx="1794">
                  <c:v>39371</c:v>
                </c:pt>
                <c:pt idx="1795">
                  <c:v>39370</c:v>
                </c:pt>
                <c:pt idx="1796">
                  <c:v>39367</c:v>
                </c:pt>
                <c:pt idx="1797">
                  <c:v>39366</c:v>
                </c:pt>
                <c:pt idx="1798">
                  <c:v>39365</c:v>
                </c:pt>
                <c:pt idx="1799">
                  <c:v>39364</c:v>
                </c:pt>
                <c:pt idx="1800">
                  <c:v>39363</c:v>
                </c:pt>
                <c:pt idx="1801">
                  <c:v>39360</c:v>
                </c:pt>
                <c:pt idx="1802">
                  <c:v>39359</c:v>
                </c:pt>
                <c:pt idx="1803">
                  <c:v>39358</c:v>
                </c:pt>
                <c:pt idx="1804">
                  <c:v>39357</c:v>
                </c:pt>
                <c:pt idx="1805">
                  <c:v>39356</c:v>
                </c:pt>
                <c:pt idx="1806">
                  <c:v>39353</c:v>
                </c:pt>
                <c:pt idx="1807">
                  <c:v>39352</c:v>
                </c:pt>
                <c:pt idx="1808">
                  <c:v>39351</c:v>
                </c:pt>
                <c:pt idx="1809">
                  <c:v>39350</c:v>
                </c:pt>
                <c:pt idx="1810">
                  <c:v>39349</c:v>
                </c:pt>
                <c:pt idx="1811">
                  <c:v>39346</c:v>
                </c:pt>
                <c:pt idx="1812">
                  <c:v>39345</c:v>
                </c:pt>
                <c:pt idx="1813">
                  <c:v>39344</c:v>
                </c:pt>
                <c:pt idx="1814">
                  <c:v>39343</c:v>
                </c:pt>
                <c:pt idx="1815">
                  <c:v>39342</c:v>
                </c:pt>
                <c:pt idx="1816">
                  <c:v>39339</c:v>
                </c:pt>
                <c:pt idx="1817">
                  <c:v>39338</c:v>
                </c:pt>
                <c:pt idx="1818">
                  <c:v>39337</c:v>
                </c:pt>
                <c:pt idx="1819">
                  <c:v>39336</c:v>
                </c:pt>
                <c:pt idx="1820">
                  <c:v>39335</c:v>
                </c:pt>
                <c:pt idx="1821">
                  <c:v>39332</c:v>
                </c:pt>
                <c:pt idx="1822">
                  <c:v>39331</c:v>
                </c:pt>
                <c:pt idx="1823">
                  <c:v>39330</c:v>
                </c:pt>
                <c:pt idx="1824">
                  <c:v>39329</c:v>
                </c:pt>
                <c:pt idx="1825">
                  <c:v>39328</c:v>
                </c:pt>
                <c:pt idx="1826">
                  <c:v>39325</c:v>
                </c:pt>
                <c:pt idx="1827">
                  <c:v>39324</c:v>
                </c:pt>
                <c:pt idx="1828">
                  <c:v>39323</c:v>
                </c:pt>
                <c:pt idx="1829">
                  <c:v>39322</c:v>
                </c:pt>
                <c:pt idx="1830">
                  <c:v>39321</c:v>
                </c:pt>
                <c:pt idx="1831">
                  <c:v>39318</c:v>
                </c:pt>
                <c:pt idx="1832">
                  <c:v>39317</c:v>
                </c:pt>
                <c:pt idx="1833">
                  <c:v>39316</c:v>
                </c:pt>
                <c:pt idx="1834">
                  <c:v>39315</c:v>
                </c:pt>
                <c:pt idx="1835">
                  <c:v>39314</c:v>
                </c:pt>
                <c:pt idx="1836">
                  <c:v>39311</c:v>
                </c:pt>
                <c:pt idx="1837">
                  <c:v>39310</c:v>
                </c:pt>
                <c:pt idx="1838">
                  <c:v>39309</c:v>
                </c:pt>
                <c:pt idx="1839">
                  <c:v>39308</c:v>
                </c:pt>
                <c:pt idx="1840">
                  <c:v>39307</c:v>
                </c:pt>
                <c:pt idx="1841">
                  <c:v>39304</c:v>
                </c:pt>
                <c:pt idx="1842">
                  <c:v>39303</c:v>
                </c:pt>
                <c:pt idx="1843">
                  <c:v>39302</c:v>
                </c:pt>
                <c:pt idx="1844">
                  <c:v>39301</c:v>
                </c:pt>
                <c:pt idx="1845">
                  <c:v>39300</c:v>
                </c:pt>
                <c:pt idx="1846">
                  <c:v>39297</c:v>
                </c:pt>
                <c:pt idx="1847">
                  <c:v>39296</c:v>
                </c:pt>
                <c:pt idx="1848">
                  <c:v>39295</c:v>
                </c:pt>
                <c:pt idx="1849">
                  <c:v>39294</c:v>
                </c:pt>
                <c:pt idx="1850">
                  <c:v>39293</c:v>
                </c:pt>
                <c:pt idx="1851">
                  <c:v>39290</c:v>
                </c:pt>
                <c:pt idx="1852">
                  <c:v>39289</c:v>
                </c:pt>
                <c:pt idx="1853">
                  <c:v>39288</c:v>
                </c:pt>
                <c:pt idx="1854">
                  <c:v>39287</c:v>
                </c:pt>
                <c:pt idx="1855">
                  <c:v>39286</c:v>
                </c:pt>
                <c:pt idx="1856">
                  <c:v>39283</c:v>
                </c:pt>
                <c:pt idx="1857">
                  <c:v>39282</c:v>
                </c:pt>
                <c:pt idx="1858">
                  <c:v>39281</c:v>
                </c:pt>
                <c:pt idx="1859">
                  <c:v>39280</c:v>
                </c:pt>
                <c:pt idx="1860">
                  <c:v>39279</c:v>
                </c:pt>
                <c:pt idx="1861">
                  <c:v>39276</c:v>
                </c:pt>
                <c:pt idx="1862">
                  <c:v>39275</c:v>
                </c:pt>
                <c:pt idx="1863">
                  <c:v>39274</c:v>
                </c:pt>
                <c:pt idx="1864">
                  <c:v>39273</c:v>
                </c:pt>
                <c:pt idx="1865">
                  <c:v>39272</c:v>
                </c:pt>
                <c:pt idx="1866">
                  <c:v>39269</c:v>
                </c:pt>
                <c:pt idx="1867">
                  <c:v>39268</c:v>
                </c:pt>
                <c:pt idx="1868">
                  <c:v>39267</c:v>
                </c:pt>
                <c:pt idx="1869">
                  <c:v>39266</c:v>
                </c:pt>
                <c:pt idx="1870">
                  <c:v>39265</c:v>
                </c:pt>
                <c:pt idx="1871">
                  <c:v>39262</c:v>
                </c:pt>
                <c:pt idx="1872">
                  <c:v>39261</c:v>
                </c:pt>
                <c:pt idx="1873">
                  <c:v>39260</c:v>
                </c:pt>
                <c:pt idx="1874">
                  <c:v>39259</c:v>
                </c:pt>
                <c:pt idx="1875">
                  <c:v>39258</c:v>
                </c:pt>
                <c:pt idx="1876">
                  <c:v>39255</c:v>
                </c:pt>
                <c:pt idx="1877">
                  <c:v>39254</c:v>
                </c:pt>
                <c:pt idx="1878">
                  <c:v>39253</c:v>
                </c:pt>
                <c:pt idx="1879">
                  <c:v>39252</c:v>
                </c:pt>
                <c:pt idx="1880">
                  <c:v>39251</c:v>
                </c:pt>
                <c:pt idx="1881">
                  <c:v>39248</c:v>
                </c:pt>
                <c:pt idx="1882">
                  <c:v>39247</c:v>
                </c:pt>
                <c:pt idx="1883">
                  <c:v>39246</c:v>
                </c:pt>
                <c:pt idx="1884">
                  <c:v>39245</c:v>
                </c:pt>
                <c:pt idx="1885">
                  <c:v>39244</c:v>
                </c:pt>
                <c:pt idx="1886">
                  <c:v>39241</c:v>
                </c:pt>
                <c:pt idx="1887">
                  <c:v>39240</c:v>
                </c:pt>
                <c:pt idx="1888">
                  <c:v>39239</c:v>
                </c:pt>
                <c:pt idx="1889">
                  <c:v>39238</c:v>
                </c:pt>
                <c:pt idx="1890">
                  <c:v>39237</c:v>
                </c:pt>
                <c:pt idx="1891">
                  <c:v>39234</c:v>
                </c:pt>
                <c:pt idx="1892">
                  <c:v>39233</c:v>
                </c:pt>
                <c:pt idx="1893">
                  <c:v>39232</c:v>
                </c:pt>
                <c:pt idx="1894">
                  <c:v>39231</c:v>
                </c:pt>
                <c:pt idx="1895">
                  <c:v>39230</c:v>
                </c:pt>
                <c:pt idx="1896">
                  <c:v>39227</c:v>
                </c:pt>
                <c:pt idx="1897">
                  <c:v>39226</c:v>
                </c:pt>
                <c:pt idx="1898">
                  <c:v>39225</c:v>
                </c:pt>
                <c:pt idx="1899">
                  <c:v>39224</c:v>
                </c:pt>
                <c:pt idx="1900">
                  <c:v>39223</c:v>
                </c:pt>
                <c:pt idx="1901">
                  <c:v>39220</c:v>
                </c:pt>
                <c:pt idx="1902">
                  <c:v>39219</c:v>
                </c:pt>
                <c:pt idx="1903">
                  <c:v>39218</c:v>
                </c:pt>
                <c:pt idx="1904">
                  <c:v>39217</c:v>
                </c:pt>
                <c:pt idx="1905">
                  <c:v>39216</c:v>
                </c:pt>
                <c:pt idx="1906">
                  <c:v>39213</c:v>
                </c:pt>
                <c:pt idx="1907">
                  <c:v>39212</c:v>
                </c:pt>
                <c:pt idx="1908">
                  <c:v>39211</c:v>
                </c:pt>
                <c:pt idx="1909">
                  <c:v>39210</c:v>
                </c:pt>
                <c:pt idx="1910">
                  <c:v>39209</c:v>
                </c:pt>
                <c:pt idx="1911">
                  <c:v>39206</c:v>
                </c:pt>
                <c:pt idx="1912">
                  <c:v>39205</c:v>
                </c:pt>
                <c:pt idx="1913">
                  <c:v>39204</c:v>
                </c:pt>
                <c:pt idx="1914">
                  <c:v>39203</c:v>
                </c:pt>
                <c:pt idx="1915">
                  <c:v>39202</c:v>
                </c:pt>
                <c:pt idx="1916">
                  <c:v>39199</c:v>
                </c:pt>
                <c:pt idx="1917">
                  <c:v>39198</c:v>
                </c:pt>
                <c:pt idx="1918">
                  <c:v>39197</c:v>
                </c:pt>
                <c:pt idx="1919">
                  <c:v>39196</c:v>
                </c:pt>
                <c:pt idx="1920">
                  <c:v>39195</c:v>
                </c:pt>
                <c:pt idx="1921">
                  <c:v>39192</c:v>
                </c:pt>
                <c:pt idx="1922">
                  <c:v>39191</c:v>
                </c:pt>
                <c:pt idx="1923">
                  <c:v>39190</c:v>
                </c:pt>
                <c:pt idx="1924">
                  <c:v>39189</c:v>
                </c:pt>
                <c:pt idx="1925">
                  <c:v>39188</c:v>
                </c:pt>
                <c:pt idx="1926">
                  <c:v>39185</c:v>
                </c:pt>
                <c:pt idx="1927">
                  <c:v>39184</c:v>
                </c:pt>
                <c:pt idx="1928">
                  <c:v>39183</c:v>
                </c:pt>
                <c:pt idx="1929">
                  <c:v>39182</c:v>
                </c:pt>
                <c:pt idx="1930">
                  <c:v>39181</c:v>
                </c:pt>
                <c:pt idx="1931">
                  <c:v>39178</c:v>
                </c:pt>
                <c:pt idx="1932">
                  <c:v>39177</c:v>
                </c:pt>
                <c:pt idx="1933">
                  <c:v>39176</c:v>
                </c:pt>
                <c:pt idx="1934">
                  <c:v>39175</c:v>
                </c:pt>
                <c:pt idx="1935">
                  <c:v>39174</c:v>
                </c:pt>
                <c:pt idx="1936">
                  <c:v>39171</c:v>
                </c:pt>
                <c:pt idx="1937">
                  <c:v>39170</c:v>
                </c:pt>
                <c:pt idx="1938">
                  <c:v>39169</c:v>
                </c:pt>
                <c:pt idx="1939">
                  <c:v>39168</c:v>
                </c:pt>
                <c:pt idx="1940">
                  <c:v>39167</c:v>
                </c:pt>
                <c:pt idx="1941">
                  <c:v>39164</c:v>
                </c:pt>
                <c:pt idx="1942">
                  <c:v>39163</c:v>
                </c:pt>
                <c:pt idx="1943">
                  <c:v>39162</c:v>
                </c:pt>
                <c:pt idx="1944">
                  <c:v>39161</c:v>
                </c:pt>
                <c:pt idx="1945">
                  <c:v>39160</c:v>
                </c:pt>
                <c:pt idx="1946">
                  <c:v>39157</c:v>
                </c:pt>
                <c:pt idx="1947">
                  <c:v>39156</c:v>
                </c:pt>
                <c:pt idx="1948">
                  <c:v>39155</c:v>
                </c:pt>
                <c:pt idx="1949">
                  <c:v>39154</c:v>
                </c:pt>
                <c:pt idx="1950">
                  <c:v>39153</c:v>
                </c:pt>
                <c:pt idx="1951">
                  <c:v>39150</c:v>
                </c:pt>
                <c:pt idx="1952">
                  <c:v>39149</c:v>
                </c:pt>
                <c:pt idx="1953">
                  <c:v>39148</c:v>
                </c:pt>
                <c:pt idx="1954">
                  <c:v>39147</c:v>
                </c:pt>
                <c:pt idx="1955">
                  <c:v>39146</c:v>
                </c:pt>
                <c:pt idx="1956">
                  <c:v>39143</c:v>
                </c:pt>
                <c:pt idx="1957">
                  <c:v>39142</c:v>
                </c:pt>
                <c:pt idx="1958">
                  <c:v>39141</c:v>
                </c:pt>
                <c:pt idx="1959">
                  <c:v>39140</c:v>
                </c:pt>
                <c:pt idx="1960">
                  <c:v>39139</c:v>
                </c:pt>
                <c:pt idx="1961">
                  <c:v>39136</c:v>
                </c:pt>
                <c:pt idx="1962">
                  <c:v>39135</c:v>
                </c:pt>
                <c:pt idx="1963">
                  <c:v>39134</c:v>
                </c:pt>
                <c:pt idx="1964">
                  <c:v>39133</c:v>
                </c:pt>
                <c:pt idx="1965">
                  <c:v>39132</c:v>
                </c:pt>
                <c:pt idx="1966">
                  <c:v>39129</c:v>
                </c:pt>
                <c:pt idx="1967">
                  <c:v>39128</c:v>
                </c:pt>
                <c:pt idx="1968">
                  <c:v>39127</c:v>
                </c:pt>
                <c:pt idx="1969">
                  <c:v>39126</c:v>
                </c:pt>
                <c:pt idx="1970">
                  <c:v>39125</c:v>
                </c:pt>
                <c:pt idx="1971">
                  <c:v>39122</c:v>
                </c:pt>
                <c:pt idx="1972">
                  <c:v>39121</c:v>
                </c:pt>
                <c:pt idx="1973">
                  <c:v>39120</c:v>
                </c:pt>
                <c:pt idx="1974">
                  <c:v>39119</c:v>
                </c:pt>
                <c:pt idx="1975">
                  <c:v>39118</c:v>
                </c:pt>
                <c:pt idx="1976">
                  <c:v>39115</c:v>
                </c:pt>
                <c:pt idx="1977">
                  <c:v>39114</c:v>
                </c:pt>
                <c:pt idx="1978">
                  <c:v>39113</c:v>
                </c:pt>
                <c:pt idx="1979">
                  <c:v>39112</c:v>
                </c:pt>
                <c:pt idx="1980">
                  <c:v>39111</c:v>
                </c:pt>
                <c:pt idx="1981">
                  <c:v>39108</c:v>
                </c:pt>
                <c:pt idx="1982">
                  <c:v>39107</c:v>
                </c:pt>
                <c:pt idx="1983">
                  <c:v>39106</c:v>
                </c:pt>
                <c:pt idx="1984">
                  <c:v>39105</c:v>
                </c:pt>
                <c:pt idx="1985">
                  <c:v>39104</c:v>
                </c:pt>
                <c:pt idx="1986">
                  <c:v>39101</c:v>
                </c:pt>
                <c:pt idx="1987">
                  <c:v>39100</c:v>
                </c:pt>
                <c:pt idx="1988">
                  <c:v>39099</c:v>
                </c:pt>
                <c:pt idx="1989">
                  <c:v>39098</c:v>
                </c:pt>
                <c:pt idx="1990">
                  <c:v>39097</c:v>
                </c:pt>
                <c:pt idx="1991">
                  <c:v>39094</c:v>
                </c:pt>
                <c:pt idx="1992">
                  <c:v>39093</c:v>
                </c:pt>
                <c:pt idx="1993">
                  <c:v>39092</c:v>
                </c:pt>
                <c:pt idx="1994">
                  <c:v>39091</c:v>
                </c:pt>
                <c:pt idx="1995">
                  <c:v>39090</c:v>
                </c:pt>
                <c:pt idx="1996">
                  <c:v>39087</c:v>
                </c:pt>
                <c:pt idx="1997">
                  <c:v>39086</c:v>
                </c:pt>
                <c:pt idx="1998">
                  <c:v>39085</c:v>
                </c:pt>
                <c:pt idx="1999">
                  <c:v>39084</c:v>
                </c:pt>
                <c:pt idx="2000">
                  <c:v>39083</c:v>
                </c:pt>
                <c:pt idx="2001">
                  <c:v>39080</c:v>
                </c:pt>
                <c:pt idx="2002">
                  <c:v>39079</c:v>
                </c:pt>
                <c:pt idx="2003">
                  <c:v>39078</c:v>
                </c:pt>
                <c:pt idx="2004">
                  <c:v>39077</c:v>
                </c:pt>
                <c:pt idx="2005">
                  <c:v>39076</c:v>
                </c:pt>
                <c:pt idx="2006">
                  <c:v>39073</c:v>
                </c:pt>
                <c:pt idx="2007">
                  <c:v>39072</c:v>
                </c:pt>
                <c:pt idx="2008">
                  <c:v>39071</c:v>
                </c:pt>
                <c:pt idx="2009">
                  <c:v>39070</c:v>
                </c:pt>
                <c:pt idx="2010">
                  <c:v>39069</c:v>
                </c:pt>
                <c:pt idx="2011">
                  <c:v>39066</c:v>
                </c:pt>
                <c:pt idx="2012">
                  <c:v>39065</c:v>
                </c:pt>
                <c:pt idx="2013">
                  <c:v>39064</c:v>
                </c:pt>
                <c:pt idx="2014">
                  <c:v>39063</c:v>
                </c:pt>
                <c:pt idx="2015">
                  <c:v>39062</c:v>
                </c:pt>
                <c:pt idx="2016">
                  <c:v>39059</c:v>
                </c:pt>
                <c:pt idx="2017">
                  <c:v>39058</c:v>
                </c:pt>
                <c:pt idx="2018">
                  <c:v>39057</c:v>
                </c:pt>
                <c:pt idx="2019">
                  <c:v>39056</c:v>
                </c:pt>
                <c:pt idx="2020">
                  <c:v>39055</c:v>
                </c:pt>
                <c:pt idx="2021">
                  <c:v>39052</c:v>
                </c:pt>
                <c:pt idx="2022">
                  <c:v>39051</c:v>
                </c:pt>
                <c:pt idx="2023">
                  <c:v>39050</c:v>
                </c:pt>
                <c:pt idx="2024">
                  <c:v>39049</c:v>
                </c:pt>
                <c:pt idx="2025">
                  <c:v>39048</c:v>
                </c:pt>
                <c:pt idx="2026">
                  <c:v>39045</c:v>
                </c:pt>
                <c:pt idx="2027">
                  <c:v>39044</c:v>
                </c:pt>
                <c:pt idx="2028">
                  <c:v>39043</c:v>
                </c:pt>
                <c:pt idx="2029">
                  <c:v>39042</c:v>
                </c:pt>
                <c:pt idx="2030">
                  <c:v>39041</c:v>
                </c:pt>
                <c:pt idx="2031">
                  <c:v>39038</c:v>
                </c:pt>
                <c:pt idx="2032">
                  <c:v>39037</c:v>
                </c:pt>
                <c:pt idx="2033">
                  <c:v>39036</c:v>
                </c:pt>
                <c:pt idx="2034">
                  <c:v>39035</c:v>
                </c:pt>
                <c:pt idx="2035">
                  <c:v>39034</c:v>
                </c:pt>
                <c:pt idx="2036">
                  <c:v>39031</c:v>
                </c:pt>
                <c:pt idx="2037">
                  <c:v>39030</c:v>
                </c:pt>
                <c:pt idx="2038">
                  <c:v>39029</c:v>
                </c:pt>
                <c:pt idx="2039">
                  <c:v>39028</c:v>
                </c:pt>
                <c:pt idx="2040">
                  <c:v>39027</c:v>
                </c:pt>
                <c:pt idx="2041">
                  <c:v>39024</c:v>
                </c:pt>
                <c:pt idx="2042">
                  <c:v>39023</c:v>
                </c:pt>
                <c:pt idx="2043">
                  <c:v>39022</c:v>
                </c:pt>
              </c:numCache>
            </c:numRef>
          </c:cat>
          <c:val>
            <c:numRef>
              <c:f>ETF!$C$12:$C$2055</c:f>
              <c:numCache>
                <c:formatCode>#,##0</c:formatCode>
                <c:ptCount val="2044"/>
                <c:pt idx="0">
                  <c:v>55504752</c:v>
                </c:pt>
                <c:pt idx="1">
                  <c:v>55504752</c:v>
                </c:pt>
                <c:pt idx="2">
                  <c:v>55518308</c:v>
                </c:pt>
                <c:pt idx="3">
                  <c:v>55507500</c:v>
                </c:pt>
                <c:pt idx="4">
                  <c:v>55545036</c:v>
                </c:pt>
                <c:pt idx="5">
                  <c:v>55593156</c:v>
                </c:pt>
                <c:pt idx="6">
                  <c:v>55712248</c:v>
                </c:pt>
                <c:pt idx="7">
                  <c:v>55697568</c:v>
                </c:pt>
                <c:pt idx="8">
                  <c:v>55684796</c:v>
                </c:pt>
                <c:pt idx="9">
                  <c:v>55662948</c:v>
                </c:pt>
                <c:pt idx="10">
                  <c:v>55639820</c:v>
                </c:pt>
                <c:pt idx="11">
                  <c:v>55577636</c:v>
                </c:pt>
                <c:pt idx="12">
                  <c:v>55570304</c:v>
                </c:pt>
                <c:pt idx="13">
                  <c:v>55568824</c:v>
                </c:pt>
                <c:pt idx="14">
                  <c:v>55545576</c:v>
                </c:pt>
                <c:pt idx="15">
                  <c:v>55515704</c:v>
                </c:pt>
                <c:pt idx="16">
                  <c:v>55513468</c:v>
                </c:pt>
                <c:pt idx="17">
                  <c:v>55569948</c:v>
                </c:pt>
                <c:pt idx="18">
                  <c:v>55585260</c:v>
                </c:pt>
                <c:pt idx="19">
                  <c:v>55659300</c:v>
                </c:pt>
                <c:pt idx="20">
                  <c:v>55681704</c:v>
                </c:pt>
                <c:pt idx="21">
                  <c:v>55751380</c:v>
                </c:pt>
                <c:pt idx="22">
                  <c:v>55747224</c:v>
                </c:pt>
                <c:pt idx="23">
                  <c:v>55732772</c:v>
                </c:pt>
                <c:pt idx="24">
                  <c:v>55711308</c:v>
                </c:pt>
                <c:pt idx="25">
                  <c:v>55648180</c:v>
                </c:pt>
                <c:pt idx="26">
                  <c:v>55624368</c:v>
                </c:pt>
                <c:pt idx="27">
                  <c:v>55607396</c:v>
                </c:pt>
                <c:pt idx="28">
                  <c:v>55713116</c:v>
                </c:pt>
                <c:pt idx="29">
                  <c:v>55705876</c:v>
                </c:pt>
                <c:pt idx="30">
                  <c:v>55658312</c:v>
                </c:pt>
                <c:pt idx="31">
                  <c:v>55717200</c:v>
                </c:pt>
                <c:pt idx="32">
                  <c:v>55655668</c:v>
                </c:pt>
                <c:pt idx="33">
                  <c:v>55745164</c:v>
                </c:pt>
                <c:pt idx="34">
                  <c:v>55822240</c:v>
                </c:pt>
                <c:pt idx="35">
                  <c:v>55857376</c:v>
                </c:pt>
                <c:pt idx="36">
                  <c:v>55528628</c:v>
                </c:pt>
                <c:pt idx="37">
                  <c:v>55658572</c:v>
                </c:pt>
                <c:pt idx="38">
                  <c:v>55540480</c:v>
                </c:pt>
                <c:pt idx="39">
                  <c:v>55455100</c:v>
                </c:pt>
                <c:pt idx="40">
                  <c:v>55456408</c:v>
                </c:pt>
                <c:pt idx="41">
                  <c:v>55445092</c:v>
                </c:pt>
                <c:pt idx="42">
                  <c:v>55445092</c:v>
                </c:pt>
                <c:pt idx="43">
                  <c:v>55445492</c:v>
                </c:pt>
                <c:pt idx="44">
                  <c:v>55466752</c:v>
                </c:pt>
                <c:pt idx="45">
                  <c:v>55262760</c:v>
                </c:pt>
                <c:pt idx="46">
                  <c:v>55041432</c:v>
                </c:pt>
                <c:pt idx="47">
                  <c:v>55050828</c:v>
                </c:pt>
                <c:pt idx="48">
                  <c:v>55005384</c:v>
                </c:pt>
                <c:pt idx="49">
                  <c:v>54996628</c:v>
                </c:pt>
                <c:pt idx="50">
                  <c:v>54998360</c:v>
                </c:pt>
                <c:pt idx="51">
                  <c:v>54910408</c:v>
                </c:pt>
                <c:pt idx="52">
                  <c:v>55077640</c:v>
                </c:pt>
                <c:pt idx="53">
                  <c:v>55084784</c:v>
                </c:pt>
                <c:pt idx="54">
                  <c:v>55081340</c:v>
                </c:pt>
                <c:pt idx="55">
                  <c:v>55118656</c:v>
                </c:pt>
                <c:pt idx="56">
                  <c:v>55242188</c:v>
                </c:pt>
                <c:pt idx="57">
                  <c:v>55228876</c:v>
                </c:pt>
                <c:pt idx="58">
                  <c:v>55227132</c:v>
                </c:pt>
                <c:pt idx="59">
                  <c:v>55209700</c:v>
                </c:pt>
                <c:pt idx="60">
                  <c:v>55161524</c:v>
                </c:pt>
                <c:pt idx="61">
                  <c:v>55161048</c:v>
                </c:pt>
                <c:pt idx="62">
                  <c:v>55228692</c:v>
                </c:pt>
                <c:pt idx="63">
                  <c:v>55252412</c:v>
                </c:pt>
                <c:pt idx="64">
                  <c:v>55280404</c:v>
                </c:pt>
                <c:pt idx="65">
                  <c:v>55432584</c:v>
                </c:pt>
                <c:pt idx="66">
                  <c:v>55438340</c:v>
                </c:pt>
                <c:pt idx="67">
                  <c:v>55445408</c:v>
                </c:pt>
                <c:pt idx="68">
                  <c:v>55466552</c:v>
                </c:pt>
                <c:pt idx="69">
                  <c:v>55455248</c:v>
                </c:pt>
                <c:pt idx="70">
                  <c:v>55186300</c:v>
                </c:pt>
                <c:pt idx="71">
                  <c:v>55186300</c:v>
                </c:pt>
                <c:pt idx="72">
                  <c:v>55165648</c:v>
                </c:pt>
                <c:pt idx="73">
                  <c:v>55170180</c:v>
                </c:pt>
                <c:pt idx="74">
                  <c:v>55301604</c:v>
                </c:pt>
                <c:pt idx="75">
                  <c:v>55393720</c:v>
                </c:pt>
                <c:pt idx="76">
                  <c:v>55389004</c:v>
                </c:pt>
                <c:pt idx="77">
                  <c:v>55399352</c:v>
                </c:pt>
                <c:pt idx="78">
                  <c:v>55325832</c:v>
                </c:pt>
                <c:pt idx="79">
                  <c:v>55351560</c:v>
                </c:pt>
                <c:pt idx="80">
                  <c:v>55354336</c:v>
                </c:pt>
                <c:pt idx="81">
                  <c:v>55422212</c:v>
                </c:pt>
                <c:pt idx="82">
                  <c:v>55446968</c:v>
                </c:pt>
                <c:pt idx="83">
                  <c:v>55429560</c:v>
                </c:pt>
                <c:pt idx="84">
                  <c:v>55423376</c:v>
                </c:pt>
                <c:pt idx="85">
                  <c:v>55429924</c:v>
                </c:pt>
                <c:pt idx="86">
                  <c:v>55505472</c:v>
                </c:pt>
                <c:pt idx="87">
                  <c:v>55592768</c:v>
                </c:pt>
                <c:pt idx="88">
                  <c:v>55677312</c:v>
                </c:pt>
                <c:pt idx="89">
                  <c:v>55813916</c:v>
                </c:pt>
                <c:pt idx="90">
                  <c:v>55847392</c:v>
                </c:pt>
                <c:pt idx="91">
                  <c:v>55844808</c:v>
                </c:pt>
                <c:pt idx="92">
                  <c:v>55864116</c:v>
                </c:pt>
                <c:pt idx="93">
                  <c:v>55859228</c:v>
                </c:pt>
                <c:pt idx="94">
                  <c:v>55845744</c:v>
                </c:pt>
                <c:pt idx="95">
                  <c:v>55787800</c:v>
                </c:pt>
                <c:pt idx="96">
                  <c:v>55864048</c:v>
                </c:pt>
                <c:pt idx="97">
                  <c:v>55864048</c:v>
                </c:pt>
                <c:pt idx="98">
                  <c:v>55927456</c:v>
                </c:pt>
                <c:pt idx="99">
                  <c:v>56170268</c:v>
                </c:pt>
                <c:pt idx="100">
                  <c:v>56153396</c:v>
                </c:pt>
                <c:pt idx="101">
                  <c:v>56095044</c:v>
                </c:pt>
                <c:pt idx="102">
                  <c:v>56178012</c:v>
                </c:pt>
                <c:pt idx="103">
                  <c:v>56186684</c:v>
                </c:pt>
                <c:pt idx="104">
                  <c:v>56184780</c:v>
                </c:pt>
                <c:pt idx="105">
                  <c:v>56274308</c:v>
                </c:pt>
                <c:pt idx="106">
                  <c:v>56278920</c:v>
                </c:pt>
                <c:pt idx="107">
                  <c:v>56355808</c:v>
                </c:pt>
                <c:pt idx="108">
                  <c:v>56448956</c:v>
                </c:pt>
                <c:pt idx="109">
                  <c:v>56489836</c:v>
                </c:pt>
                <c:pt idx="110">
                  <c:v>56566260</c:v>
                </c:pt>
                <c:pt idx="111">
                  <c:v>56771360</c:v>
                </c:pt>
                <c:pt idx="112">
                  <c:v>56775028</c:v>
                </c:pt>
                <c:pt idx="113">
                  <c:v>56751984</c:v>
                </c:pt>
                <c:pt idx="114">
                  <c:v>56812192</c:v>
                </c:pt>
                <c:pt idx="115">
                  <c:v>56893364</c:v>
                </c:pt>
                <c:pt idx="116">
                  <c:v>56785436</c:v>
                </c:pt>
                <c:pt idx="117">
                  <c:v>56714420</c:v>
                </c:pt>
                <c:pt idx="118">
                  <c:v>56713044</c:v>
                </c:pt>
                <c:pt idx="119">
                  <c:v>56664904</c:v>
                </c:pt>
                <c:pt idx="120">
                  <c:v>56632380</c:v>
                </c:pt>
                <c:pt idx="121">
                  <c:v>56791236</c:v>
                </c:pt>
                <c:pt idx="122">
                  <c:v>56678744</c:v>
                </c:pt>
                <c:pt idx="123">
                  <c:v>56608056</c:v>
                </c:pt>
                <c:pt idx="124">
                  <c:v>56669240</c:v>
                </c:pt>
                <c:pt idx="125">
                  <c:v>56665832</c:v>
                </c:pt>
                <c:pt idx="126">
                  <c:v>56394284</c:v>
                </c:pt>
                <c:pt idx="127">
                  <c:v>56333308</c:v>
                </c:pt>
                <c:pt idx="128">
                  <c:v>56110720</c:v>
                </c:pt>
                <c:pt idx="129">
                  <c:v>56129684</c:v>
                </c:pt>
                <c:pt idx="130">
                  <c:v>56162888</c:v>
                </c:pt>
                <c:pt idx="131">
                  <c:v>56134988</c:v>
                </c:pt>
                <c:pt idx="132">
                  <c:v>56141360</c:v>
                </c:pt>
                <c:pt idx="133">
                  <c:v>56077412</c:v>
                </c:pt>
                <c:pt idx="134">
                  <c:v>56015876</c:v>
                </c:pt>
                <c:pt idx="135">
                  <c:v>55949236</c:v>
                </c:pt>
                <c:pt idx="136">
                  <c:v>55916136</c:v>
                </c:pt>
                <c:pt idx="137">
                  <c:v>55821200</c:v>
                </c:pt>
                <c:pt idx="138">
                  <c:v>55794328</c:v>
                </c:pt>
                <c:pt idx="139">
                  <c:v>55970308</c:v>
                </c:pt>
                <c:pt idx="140">
                  <c:v>55948372</c:v>
                </c:pt>
                <c:pt idx="141">
                  <c:v>55948372</c:v>
                </c:pt>
                <c:pt idx="142">
                  <c:v>56100328</c:v>
                </c:pt>
                <c:pt idx="143">
                  <c:v>55862988</c:v>
                </c:pt>
                <c:pt idx="144">
                  <c:v>55888712</c:v>
                </c:pt>
                <c:pt idx="145">
                  <c:v>55876480</c:v>
                </c:pt>
                <c:pt idx="146">
                  <c:v>55845760</c:v>
                </c:pt>
                <c:pt idx="147">
                  <c:v>55850060</c:v>
                </c:pt>
                <c:pt idx="148">
                  <c:v>55843280</c:v>
                </c:pt>
                <c:pt idx="149">
                  <c:v>55895436</c:v>
                </c:pt>
                <c:pt idx="150">
                  <c:v>55865732</c:v>
                </c:pt>
                <c:pt idx="151">
                  <c:v>55914712</c:v>
                </c:pt>
                <c:pt idx="152">
                  <c:v>55928056</c:v>
                </c:pt>
                <c:pt idx="153">
                  <c:v>55910280</c:v>
                </c:pt>
                <c:pt idx="154">
                  <c:v>55812888</c:v>
                </c:pt>
                <c:pt idx="155">
                  <c:v>55905536</c:v>
                </c:pt>
                <c:pt idx="156">
                  <c:v>55910588</c:v>
                </c:pt>
                <c:pt idx="157">
                  <c:v>55921112</c:v>
                </c:pt>
                <c:pt idx="158">
                  <c:v>56114896</c:v>
                </c:pt>
                <c:pt idx="159">
                  <c:v>56166496</c:v>
                </c:pt>
                <c:pt idx="160">
                  <c:v>56234392</c:v>
                </c:pt>
                <c:pt idx="161">
                  <c:v>56234392</c:v>
                </c:pt>
                <c:pt idx="162">
                  <c:v>55995500</c:v>
                </c:pt>
                <c:pt idx="163">
                  <c:v>56011192</c:v>
                </c:pt>
                <c:pt idx="164">
                  <c:v>56034132</c:v>
                </c:pt>
                <c:pt idx="165">
                  <c:v>56146572</c:v>
                </c:pt>
                <c:pt idx="166">
                  <c:v>56141748</c:v>
                </c:pt>
                <c:pt idx="167">
                  <c:v>56159400</c:v>
                </c:pt>
                <c:pt idx="168">
                  <c:v>56257624</c:v>
                </c:pt>
                <c:pt idx="169">
                  <c:v>56402836</c:v>
                </c:pt>
                <c:pt idx="170">
                  <c:v>56435772</c:v>
                </c:pt>
                <c:pt idx="171">
                  <c:v>56444936</c:v>
                </c:pt>
                <c:pt idx="172">
                  <c:v>56552148</c:v>
                </c:pt>
                <c:pt idx="173">
                  <c:v>56674868</c:v>
                </c:pt>
                <c:pt idx="174">
                  <c:v>56674868</c:v>
                </c:pt>
                <c:pt idx="175">
                  <c:v>56717712</c:v>
                </c:pt>
                <c:pt idx="176">
                  <c:v>56813824</c:v>
                </c:pt>
                <c:pt idx="177">
                  <c:v>56972536</c:v>
                </c:pt>
                <c:pt idx="178">
                  <c:v>57028868</c:v>
                </c:pt>
                <c:pt idx="179">
                  <c:v>57028868</c:v>
                </c:pt>
                <c:pt idx="180">
                  <c:v>57073908</c:v>
                </c:pt>
                <c:pt idx="181">
                  <c:v>57405860</c:v>
                </c:pt>
                <c:pt idx="182">
                  <c:v>57409824</c:v>
                </c:pt>
                <c:pt idx="183">
                  <c:v>57543104</c:v>
                </c:pt>
                <c:pt idx="184">
                  <c:v>57746116</c:v>
                </c:pt>
                <c:pt idx="185">
                  <c:v>57950440</c:v>
                </c:pt>
                <c:pt idx="186">
                  <c:v>58298960</c:v>
                </c:pt>
                <c:pt idx="187">
                  <c:v>58310472</c:v>
                </c:pt>
                <c:pt idx="188">
                  <c:v>58556004</c:v>
                </c:pt>
                <c:pt idx="189">
                  <c:v>58664096</c:v>
                </c:pt>
                <c:pt idx="190">
                  <c:v>58730352</c:v>
                </c:pt>
                <c:pt idx="191">
                  <c:v>58798480</c:v>
                </c:pt>
                <c:pt idx="192">
                  <c:v>58873072</c:v>
                </c:pt>
                <c:pt idx="193">
                  <c:v>58905116</c:v>
                </c:pt>
                <c:pt idx="194">
                  <c:v>59018184</c:v>
                </c:pt>
                <c:pt idx="195">
                  <c:v>59151012</c:v>
                </c:pt>
                <c:pt idx="196">
                  <c:v>59218848</c:v>
                </c:pt>
                <c:pt idx="197">
                  <c:v>59242748</c:v>
                </c:pt>
                <c:pt idx="198">
                  <c:v>59242748</c:v>
                </c:pt>
                <c:pt idx="199">
                  <c:v>59415540</c:v>
                </c:pt>
                <c:pt idx="200">
                  <c:v>59440124</c:v>
                </c:pt>
                <c:pt idx="201">
                  <c:v>59557596</c:v>
                </c:pt>
                <c:pt idx="202">
                  <c:v>59737540</c:v>
                </c:pt>
                <c:pt idx="203">
                  <c:v>59897132</c:v>
                </c:pt>
                <c:pt idx="204">
                  <c:v>59988404</c:v>
                </c:pt>
                <c:pt idx="205">
                  <c:v>60041188</c:v>
                </c:pt>
                <c:pt idx="206">
                  <c:v>60107072</c:v>
                </c:pt>
                <c:pt idx="207">
                  <c:v>60154416</c:v>
                </c:pt>
                <c:pt idx="208">
                  <c:v>60227544</c:v>
                </c:pt>
                <c:pt idx="209">
                  <c:v>60330036</c:v>
                </c:pt>
                <c:pt idx="210">
                  <c:v>60335888</c:v>
                </c:pt>
                <c:pt idx="211">
                  <c:v>60331884</c:v>
                </c:pt>
                <c:pt idx="212">
                  <c:v>60298140</c:v>
                </c:pt>
                <c:pt idx="213">
                  <c:v>60292684</c:v>
                </c:pt>
                <c:pt idx="214">
                  <c:v>60278368</c:v>
                </c:pt>
                <c:pt idx="215">
                  <c:v>60283916</c:v>
                </c:pt>
                <c:pt idx="216">
                  <c:v>60293104</c:v>
                </c:pt>
                <c:pt idx="217">
                  <c:v>60503264</c:v>
                </c:pt>
                <c:pt idx="218">
                  <c:v>60495068</c:v>
                </c:pt>
                <c:pt idx="219">
                  <c:v>60500080</c:v>
                </c:pt>
                <c:pt idx="220">
                  <c:v>60496012</c:v>
                </c:pt>
                <c:pt idx="221">
                  <c:v>60489980</c:v>
                </c:pt>
                <c:pt idx="222">
                  <c:v>60642568</c:v>
                </c:pt>
                <c:pt idx="223">
                  <c:v>60740188</c:v>
                </c:pt>
                <c:pt idx="224">
                  <c:v>60736476</c:v>
                </c:pt>
                <c:pt idx="225">
                  <c:v>60527172</c:v>
                </c:pt>
                <c:pt idx="226">
                  <c:v>60897180</c:v>
                </c:pt>
                <c:pt idx="227">
                  <c:v>60966072</c:v>
                </c:pt>
                <c:pt idx="228">
                  <c:v>61114756</c:v>
                </c:pt>
                <c:pt idx="229">
                  <c:v>61286296</c:v>
                </c:pt>
                <c:pt idx="230">
                  <c:v>61348552</c:v>
                </c:pt>
                <c:pt idx="231">
                  <c:v>61400692</c:v>
                </c:pt>
                <c:pt idx="232">
                  <c:v>61645416</c:v>
                </c:pt>
                <c:pt idx="233">
                  <c:v>61725904</c:v>
                </c:pt>
                <c:pt idx="234">
                  <c:v>61734500</c:v>
                </c:pt>
                <c:pt idx="235">
                  <c:v>61809360</c:v>
                </c:pt>
                <c:pt idx="236">
                  <c:v>61807572</c:v>
                </c:pt>
                <c:pt idx="237">
                  <c:v>61843940</c:v>
                </c:pt>
                <c:pt idx="238">
                  <c:v>61929696</c:v>
                </c:pt>
                <c:pt idx="239">
                  <c:v>62027256</c:v>
                </c:pt>
                <c:pt idx="240">
                  <c:v>62024992</c:v>
                </c:pt>
                <c:pt idx="241">
                  <c:v>62059044</c:v>
                </c:pt>
                <c:pt idx="242">
                  <c:v>62212196</c:v>
                </c:pt>
                <c:pt idx="243">
                  <c:v>62211032</c:v>
                </c:pt>
                <c:pt idx="244">
                  <c:v>62221736</c:v>
                </c:pt>
                <c:pt idx="245">
                  <c:v>62127724</c:v>
                </c:pt>
                <c:pt idx="246">
                  <c:v>62150344</c:v>
                </c:pt>
                <c:pt idx="247">
                  <c:v>62214708</c:v>
                </c:pt>
                <c:pt idx="248">
                  <c:v>62281516</c:v>
                </c:pt>
                <c:pt idx="249">
                  <c:v>62302528</c:v>
                </c:pt>
                <c:pt idx="250">
                  <c:v>62345680</c:v>
                </c:pt>
                <c:pt idx="251">
                  <c:v>62381284</c:v>
                </c:pt>
                <c:pt idx="252">
                  <c:v>62623728</c:v>
                </c:pt>
                <c:pt idx="253">
                  <c:v>62640096</c:v>
                </c:pt>
                <c:pt idx="254">
                  <c:v>62649236</c:v>
                </c:pt>
                <c:pt idx="255">
                  <c:v>62720376</c:v>
                </c:pt>
                <c:pt idx="256">
                  <c:v>62812356</c:v>
                </c:pt>
                <c:pt idx="257">
                  <c:v>62799116</c:v>
                </c:pt>
                <c:pt idx="258">
                  <c:v>62798572</c:v>
                </c:pt>
                <c:pt idx="259">
                  <c:v>62854936</c:v>
                </c:pt>
                <c:pt idx="260">
                  <c:v>62845136</c:v>
                </c:pt>
                <c:pt idx="261">
                  <c:v>62845136</c:v>
                </c:pt>
                <c:pt idx="262">
                  <c:v>62842664</c:v>
                </c:pt>
                <c:pt idx="263">
                  <c:v>62845272</c:v>
                </c:pt>
                <c:pt idx="264">
                  <c:v>62781080</c:v>
                </c:pt>
                <c:pt idx="265">
                  <c:v>62755352</c:v>
                </c:pt>
                <c:pt idx="266">
                  <c:v>62757976</c:v>
                </c:pt>
                <c:pt idx="267">
                  <c:v>62606648</c:v>
                </c:pt>
                <c:pt idx="268">
                  <c:v>62639280</c:v>
                </c:pt>
                <c:pt idx="269">
                  <c:v>62669444</c:v>
                </c:pt>
                <c:pt idx="270">
                  <c:v>62620496</c:v>
                </c:pt>
                <c:pt idx="271">
                  <c:v>62710504</c:v>
                </c:pt>
                <c:pt idx="272">
                  <c:v>62677652</c:v>
                </c:pt>
                <c:pt idx="273">
                  <c:v>62696904</c:v>
                </c:pt>
                <c:pt idx="274">
                  <c:v>62630964</c:v>
                </c:pt>
                <c:pt idx="275">
                  <c:v>62644280</c:v>
                </c:pt>
                <c:pt idx="276">
                  <c:v>62639184</c:v>
                </c:pt>
                <c:pt idx="277">
                  <c:v>62594840</c:v>
                </c:pt>
                <c:pt idx="278">
                  <c:v>62670956</c:v>
                </c:pt>
                <c:pt idx="279">
                  <c:v>62943476</c:v>
                </c:pt>
                <c:pt idx="280">
                  <c:v>63040236</c:v>
                </c:pt>
                <c:pt idx="281">
                  <c:v>63088048</c:v>
                </c:pt>
                <c:pt idx="282">
                  <c:v>63183808</c:v>
                </c:pt>
                <c:pt idx="283">
                  <c:v>63384088</c:v>
                </c:pt>
                <c:pt idx="284">
                  <c:v>63353916</c:v>
                </c:pt>
                <c:pt idx="285">
                  <c:v>63334300</c:v>
                </c:pt>
                <c:pt idx="286">
                  <c:v>63332800</c:v>
                </c:pt>
                <c:pt idx="287">
                  <c:v>63333160</c:v>
                </c:pt>
                <c:pt idx="288">
                  <c:v>63415828</c:v>
                </c:pt>
                <c:pt idx="289">
                  <c:v>63392688</c:v>
                </c:pt>
                <c:pt idx="290">
                  <c:v>63484156</c:v>
                </c:pt>
                <c:pt idx="291">
                  <c:v>63529348</c:v>
                </c:pt>
                <c:pt idx="292">
                  <c:v>63622432</c:v>
                </c:pt>
                <c:pt idx="293">
                  <c:v>63720908</c:v>
                </c:pt>
                <c:pt idx="294">
                  <c:v>63809728</c:v>
                </c:pt>
                <c:pt idx="295">
                  <c:v>63858628</c:v>
                </c:pt>
                <c:pt idx="296">
                  <c:v>63858056</c:v>
                </c:pt>
                <c:pt idx="297">
                  <c:v>63866676</c:v>
                </c:pt>
                <c:pt idx="298">
                  <c:v>63894244</c:v>
                </c:pt>
                <c:pt idx="299">
                  <c:v>63775548</c:v>
                </c:pt>
                <c:pt idx="300">
                  <c:v>64100828</c:v>
                </c:pt>
                <c:pt idx="301">
                  <c:v>64610916</c:v>
                </c:pt>
                <c:pt idx="302">
                  <c:v>65487444</c:v>
                </c:pt>
                <c:pt idx="303">
                  <c:v>65487444</c:v>
                </c:pt>
                <c:pt idx="304">
                  <c:v>65667408</c:v>
                </c:pt>
                <c:pt idx="305">
                  <c:v>65713712</c:v>
                </c:pt>
                <c:pt idx="306">
                  <c:v>65761832</c:v>
                </c:pt>
                <c:pt idx="307">
                  <c:v>65867144</c:v>
                </c:pt>
                <c:pt idx="308">
                  <c:v>66174144</c:v>
                </c:pt>
                <c:pt idx="309">
                  <c:v>66461092</c:v>
                </c:pt>
                <c:pt idx="310">
                  <c:v>67209184</c:v>
                </c:pt>
                <c:pt idx="311">
                  <c:v>67471728</c:v>
                </c:pt>
                <c:pt idx="312">
                  <c:v>67711616</c:v>
                </c:pt>
                <c:pt idx="313">
                  <c:v>67875888</c:v>
                </c:pt>
                <c:pt idx="314">
                  <c:v>67984768</c:v>
                </c:pt>
                <c:pt idx="315">
                  <c:v>68037408</c:v>
                </c:pt>
                <c:pt idx="316">
                  <c:v>68057808</c:v>
                </c:pt>
                <c:pt idx="317">
                  <c:v>68094000</c:v>
                </c:pt>
                <c:pt idx="318">
                  <c:v>68310856</c:v>
                </c:pt>
                <c:pt idx="319">
                  <c:v>68400032</c:v>
                </c:pt>
                <c:pt idx="320">
                  <c:v>68475056</c:v>
                </c:pt>
                <c:pt idx="321">
                  <c:v>68669696</c:v>
                </c:pt>
                <c:pt idx="322">
                  <c:v>68710688</c:v>
                </c:pt>
                <c:pt idx="323">
                  <c:v>68861920</c:v>
                </c:pt>
                <c:pt idx="324">
                  <c:v>68861440</c:v>
                </c:pt>
                <c:pt idx="325">
                  <c:v>68952448</c:v>
                </c:pt>
                <c:pt idx="326">
                  <c:v>69067264</c:v>
                </c:pt>
                <c:pt idx="327">
                  <c:v>69188528</c:v>
                </c:pt>
                <c:pt idx="328">
                  <c:v>69211416</c:v>
                </c:pt>
                <c:pt idx="329">
                  <c:v>69259256</c:v>
                </c:pt>
                <c:pt idx="330">
                  <c:v>69393776</c:v>
                </c:pt>
                <c:pt idx="331">
                  <c:v>69393776</c:v>
                </c:pt>
                <c:pt idx="332">
                  <c:v>69599400</c:v>
                </c:pt>
                <c:pt idx="333">
                  <c:v>69720096</c:v>
                </c:pt>
                <c:pt idx="334">
                  <c:v>69996184</c:v>
                </c:pt>
                <c:pt idx="335">
                  <c:v>70326248</c:v>
                </c:pt>
                <c:pt idx="336">
                  <c:v>70675568</c:v>
                </c:pt>
                <c:pt idx="337">
                  <c:v>70960432</c:v>
                </c:pt>
                <c:pt idx="338">
                  <c:v>71188368</c:v>
                </c:pt>
                <c:pt idx="339">
                  <c:v>71365200</c:v>
                </c:pt>
                <c:pt idx="340">
                  <c:v>71564344</c:v>
                </c:pt>
                <c:pt idx="341">
                  <c:v>71626808</c:v>
                </c:pt>
                <c:pt idx="342">
                  <c:v>72072600</c:v>
                </c:pt>
                <c:pt idx="343">
                  <c:v>71993304</c:v>
                </c:pt>
                <c:pt idx="344">
                  <c:v>72421888</c:v>
                </c:pt>
                <c:pt idx="345">
                  <c:v>72489776</c:v>
                </c:pt>
                <c:pt idx="346">
                  <c:v>72729752</c:v>
                </c:pt>
                <c:pt idx="347">
                  <c:v>72746376</c:v>
                </c:pt>
                <c:pt idx="348">
                  <c:v>73055544</c:v>
                </c:pt>
                <c:pt idx="349">
                  <c:v>73169832</c:v>
                </c:pt>
                <c:pt idx="350">
                  <c:v>73355808</c:v>
                </c:pt>
                <c:pt idx="351">
                  <c:v>73418536</c:v>
                </c:pt>
                <c:pt idx="352">
                  <c:v>73769216</c:v>
                </c:pt>
                <c:pt idx="353">
                  <c:v>73923512</c:v>
                </c:pt>
                <c:pt idx="354">
                  <c:v>74204800</c:v>
                </c:pt>
                <c:pt idx="355">
                  <c:v>74927856</c:v>
                </c:pt>
                <c:pt idx="356">
                  <c:v>75252624</c:v>
                </c:pt>
                <c:pt idx="357">
                  <c:v>75493152</c:v>
                </c:pt>
                <c:pt idx="358">
                  <c:v>76033352</c:v>
                </c:pt>
                <c:pt idx="359">
                  <c:v>76447760</c:v>
                </c:pt>
                <c:pt idx="360">
                  <c:v>76597016</c:v>
                </c:pt>
                <c:pt idx="361">
                  <c:v>77359888</c:v>
                </c:pt>
                <c:pt idx="362">
                  <c:v>77415056</c:v>
                </c:pt>
                <c:pt idx="363">
                  <c:v>77938520</c:v>
                </c:pt>
                <c:pt idx="364">
                  <c:v>78199920</c:v>
                </c:pt>
                <c:pt idx="365">
                  <c:v>78226784</c:v>
                </c:pt>
                <c:pt idx="366">
                  <c:v>78268928</c:v>
                </c:pt>
                <c:pt idx="367">
                  <c:v>78298296</c:v>
                </c:pt>
                <c:pt idx="368">
                  <c:v>78363688</c:v>
                </c:pt>
                <c:pt idx="369">
                  <c:v>78673264</c:v>
                </c:pt>
                <c:pt idx="370">
                  <c:v>78767768</c:v>
                </c:pt>
                <c:pt idx="371">
                  <c:v>78764168</c:v>
                </c:pt>
                <c:pt idx="372">
                  <c:v>78764168</c:v>
                </c:pt>
                <c:pt idx="373">
                  <c:v>78801824</c:v>
                </c:pt>
                <c:pt idx="374">
                  <c:v>78880944</c:v>
                </c:pt>
                <c:pt idx="375">
                  <c:v>78925696</c:v>
                </c:pt>
                <c:pt idx="376">
                  <c:v>78909328</c:v>
                </c:pt>
                <c:pt idx="377">
                  <c:v>78866880</c:v>
                </c:pt>
                <c:pt idx="378">
                  <c:v>78840040</c:v>
                </c:pt>
                <c:pt idx="379">
                  <c:v>79250720</c:v>
                </c:pt>
                <c:pt idx="380">
                  <c:v>79250720</c:v>
                </c:pt>
                <c:pt idx="381">
                  <c:v>79407296</c:v>
                </c:pt>
                <c:pt idx="382">
                  <c:v>79446848</c:v>
                </c:pt>
                <c:pt idx="383">
                  <c:v>79440560</c:v>
                </c:pt>
                <c:pt idx="384">
                  <c:v>79505312</c:v>
                </c:pt>
                <c:pt idx="385">
                  <c:v>79731016</c:v>
                </c:pt>
                <c:pt idx="386">
                  <c:v>79866320</c:v>
                </c:pt>
                <c:pt idx="387">
                  <c:v>79931912</c:v>
                </c:pt>
                <c:pt idx="388">
                  <c:v>80035632</c:v>
                </c:pt>
                <c:pt idx="389">
                  <c:v>80103688</c:v>
                </c:pt>
                <c:pt idx="390">
                  <c:v>80378072</c:v>
                </c:pt>
                <c:pt idx="391">
                  <c:v>80546952</c:v>
                </c:pt>
                <c:pt idx="392">
                  <c:v>80465232</c:v>
                </c:pt>
                <c:pt idx="393">
                  <c:v>80651112</c:v>
                </c:pt>
                <c:pt idx="394">
                  <c:v>81341200</c:v>
                </c:pt>
                <c:pt idx="395">
                  <c:v>81543592</c:v>
                </c:pt>
                <c:pt idx="396">
                  <c:v>82309040</c:v>
                </c:pt>
                <c:pt idx="397">
                  <c:v>82391984</c:v>
                </c:pt>
                <c:pt idx="398">
                  <c:v>83501144</c:v>
                </c:pt>
                <c:pt idx="399">
                  <c:v>83632784</c:v>
                </c:pt>
                <c:pt idx="400">
                  <c:v>83667024</c:v>
                </c:pt>
                <c:pt idx="401">
                  <c:v>83667024</c:v>
                </c:pt>
                <c:pt idx="402">
                  <c:v>83896768</c:v>
                </c:pt>
                <c:pt idx="403">
                  <c:v>83896768</c:v>
                </c:pt>
                <c:pt idx="404">
                  <c:v>83898240</c:v>
                </c:pt>
                <c:pt idx="405">
                  <c:v>83958936</c:v>
                </c:pt>
                <c:pt idx="406">
                  <c:v>84078536</c:v>
                </c:pt>
                <c:pt idx="407">
                  <c:v>84086088</c:v>
                </c:pt>
                <c:pt idx="408">
                  <c:v>84016944</c:v>
                </c:pt>
                <c:pt idx="409">
                  <c:v>84019152</c:v>
                </c:pt>
                <c:pt idx="410">
                  <c:v>84069312</c:v>
                </c:pt>
                <c:pt idx="411">
                  <c:v>84004352</c:v>
                </c:pt>
                <c:pt idx="412">
                  <c:v>83986224</c:v>
                </c:pt>
                <c:pt idx="413">
                  <c:v>84004624</c:v>
                </c:pt>
                <c:pt idx="414">
                  <c:v>83915104</c:v>
                </c:pt>
                <c:pt idx="415">
                  <c:v>83922200</c:v>
                </c:pt>
                <c:pt idx="416">
                  <c:v>83977936</c:v>
                </c:pt>
                <c:pt idx="417">
                  <c:v>84017304</c:v>
                </c:pt>
                <c:pt idx="418">
                  <c:v>84171192</c:v>
                </c:pt>
                <c:pt idx="419">
                  <c:v>84090360</c:v>
                </c:pt>
                <c:pt idx="420">
                  <c:v>84075464</c:v>
                </c:pt>
                <c:pt idx="421">
                  <c:v>84075464</c:v>
                </c:pt>
                <c:pt idx="422">
                  <c:v>84105552</c:v>
                </c:pt>
                <c:pt idx="423">
                  <c:v>84080952</c:v>
                </c:pt>
                <c:pt idx="424">
                  <c:v>84203544</c:v>
                </c:pt>
                <c:pt idx="425">
                  <c:v>84237112</c:v>
                </c:pt>
                <c:pt idx="426">
                  <c:v>84232040</c:v>
                </c:pt>
                <c:pt idx="427">
                  <c:v>84212408</c:v>
                </c:pt>
                <c:pt idx="428">
                  <c:v>84320448</c:v>
                </c:pt>
                <c:pt idx="429">
                  <c:v>84309200</c:v>
                </c:pt>
                <c:pt idx="430">
                  <c:v>84308944</c:v>
                </c:pt>
                <c:pt idx="431">
                  <c:v>84338936</c:v>
                </c:pt>
                <c:pt idx="432">
                  <c:v>84260320</c:v>
                </c:pt>
                <c:pt idx="433">
                  <c:v>84587024</c:v>
                </c:pt>
                <c:pt idx="434">
                  <c:v>84618240</c:v>
                </c:pt>
                <c:pt idx="435">
                  <c:v>84618240</c:v>
                </c:pt>
                <c:pt idx="436">
                  <c:v>84615664</c:v>
                </c:pt>
                <c:pt idx="437">
                  <c:v>84610320</c:v>
                </c:pt>
                <c:pt idx="438">
                  <c:v>84590920</c:v>
                </c:pt>
                <c:pt idx="439">
                  <c:v>84584960</c:v>
                </c:pt>
                <c:pt idx="440">
                  <c:v>84584960</c:v>
                </c:pt>
                <c:pt idx="441">
                  <c:v>84584960</c:v>
                </c:pt>
                <c:pt idx="442">
                  <c:v>84637368</c:v>
                </c:pt>
                <c:pt idx="443">
                  <c:v>84614144</c:v>
                </c:pt>
                <c:pt idx="444">
                  <c:v>84602520</c:v>
                </c:pt>
                <c:pt idx="445">
                  <c:v>84563080</c:v>
                </c:pt>
                <c:pt idx="446">
                  <c:v>84579080</c:v>
                </c:pt>
                <c:pt idx="447">
                  <c:v>84555440</c:v>
                </c:pt>
                <c:pt idx="448">
                  <c:v>84429440</c:v>
                </c:pt>
                <c:pt idx="449">
                  <c:v>84472624</c:v>
                </c:pt>
                <c:pt idx="450">
                  <c:v>84534456</c:v>
                </c:pt>
                <c:pt idx="451">
                  <c:v>84531984</c:v>
                </c:pt>
                <c:pt idx="452">
                  <c:v>84472128</c:v>
                </c:pt>
                <c:pt idx="453">
                  <c:v>84478992</c:v>
                </c:pt>
                <c:pt idx="454">
                  <c:v>84461160</c:v>
                </c:pt>
                <c:pt idx="455">
                  <c:v>84345744</c:v>
                </c:pt>
                <c:pt idx="456">
                  <c:v>84290416</c:v>
                </c:pt>
                <c:pt idx="457">
                  <c:v>84216784</c:v>
                </c:pt>
                <c:pt idx="458">
                  <c:v>84102808</c:v>
                </c:pt>
                <c:pt idx="459">
                  <c:v>83979984</c:v>
                </c:pt>
                <c:pt idx="460">
                  <c:v>83816160</c:v>
                </c:pt>
                <c:pt idx="461">
                  <c:v>83794792</c:v>
                </c:pt>
                <c:pt idx="462">
                  <c:v>83762912</c:v>
                </c:pt>
                <c:pt idx="463">
                  <c:v>83762912</c:v>
                </c:pt>
                <c:pt idx="464">
                  <c:v>83750552</c:v>
                </c:pt>
                <c:pt idx="465">
                  <c:v>83727208</c:v>
                </c:pt>
                <c:pt idx="466">
                  <c:v>83710664</c:v>
                </c:pt>
                <c:pt idx="467">
                  <c:v>83581904</c:v>
                </c:pt>
                <c:pt idx="468">
                  <c:v>83443744</c:v>
                </c:pt>
                <c:pt idx="469">
                  <c:v>83459224</c:v>
                </c:pt>
                <c:pt idx="470">
                  <c:v>83417624</c:v>
                </c:pt>
                <c:pt idx="471">
                  <c:v>83417624</c:v>
                </c:pt>
                <c:pt idx="472">
                  <c:v>83466760</c:v>
                </c:pt>
                <c:pt idx="473">
                  <c:v>83334584</c:v>
                </c:pt>
                <c:pt idx="474">
                  <c:v>83198112</c:v>
                </c:pt>
                <c:pt idx="475">
                  <c:v>83128280</c:v>
                </c:pt>
                <c:pt idx="476">
                  <c:v>83254896</c:v>
                </c:pt>
                <c:pt idx="477">
                  <c:v>83220232</c:v>
                </c:pt>
                <c:pt idx="478">
                  <c:v>83213904</c:v>
                </c:pt>
                <c:pt idx="479">
                  <c:v>83203560</c:v>
                </c:pt>
                <c:pt idx="480">
                  <c:v>83123112</c:v>
                </c:pt>
                <c:pt idx="481">
                  <c:v>83123112</c:v>
                </c:pt>
                <c:pt idx="482">
                  <c:v>83113248</c:v>
                </c:pt>
                <c:pt idx="483">
                  <c:v>83092448</c:v>
                </c:pt>
                <c:pt idx="484">
                  <c:v>83010776</c:v>
                </c:pt>
                <c:pt idx="485">
                  <c:v>83010776</c:v>
                </c:pt>
                <c:pt idx="486">
                  <c:v>83010776</c:v>
                </c:pt>
                <c:pt idx="487">
                  <c:v>82967864</c:v>
                </c:pt>
                <c:pt idx="488">
                  <c:v>82918784</c:v>
                </c:pt>
                <c:pt idx="489">
                  <c:v>82860416</c:v>
                </c:pt>
                <c:pt idx="490">
                  <c:v>82860752</c:v>
                </c:pt>
                <c:pt idx="491">
                  <c:v>83038160</c:v>
                </c:pt>
                <c:pt idx="492">
                  <c:v>83044864</c:v>
                </c:pt>
                <c:pt idx="493">
                  <c:v>83044472</c:v>
                </c:pt>
                <c:pt idx="494">
                  <c:v>83027104</c:v>
                </c:pt>
                <c:pt idx="495">
                  <c:v>82957664</c:v>
                </c:pt>
                <c:pt idx="496">
                  <c:v>82614112</c:v>
                </c:pt>
                <c:pt idx="497">
                  <c:v>82481848</c:v>
                </c:pt>
                <c:pt idx="498">
                  <c:v>82123776</c:v>
                </c:pt>
                <c:pt idx="499">
                  <c:v>81992992</c:v>
                </c:pt>
                <c:pt idx="500">
                  <c:v>81943920</c:v>
                </c:pt>
                <c:pt idx="501">
                  <c:v>81835032</c:v>
                </c:pt>
                <c:pt idx="502">
                  <c:v>81801904</c:v>
                </c:pt>
                <c:pt idx="503">
                  <c:v>81737088</c:v>
                </c:pt>
                <c:pt idx="504">
                  <c:v>82044184</c:v>
                </c:pt>
                <c:pt idx="505">
                  <c:v>81934712</c:v>
                </c:pt>
                <c:pt idx="506">
                  <c:v>81519840</c:v>
                </c:pt>
                <c:pt idx="507">
                  <c:v>81137928</c:v>
                </c:pt>
                <c:pt idx="508">
                  <c:v>80996208</c:v>
                </c:pt>
                <c:pt idx="509">
                  <c:v>80928344</c:v>
                </c:pt>
                <c:pt idx="510">
                  <c:v>80579168</c:v>
                </c:pt>
                <c:pt idx="511">
                  <c:v>80492560</c:v>
                </c:pt>
                <c:pt idx="512">
                  <c:v>80150256</c:v>
                </c:pt>
                <c:pt idx="513">
                  <c:v>80026560</c:v>
                </c:pt>
                <c:pt idx="514">
                  <c:v>79970520</c:v>
                </c:pt>
                <c:pt idx="515">
                  <c:v>79747608</c:v>
                </c:pt>
                <c:pt idx="516">
                  <c:v>79544728</c:v>
                </c:pt>
                <c:pt idx="517">
                  <c:v>79475568</c:v>
                </c:pt>
                <c:pt idx="518">
                  <c:v>79433888</c:v>
                </c:pt>
                <c:pt idx="519">
                  <c:v>79342344</c:v>
                </c:pt>
                <c:pt idx="520">
                  <c:v>79089656</c:v>
                </c:pt>
                <c:pt idx="521">
                  <c:v>79089656</c:v>
                </c:pt>
                <c:pt idx="522">
                  <c:v>79105704</c:v>
                </c:pt>
                <c:pt idx="523">
                  <c:v>79105704</c:v>
                </c:pt>
                <c:pt idx="524">
                  <c:v>78993656</c:v>
                </c:pt>
                <c:pt idx="525">
                  <c:v>78821816</c:v>
                </c:pt>
                <c:pt idx="526">
                  <c:v>78725472</c:v>
                </c:pt>
                <c:pt idx="527">
                  <c:v>78675584</c:v>
                </c:pt>
                <c:pt idx="528">
                  <c:v>78520592</c:v>
                </c:pt>
                <c:pt idx="529">
                  <c:v>78367280</c:v>
                </c:pt>
                <c:pt idx="530">
                  <c:v>78201112</c:v>
                </c:pt>
                <c:pt idx="531">
                  <c:v>78232744</c:v>
                </c:pt>
                <c:pt idx="532">
                  <c:v>77698752</c:v>
                </c:pt>
                <c:pt idx="533">
                  <c:v>77691552</c:v>
                </c:pt>
                <c:pt idx="534">
                  <c:v>77679392</c:v>
                </c:pt>
                <c:pt idx="535">
                  <c:v>77681968</c:v>
                </c:pt>
                <c:pt idx="536">
                  <c:v>77718568</c:v>
                </c:pt>
                <c:pt idx="537">
                  <c:v>77563648</c:v>
                </c:pt>
                <c:pt idx="538">
                  <c:v>77538648</c:v>
                </c:pt>
                <c:pt idx="539">
                  <c:v>77273584</c:v>
                </c:pt>
                <c:pt idx="540">
                  <c:v>77273584</c:v>
                </c:pt>
                <c:pt idx="541">
                  <c:v>77186936</c:v>
                </c:pt>
                <c:pt idx="542">
                  <c:v>77072496</c:v>
                </c:pt>
                <c:pt idx="543">
                  <c:v>77040008</c:v>
                </c:pt>
                <c:pt idx="544">
                  <c:v>77013216</c:v>
                </c:pt>
                <c:pt idx="545">
                  <c:v>76859424</c:v>
                </c:pt>
                <c:pt idx="546">
                  <c:v>76952136</c:v>
                </c:pt>
                <c:pt idx="547">
                  <c:v>77027752</c:v>
                </c:pt>
                <c:pt idx="548">
                  <c:v>77027752</c:v>
                </c:pt>
                <c:pt idx="549">
                  <c:v>76935832</c:v>
                </c:pt>
                <c:pt idx="550">
                  <c:v>77008000</c:v>
                </c:pt>
                <c:pt idx="551">
                  <c:v>77008000</c:v>
                </c:pt>
                <c:pt idx="552">
                  <c:v>77301488</c:v>
                </c:pt>
                <c:pt idx="553">
                  <c:v>77321928</c:v>
                </c:pt>
                <c:pt idx="554">
                  <c:v>77321928</c:v>
                </c:pt>
                <c:pt idx="555">
                  <c:v>77303064</c:v>
                </c:pt>
                <c:pt idx="556">
                  <c:v>77433768</c:v>
                </c:pt>
                <c:pt idx="557">
                  <c:v>77375320</c:v>
                </c:pt>
                <c:pt idx="558">
                  <c:v>77321928</c:v>
                </c:pt>
                <c:pt idx="559">
                  <c:v>77321928</c:v>
                </c:pt>
                <c:pt idx="560">
                  <c:v>77456216</c:v>
                </c:pt>
                <c:pt idx="561">
                  <c:v>77568624</c:v>
                </c:pt>
                <c:pt idx="562">
                  <c:v>77599408</c:v>
                </c:pt>
                <c:pt idx="563">
                  <c:v>77561192</c:v>
                </c:pt>
                <c:pt idx="564">
                  <c:v>77561192</c:v>
                </c:pt>
                <c:pt idx="565">
                  <c:v>77412336</c:v>
                </c:pt>
                <c:pt idx="566">
                  <c:v>77412336</c:v>
                </c:pt>
                <c:pt idx="567">
                  <c:v>77455296</c:v>
                </c:pt>
                <c:pt idx="568">
                  <c:v>77450792</c:v>
                </c:pt>
                <c:pt idx="569">
                  <c:v>77451880</c:v>
                </c:pt>
                <c:pt idx="570">
                  <c:v>77469400</c:v>
                </c:pt>
                <c:pt idx="571">
                  <c:v>77428376</c:v>
                </c:pt>
                <c:pt idx="572">
                  <c:v>77339696</c:v>
                </c:pt>
                <c:pt idx="573">
                  <c:v>77331048</c:v>
                </c:pt>
                <c:pt idx="574">
                  <c:v>77202944</c:v>
                </c:pt>
                <c:pt idx="575">
                  <c:v>77152840</c:v>
                </c:pt>
                <c:pt idx="576">
                  <c:v>76955768</c:v>
                </c:pt>
                <c:pt idx="577">
                  <c:v>76901728</c:v>
                </c:pt>
                <c:pt idx="578">
                  <c:v>76802616</c:v>
                </c:pt>
                <c:pt idx="579">
                  <c:v>76734728</c:v>
                </c:pt>
                <c:pt idx="580">
                  <c:v>76635400</c:v>
                </c:pt>
                <c:pt idx="581">
                  <c:v>76475352</c:v>
                </c:pt>
                <c:pt idx="582">
                  <c:v>76453888</c:v>
                </c:pt>
                <c:pt idx="583">
                  <c:v>76413808</c:v>
                </c:pt>
                <c:pt idx="584">
                  <c:v>76384688</c:v>
                </c:pt>
                <c:pt idx="585">
                  <c:v>76359528</c:v>
                </c:pt>
                <c:pt idx="586">
                  <c:v>76365520</c:v>
                </c:pt>
                <c:pt idx="587">
                  <c:v>76224312</c:v>
                </c:pt>
                <c:pt idx="588">
                  <c:v>76226112</c:v>
                </c:pt>
                <c:pt idx="589">
                  <c:v>76257832</c:v>
                </c:pt>
                <c:pt idx="590">
                  <c:v>76313680</c:v>
                </c:pt>
                <c:pt idx="591">
                  <c:v>76313680</c:v>
                </c:pt>
                <c:pt idx="592">
                  <c:v>76305560</c:v>
                </c:pt>
                <c:pt idx="593">
                  <c:v>76118456</c:v>
                </c:pt>
                <c:pt idx="594">
                  <c:v>76646320</c:v>
                </c:pt>
                <c:pt idx="595">
                  <c:v>76729840</c:v>
                </c:pt>
                <c:pt idx="596">
                  <c:v>76637008</c:v>
                </c:pt>
                <c:pt idx="597">
                  <c:v>76575656</c:v>
                </c:pt>
                <c:pt idx="598">
                  <c:v>76468328</c:v>
                </c:pt>
                <c:pt idx="599">
                  <c:v>76498432</c:v>
                </c:pt>
                <c:pt idx="600">
                  <c:v>76597504</c:v>
                </c:pt>
                <c:pt idx="601">
                  <c:v>76627936</c:v>
                </c:pt>
                <c:pt idx="602">
                  <c:v>76605800</c:v>
                </c:pt>
                <c:pt idx="603">
                  <c:v>76583600</c:v>
                </c:pt>
                <c:pt idx="604">
                  <c:v>76596928</c:v>
                </c:pt>
                <c:pt idx="605">
                  <c:v>76596968</c:v>
                </c:pt>
                <c:pt idx="606">
                  <c:v>76566896</c:v>
                </c:pt>
                <c:pt idx="607">
                  <c:v>76573824</c:v>
                </c:pt>
                <c:pt idx="608">
                  <c:v>76552392</c:v>
                </c:pt>
                <c:pt idx="609">
                  <c:v>76569184</c:v>
                </c:pt>
                <c:pt idx="610">
                  <c:v>76700024</c:v>
                </c:pt>
                <c:pt idx="611">
                  <c:v>76854560</c:v>
                </c:pt>
                <c:pt idx="612">
                  <c:v>76828040</c:v>
                </c:pt>
                <c:pt idx="613">
                  <c:v>76832416</c:v>
                </c:pt>
                <c:pt idx="614">
                  <c:v>76856568</c:v>
                </c:pt>
                <c:pt idx="615">
                  <c:v>76973904</c:v>
                </c:pt>
                <c:pt idx="616">
                  <c:v>76980520</c:v>
                </c:pt>
                <c:pt idx="617">
                  <c:v>76972456</c:v>
                </c:pt>
                <c:pt idx="618">
                  <c:v>76968936</c:v>
                </c:pt>
                <c:pt idx="619">
                  <c:v>76968448</c:v>
                </c:pt>
                <c:pt idx="620">
                  <c:v>77005088</c:v>
                </c:pt>
                <c:pt idx="621">
                  <c:v>77050320</c:v>
                </c:pt>
                <c:pt idx="622">
                  <c:v>77024792</c:v>
                </c:pt>
                <c:pt idx="623">
                  <c:v>77023600</c:v>
                </c:pt>
                <c:pt idx="624">
                  <c:v>77047008</c:v>
                </c:pt>
                <c:pt idx="625">
                  <c:v>77083904</c:v>
                </c:pt>
                <c:pt idx="626">
                  <c:v>77083904</c:v>
                </c:pt>
                <c:pt idx="627">
                  <c:v>77062880</c:v>
                </c:pt>
                <c:pt idx="628">
                  <c:v>77105424</c:v>
                </c:pt>
                <c:pt idx="629">
                  <c:v>77049704</c:v>
                </c:pt>
                <c:pt idx="630">
                  <c:v>77049704</c:v>
                </c:pt>
                <c:pt idx="631">
                  <c:v>77049704</c:v>
                </c:pt>
                <c:pt idx="632">
                  <c:v>77086168</c:v>
                </c:pt>
                <c:pt idx="633">
                  <c:v>76835440</c:v>
                </c:pt>
                <c:pt idx="634">
                  <c:v>76956584</c:v>
                </c:pt>
                <c:pt idx="635">
                  <c:v>76989296</c:v>
                </c:pt>
                <c:pt idx="636">
                  <c:v>76829456</c:v>
                </c:pt>
                <c:pt idx="637">
                  <c:v>76874728</c:v>
                </c:pt>
                <c:pt idx="638">
                  <c:v>77218712</c:v>
                </c:pt>
                <c:pt idx="639">
                  <c:v>77225816</c:v>
                </c:pt>
                <c:pt idx="640">
                  <c:v>77300304</c:v>
                </c:pt>
                <c:pt idx="641">
                  <c:v>77488656</c:v>
                </c:pt>
                <c:pt idx="642">
                  <c:v>77478728</c:v>
                </c:pt>
                <c:pt idx="643">
                  <c:v>77474544</c:v>
                </c:pt>
                <c:pt idx="644">
                  <c:v>77489288</c:v>
                </c:pt>
                <c:pt idx="645">
                  <c:v>77450544</c:v>
                </c:pt>
                <c:pt idx="646">
                  <c:v>77431576</c:v>
                </c:pt>
                <c:pt idx="647">
                  <c:v>77385408</c:v>
                </c:pt>
                <c:pt idx="648">
                  <c:v>77387520</c:v>
                </c:pt>
                <c:pt idx="649">
                  <c:v>77364752</c:v>
                </c:pt>
                <c:pt idx="650">
                  <c:v>77351592</c:v>
                </c:pt>
                <c:pt idx="651">
                  <c:v>77329192</c:v>
                </c:pt>
                <c:pt idx="652">
                  <c:v>77295952</c:v>
                </c:pt>
                <c:pt idx="653">
                  <c:v>77266040</c:v>
                </c:pt>
                <c:pt idx="654">
                  <c:v>76974696</c:v>
                </c:pt>
                <c:pt idx="655">
                  <c:v>77102664</c:v>
                </c:pt>
                <c:pt idx="656">
                  <c:v>77062168</c:v>
                </c:pt>
                <c:pt idx="657">
                  <c:v>76900288</c:v>
                </c:pt>
                <c:pt idx="658">
                  <c:v>76855696</c:v>
                </c:pt>
                <c:pt idx="659">
                  <c:v>76841432</c:v>
                </c:pt>
                <c:pt idx="660">
                  <c:v>76797936</c:v>
                </c:pt>
                <c:pt idx="661">
                  <c:v>76797936</c:v>
                </c:pt>
                <c:pt idx="662">
                  <c:v>76831272</c:v>
                </c:pt>
                <c:pt idx="663">
                  <c:v>76757376</c:v>
                </c:pt>
                <c:pt idx="664">
                  <c:v>76863712</c:v>
                </c:pt>
                <c:pt idx="665">
                  <c:v>76842392</c:v>
                </c:pt>
                <c:pt idx="666">
                  <c:v>76771512</c:v>
                </c:pt>
                <c:pt idx="667">
                  <c:v>76777728</c:v>
                </c:pt>
                <c:pt idx="668">
                  <c:v>76706880</c:v>
                </c:pt>
                <c:pt idx="669">
                  <c:v>76699168</c:v>
                </c:pt>
                <c:pt idx="670">
                  <c:v>76699000</c:v>
                </c:pt>
                <c:pt idx="671">
                  <c:v>76700888</c:v>
                </c:pt>
                <c:pt idx="672">
                  <c:v>76673152</c:v>
                </c:pt>
                <c:pt idx="673">
                  <c:v>76396776</c:v>
                </c:pt>
                <c:pt idx="674">
                  <c:v>76255592</c:v>
                </c:pt>
                <c:pt idx="675">
                  <c:v>76237392</c:v>
                </c:pt>
                <c:pt idx="676">
                  <c:v>76260992</c:v>
                </c:pt>
                <c:pt idx="677">
                  <c:v>75864120</c:v>
                </c:pt>
                <c:pt idx="678">
                  <c:v>75812176</c:v>
                </c:pt>
                <c:pt idx="679">
                  <c:v>75527992</c:v>
                </c:pt>
                <c:pt idx="680">
                  <c:v>75724144</c:v>
                </c:pt>
                <c:pt idx="681">
                  <c:v>75724144</c:v>
                </c:pt>
                <c:pt idx="682">
                  <c:v>75730440</c:v>
                </c:pt>
                <c:pt idx="683">
                  <c:v>75713144</c:v>
                </c:pt>
                <c:pt idx="684">
                  <c:v>75900104</c:v>
                </c:pt>
                <c:pt idx="685">
                  <c:v>75840592</c:v>
                </c:pt>
                <c:pt idx="686">
                  <c:v>75840592</c:v>
                </c:pt>
                <c:pt idx="687">
                  <c:v>75789408</c:v>
                </c:pt>
                <c:pt idx="688">
                  <c:v>75795744</c:v>
                </c:pt>
                <c:pt idx="689">
                  <c:v>75438984</c:v>
                </c:pt>
                <c:pt idx="690">
                  <c:v>75435656</c:v>
                </c:pt>
                <c:pt idx="691">
                  <c:v>75418016</c:v>
                </c:pt>
                <c:pt idx="692">
                  <c:v>75422552</c:v>
                </c:pt>
                <c:pt idx="693">
                  <c:v>75725168</c:v>
                </c:pt>
                <c:pt idx="694">
                  <c:v>75722728</c:v>
                </c:pt>
                <c:pt idx="695">
                  <c:v>75770520</c:v>
                </c:pt>
                <c:pt idx="696">
                  <c:v>75770520</c:v>
                </c:pt>
                <c:pt idx="697">
                  <c:v>75789024</c:v>
                </c:pt>
                <c:pt idx="698">
                  <c:v>75766448</c:v>
                </c:pt>
                <c:pt idx="699">
                  <c:v>75574528</c:v>
                </c:pt>
                <c:pt idx="700">
                  <c:v>75574528</c:v>
                </c:pt>
                <c:pt idx="701">
                  <c:v>75574528</c:v>
                </c:pt>
                <c:pt idx="702">
                  <c:v>75603096</c:v>
                </c:pt>
                <c:pt idx="703">
                  <c:v>75884800</c:v>
                </c:pt>
                <c:pt idx="704">
                  <c:v>76321056</c:v>
                </c:pt>
                <c:pt idx="705">
                  <c:v>76390632</c:v>
                </c:pt>
                <c:pt idx="706">
                  <c:v>76459296</c:v>
                </c:pt>
                <c:pt idx="707">
                  <c:v>76499008</c:v>
                </c:pt>
                <c:pt idx="708">
                  <c:v>76929176</c:v>
                </c:pt>
                <c:pt idx="709">
                  <c:v>76935976</c:v>
                </c:pt>
                <c:pt idx="710">
                  <c:v>76933712</c:v>
                </c:pt>
                <c:pt idx="711">
                  <c:v>76817216</c:v>
                </c:pt>
                <c:pt idx="712">
                  <c:v>76810752</c:v>
                </c:pt>
                <c:pt idx="713">
                  <c:v>76807200</c:v>
                </c:pt>
                <c:pt idx="714">
                  <c:v>76834984</c:v>
                </c:pt>
                <c:pt idx="715">
                  <c:v>76715800</c:v>
                </c:pt>
                <c:pt idx="716">
                  <c:v>76740480</c:v>
                </c:pt>
                <c:pt idx="717">
                  <c:v>76742168</c:v>
                </c:pt>
                <c:pt idx="718">
                  <c:v>76750896</c:v>
                </c:pt>
                <c:pt idx="719">
                  <c:v>76701816</c:v>
                </c:pt>
                <c:pt idx="720">
                  <c:v>76610520</c:v>
                </c:pt>
                <c:pt idx="721">
                  <c:v>76589744</c:v>
                </c:pt>
                <c:pt idx="722">
                  <c:v>76583408</c:v>
                </c:pt>
                <c:pt idx="723">
                  <c:v>76583408</c:v>
                </c:pt>
                <c:pt idx="724">
                  <c:v>76503200</c:v>
                </c:pt>
                <c:pt idx="725">
                  <c:v>76309200</c:v>
                </c:pt>
                <c:pt idx="726">
                  <c:v>76242784</c:v>
                </c:pt>
                <c:pt idx="727">
                  <c:v>76138736</c:v>
                </c:pt>
                <c:pt idx="728">
                  <c:v>75716136</c:v>
                </c:pt>
                <c:pt idx="729">
                  <c:v>75424304</c:v>
                </c:pt>
                <c:pt idx="730">
                  <c:v>75353072</c:v>
                </c:pt>
                <c:pt idx="731">
                  <c:v>75361176</c:v>
                </c:pt>
                <c:pt idx="732">
                  <c:v>75347160</c:v>
                </c:pt>
                <c:pt idx="733">
                  <c:v>75271328</c:v>
                </c:pt>
                <c:pt idx="734">
                  <c:v>75176688</c:v>
                </c:pt>
                <c:pt idx="735">
                  <c:v>74890368</c:v>
                </c:pt>
                <c:pt idx="736">
                  <c:v>74435960</c:v>
                </c:pt>
                <c:pt idx="737">
                  <c:v>74338784</c:v>
                </c:pt>
                <c:pt idx="738">
                  <c:v>74353096</c:v>
                </c:pt>
                <c:pt idx="739">
                  <c:v>74334808</c:v>
                </c:pt>
                <c:pt idx="740">
                  <c:v>74010976</c:v>
                </c:pt>
                <c:pt idx="741">
                  <c:v>72931320</c:v>
                </c:pt>
                <c:pt idx="742">
                  <c:v>72870016</c:v>
                </c:pt>
                <c:pt idx="743">
                  <c:v>72863456</c:v>
                </c:pt>
                <c:pt idx="744">
                  <c:v>72857784</c:v>
                </c:pt>
                <c:pt idx="745">
                  <c:v>72513400</c:v>
                </c:pt>
                <c:pt idx="746">
                  <c:v>72550576</c:v>
                </c:pt>
                <c:pt idx="747">
                  <c:v>72509576</c:v>
                </c:pt>
                <c:pt idx="748">
                  <c:v>72502104</c:v>
                </c:pt>
                <c:pt idx="749">
                  <c:v>72481736</c:v>
                </c:pt>
                <c:pt idx="750">
                  <c:v>72405848</c:v>
                </c:pt>
                <c:pt idx="751">
                  <c:v>72403752</c:v>
                </c:pt>
                <c:pt idx="752">
                  <c:v>72444400</c:v>
                </c:pt>
                <c:pt idx="753">
                  <c:v>72274584</c:v>
                </c:pt>
                <c:pt idx="754">
                  <c:v>72237192</c:v>
                </c:pt>
                <c:pt idx="755">
                  <c:v>72237192</c:v>
                </c:pt>
                <c:pt idx="756">
                  <c:v>72164208</c:v>
                </c:pt>
                <c:pt idx="757">
                  <c:v>72164208</c:v>
                </c:pt>
                <c:pt idx="758">
                  <c:v>72331080</c:v>
                </c:pt>
                <c:pt idx="759">
                  <c:v>72323600</c:v>
                </c:pt>
                <c:pt idx="760">
                  <c:v>72289968</c:v>
                </c:pt>
                <c:pt idx="761">
                  <c:v>72278264</c:v>
                </c:pt>
                <c:pt idx="762">
                  <c:v>72134160</c:v>
                </c:pt>
                <c:pt idx="763">
                  <c:v>72457232</c:v>
                </c:pt>
                <c:pt idx="764">
                  <c:v>72537208</c:v>
                </c:pt>
                <c:pt idx="765">
                  <c:v>72815240</c:v>
                </c:pt>
                <c:pt idx="766">
                  <c:v>73007016</c:v>
                </c:pt>
                <c:pt idx="767">
                  <c:v>73021168</c:v>
                </c:pt>
                <c:pt idx="768">
                  <c:v>73024920</c:v>
                </c:pt>
                <c:pt idx="769">
                  <c:v>73009528</c:v>
                </c:pt>
                <c:pt idx="770">
                  <c:v>73059376</c:v>
                </c:pt>
                <c:pt idx="771">
                  <c:v>73071440</c:v>
                </c:pt>
                <c:pt idx="772">
                  <c:v>72815408</c:v>
                </c:pt>
                <c:pt idx="773">
                  <c:v>72952112</c:v>
                </c:pt>
                <c:pt idx="774">
                  <c:v>72937160</c:v>
                </c:pt>
                <c:pt idx="775">
                  <c:v>72960680</c:v>
                </c:pt>
                <c:pt idx="776">
                  <c:v>72977904</c:v>
                </c:pt>
                <c:pt idx="777">
                  <c:v>72597984</c:v>
                </c:pt>
                <c:pt idx="778">
                  <c:v>72701144</c:v>
                </c:pt>
                <c:pt idx="779">
                  <c:v>72716792</c:v>
                </c:pt>
                <c:pt idx="780">
                  <c:v>72726864</c:v>
                </c:pt>
                <c:pt idx="781">
                  <c:v>72726864</c:v>
                </c:pt>
                <c:pt idx="782">
                  <c:v>72781984</c:v>
                </c:pt>
                <c:pt idx="783">
                  <c:v>72794096</c:v>
                </c:pt>
                <c:pt idx="784">
                  <c:v>72720320</c:v>
                </c:pt>
                <c:pt idx="785">
                  <c:v>72694312</c:v>
                </c:pt>
                <c:pt idx="786">
                  <c:v>72952128</c:v>
                </c:pt>
                <c:pt idx="787">
                  <c:v>73028016</c:v>
                </c:pt>
                <c:pt idx="788">
                  <c:v>73037792</c:v>
                </c:pt>
                <c:pt idx="789">
                  <c:v>73894128</c:v>
                </c:pt>
                <c:pt idx="790">
                  <c:v>74691736</c:v>
                </c:pt>
                <c:pt idx="791">
                  <c:v>74841160</c:v>
                </c:pt>
                <c:pt idx="792">
                  <c:v>74912224</c:v>
                </c:pt>
                <c:pt idx="793">
                  <c:v>74421104</c:v>
                </c:pt>
                <c:pt idx="794">
                  <c:v>74105136</c:v>
                </c:pt>
                <c:pt idx="795">
                  <c:v>74045264</c:v>
                </c:pt>
                <c:pt idx="796">
                  <c:v>73937760</c:v>
                </c:pt>
                <c:pt idx="797">
                  <c:v>73991032</c:v>
                </c:pt>
                <c:pt idx="798">
                  <c:v>74741880</c:v>
                </c:pt>
                <c:pt idx="799">
                  <c:v>74567664</c:v>
                </c:pt>
                <c:pt idx="800">
                  <c:v>74848456</c:v>
                </c:pt>
                <c:pt idx="801">
                  <c:v>73819552</c:v>
                </c:pt>
                <c:pt idx="802">
                  <c:v>73724888</c:v>
                </c:pt>
                <c:pt idx="803">
                  <c:v>73592904</c:v>
                </c:pt>
                <c:pt idx="804">
                  <c:v>73447040</c:v>
                </c:pt>
                <c:pt idx="805">
                  <c:v>72793584</c:v>
                </c:pt>
                <c:pt idx="806">
                  <c:v>72750136</c:v>
                </c:pt>
                <c:pt idx="807">
                  <c:v>72645592</c:v>
                </c:pt>
                <c:pt idx="808">
                  <c:v>72031984</c:v>
                </c:pt>
                <c:pt idx="809">
                  <c:v>71930736</c:v>
                </c:pt>
                <c:pt idx="810">
                  <c:v>71732944</c:v>
                </c:pt>
                <c:pt idx="811">
                  <c:v>71672672</c:v>
                </c:pt>
                <c:pt idx="812">
                  <c:v>71696928</c:v>
                </c:pt>
                <c:pt idx="813">
                  <c:v>71708808</c:v>
                </c:pt>
                <c:pt idx="814">
                  <c:v>71631032</c:v>
                </c:pt>
                <c:pt idx="815">
                  <c:v>71639408</c:v>
                </c:pt>
                <c:pt idx="816">
                  <c:v>71016224</c:v>
                </c:pt>
                <c:pt idx="817">
                  <c:v>70449864</c:v>
                </c:pt>
                <c:pt idx="818">
                  <c:v>70435752</c:v>
                </c:pt>
                <c:pt idx="819">
                  <c:v>70348112</c:v>
                </c:pt>
                <c:pt idx="820">
                  <c:v>69684192</c:v>
                </c:pt>
                <c:pt idx="821">
                  <c:v>69663032</c:v>
                </c:pt>
                <c:pt idx="822">
                  <c:v>69575408</c:v>
                </c:pt>
                <c:pt idx="823">
                  <c:v>69565272</c:v>
                </c:pt>
                <c:pt idx="824">
                  <c:v>69564296</c:v>
                </c:pt>
                <c:pt idx="825">
                  <c:v>69549416</c:v>
                </c:pt>
                <c:pt idx="826">
                  <c:v>69549416</c:v>
                </c:pt>
                <c:pt idx="827">
                  <c:v>69650352</c:v>
                </c:pt>
                <c:pt idx="828">
                  <c:v>69637568</c:v>
                </c:pt>
                <c:pt idx="829">
                  <c:v>69639712</c:v>
                </c:pt>
                <c:pt idx="830">
                  <c:v>69632928</c:v>
                </c:pt>
                <c:pt idx="831">
                  <c:v>69524080</c:v>
                </c:pt>
                <c:pt idx="832">
                  <c:v>69511808</c:v>
                </c:pt>
                <c:pt idx="833">
                  <c:v>69470464</c:v>
                </c:pt>
                <c:pt idx="834">
                  <c:v>69470464</c:v>
                </c:pt>
                <c:pt idx="835">
                  <c:v>69507352</c:v>
                </c:pt>
                <c:pt idx="836">
                  <c:v>69487888</c:v>
                </c:pt>
                <c:pt idx="837">
                  <c:v>69208688</c:v>
                </c:pt>
                <c:pt idx="838">
                  <c:v>69189976</c:v>
                </c:pt>
                <c:pt idx="839">
                  <c:v>69190040</c:v>
                </c:pt>
                <c:pt idx="840">
                  <c:v>69170920</c:v>
                </c:pt>
                <c:pt idx="841">
                  <c:v>69195712</c:v>
                </c:pt>
                <c:pt idx="842">
                  <c:v>69519152</c:v>
                </c:pt>
                <c:pt idx="843">
                  <c:v>69357272</c:v>
                </c:pt>
                <c:pt idx="844">
                  <c:v>69395160</c:v>
                </c:pt>
                <c:pt idx="845">
                  <c:v>69368480</c:v>
                </c:pt>
                <c:pt idx="846">
                  <c:v>69368528</c:v>
                </c:pt>
                <c:pt idx="847">
                  <c:v>69333056</c:v>
                </c:pt>
                <c:pt idx="848">
                  <c:v>69333072</c:v>
                </c:pt>
                <c:pt idx="849">
                  <c:v>69301856</c:v>
                </c:pt>
                <c:pt idx="850">
                  <c:v>69377104</c:v>
                </c:pt>
                <c:pt idx="851">
                  <c:v>69377104</c:v>
                </c:pt>
                <c:pt idx="852">
                  <c:v>69361792</c:v>
                </c:pt>
                <c:pt idx="853">
                  <c:v>69366424</c:v>
                </c:pt>
                <c:pt idx="854">
                  <c:v>69199072</c:v>
                </c:pt>
                <c:pt idx="855">
                  <c:v>69178800</c:v>
                </c:pt>
                <c:pt idx="856">
                  <c:v>68960272</c:v>
                </c:pt>
                <c:pt idx="857">
                  <c:v>68653384</c:v>
                </c:pt>
                <c:pt idx="858">
                  <c:v>68673912</c:v>
                </c:pt>
                <c:pt idx="859">
                  <c:v>68710736</c:v>
                </c:pt>
                <c:pt idx="860">
                  <c:v>68743120</c:v>
                </c:pt>
                <c:pt idx="861">
                  <c:v>68791168</c:v>
                </c:pt>
                <c:pt idx="862">
                  <c:v>69086544</c:v>
                </c:pt>
                <c:pt idx="863">
                  <c:v>69063120</c:v>
                </c:pt>
                <c:pt idx="864">
                  <c:v>69099920</c:v>
                </c:pt>
                <c:pt idx="865">
                  <c:v>69244368</c:v>
                </c:pt>
                <c:pt idx="866">
                  <c:v>69344760</c:v>
                </c:pt>
                <c:pt idx="867">
                  <c:v>69322688</c:v>
                </c:pt>
                <c:pt idx="868">
                  <c:v>69805144</c:v>
                </c:pt>
                <c:pt idx="869">
                  <c:v>69719064</c:v>
                </c:pt>
                <c:pt idx="870">
                  <c:v>69751432</c:v>
                </c:pt>
                <c:pt idx="871">
                  <c:v>69743616</c:v>
                </c:pt>
                <c:pt idx="872">
                  <c:v>69723840</c:v>
                </c:pt>
                <c:pt idx="873">
                  <c:v>69713392</c:v>
                </c:pt>
                <c:pt idx="874">
                  <c:v>69721768</c:v>
                </c:pt>
                <c:pt idx="875">
                  <c:v>69717104</c:v>
                </c:pt>
                <c:pt idx="876">
                  <c:v>69717104</c:v>
                </c:pt>
                <c:pt idx="877">
                  <c:v>69727712</c:v>
                </c:pt>
                <c:pt idx="878">
                  <c:v>69519784</c:v>
                </c:pt>
                <c:pt idx="879">
                  <c:v>69513304</c:v>
                </c:pt>
                <c:pt idx="880">
                  <c:v>69514672</c:v>
                </c:pt>
                <c:pt idx="881">
                  <c:v>69502968</c:v>
                </c:pt>
                <c:pt idx="882">
                  <c:v>68882656</c:v>
                </c:pt>
                <c:pt idx="883">
                  <c:v>68928040</c:v>
                </c:pt>
                <c:pt idx="884">
                  <c:v>68872160</c:v>
                </c:pt>
                <c:pt idx="885">
                  <c:v>68868264</c:v>
                </c:pt>
                <c:pt idx="886">
                  <c:v>68834064</c:v>
                </c:pt>
                <c:pt idx="887">
                  <c:v>68191832</c:v>
                </c:pt>
                <c:pt idx="888">
                  <c:v>68186192</c:v>
                </c:pt>
                <c:pt idx="889">
                  <c:v>68227128</c:v>
                </c:pt>
                <c:pt idx="890">
                  <c:v>68158984</c:v>
                </c:pt>
                <c:pt idx="891">
                  <c:v>68136040</c:v>
                </c:pt>
                <c:pt idx="892">
                  <c:v>68111992</c:v>
                </c:pt>
                <c:pt idx="893">
                  <c:v>68043624</c:v>
                </c:pt>
                <c:pt idx="894">
                  <c:v>68040824</c:v>
                </c:pt>
                <c:pt idx="895">
                  <c:v>68040880</c:v>
                </c:pt>
                <c:pt idx="896">
                  <c:v>68089440</c:v>
                </c:pt>
                <c:pt idx="897">
                  <c:v>68145608</c:v>
                </c:pt>
                <c:pt idx="898">
                  <c:v>68121800</c:v>
                </c:pt>
                <c:pt idx="899">
                  <c:v>68151128</c:v>
                </c:pt>
                <c:pt idx="900">
                  <c:v>68089632</c:v>
                </c:pt>
                <c:pt idx="901">
                  <c:v>68138384</c:v>
                </c:pt>
                <c:pt idx="902">
                  <c:v>68101280</c:v>
                </c:pt>
                <c:pt idx="903">
                  <c:v>67955760</c:v>
                </c:pt>
                <c:pt idx="904">
                  <c:v>67968840</c:v>
                </c:pt>
                <c:pt idx="905">
                  <c:v>67926016</c:v>
                </c:pt>
                <c:pt idx="906">
                  <c:v>67956736</c:v>
                </c:pt>
                <c:pt idx="907">
                  <c:v>68005568</c:v>
                </c:pt>
                <c:pt idx="908">
                  <c:v>67926736</c:v>
                </c:pt>
                <c:pt idx="909">
                  <c:v>67883744</c:v>
                </c:pt>
                <c:pt idx="910">
                  <c:v>67829568</c:v>
                </c:pt>
                <c:pt idx="911">
                  <c:v>67606040</c:v>
                </c:pt>
                <c:pt idx="912">
                  <c:v>67545568</c:v>
                </c:pt>
                <c:pt idx="913">
                  <c:v>67524200</c:v>
                </c:pt>
                <c:pt idx="914">
                  <c:v>67539032</c:v>
                </c:pt>
                <c:pt idx="915">
                  <c:v>67482968</c:v>
                </c:pt>
                <c:pt idx="916">
                  <c:v>67455456</c:v>
                </c:pt>
                <c:pt idx="917">
                  <c:v>67416392</c:v>
                </c:pt>
                <c:pt idx="918">
                  <c:v>67586408</c:v>
                </c:pt>
                <c:pt idx="919">
                  <c:v>67567240</c:v>
                </c:pt>
                <c:pt idx="920">
                  <c:v>67723400</c:v>
                </c:pt>
                <c:pt idx="921">
                  <c:v>67723400</c:v>
                </c:pt>
                <c:pt idx="922">
                  <c:v>67732064</c:v>
                </c:pt>
                <c:pt idx="923">
                  <c:v>67619248</c:v>
                </c:pt>
                <c:pt idx="924">
                  <c:v>67637488</c:v>
                </c:pt>
                <c:pt idx="925">
                  <c:v>67740664</c:v>
                </c:pt>
                <c:pt idx="926">
                  <c:v>67715152</c:v>
                </c:pt>
                <c:pt idx="927">
                  <c:v>67715672</c:v>
                </c:pt>
                <c:pt idx="928">
                  <c:v>67852096</c:v>
                </c:pt>
                <c:pt idx="929">
                  <c:v>67849320</c:v>
                </c:pt>
                <c:pt idx="930">
                  <c:v>67903056</c:v>
                </c:pt>
                <c:pt idx="931">
                  <c:v>67971192</c:v>
                </c:pt>
                <c:pt idx="932">
                  <c:v>68017816</c:v>
                </c:pt>
                <c:pt idx="933">
                  <c:v>67989832</c:v>
                </c:pt>
                <c:pt idx="934">
                  <c:v>68011464</c:v>
                </c:pt>
                <c:pt idx="935">
                  <c:v>68090912</c:v>
                </c:pt>
                <c:pt idx="936">
                  <c:v>68193536</c:v>
                </c:pt>
                <c:pt idx="937">
                  <c:v>68311360</c:v>
                </c:pt>
                <c:pt idx="938">
                  <c:v>68432408</c:v>
                </c:pt>
                <c:pt idx="939">
                  <c:v>68491752</c:v>
                </c:pt>
                <c:pt idx="940">
                  <c:v>69488968</c:v>
                </c:pt>
                <c:pt idx="941">
                  <c:v>69846552</c:v>
                </c:pt>
                <c:pt idx="942">
                  <c:v>69209240</c:v>
                </c:pt>
                <c:pt idx="943">
                  <c:v>69278784</c:v>
                </c:pt>
                <c:pt idx="944">
                  <c:v>69620352</c:v>
                </c:pt>
                <c:pt idx="945">
                  <c:v>69633104</c:v>
                </c:pt>
                <c:pt idx="946">
                  <c:v>69633104</c:v>
                </c:pt>
                <c:pt idx="947">
                  <c:v>69843304</c:v>
                </c:pt>
                <c:pt idx="948">
                  <c:v>70055888</c:v>
                </c:pt>
                <c:pt idx="949">
                  <c:v>70057120</c:v>
                </c:pt>
                <c:pt idx="950">
                  <c:v>70099072</c:v>
                </c:pt>
                <c:pt idx="951">
                  <c:v>70068640</c:v>
                </c:pt>
                <c:pt idx="952">
                  <c:v>70077968</c:v>
                </c:pt>
                <c:pt idx="953">
                  <c:v>70082016</c:v>
                </c:pt>
                <c:pt idx="954">
                  <c:v>70178352</c:v>
                </c:pt>
                <c:pt idx="955">
                  <c:v>70305280</c:v>
                </c:pt>
                <c:pt idx="956">
                  <c:v>70257584</c:v>
                </c:pt>
                <c:pt idx="957">
                  <c:v>70236128</c:v>
                </c:pt>
                <c:pt idx="958">
                  <c:v>70333744</c:v>
                </c:pt>
                <c:pt idx="959">
                  <c:v>70333896</c:v>
                </c:pt>
                <c:pt idx="960">
                  <c:v>70346720</c:v>
                </c:pt>
                <c:pt idx="961">
                  <c:v>70358048</c:v>
                </c:pt>
                <c:pt idx="962">
                  <c:v>70358048</c:v>
                </c:pt>
                <c:pt idx="963">
                  <c:v>70458424</c:v>
                </c:pt>
                <c:pt idx="964">
                  <c:v>70757224</c:v>
                </c:pt>
                <c:pt idx="965">
                  <c:v>70786504</c:v>
                </c:pt>
                <c:pt idx="966">
                  <c:v>70741400</c:v>
                </c:pt>
                <c:pt idx="967">
                  <c:v>70247296</c:v>
                </c:pt>
                <c:pt idx="968">
                  <c:v>70307480</c:v>
                </c:pt>
                <c:pt idx="969">
                  <c:v>70060784</c:v>
                </c:pt>
                <c:pt idx="970">
                  <c:v>70216152</c:v>
                </c:pt>
                <c:pt idx="971">
                  <c:v>70120312</c:v>
                </c:pt>
                <c:pt idx="972">
                  <c:v>70195752</c:v>
                </c:pt>
                <c:pt idx="973">
                  <c:v>70267264</c:v>
                </c:pt>
                <c:pt idx="974">
                  <c:v>70373040</c:v>
                </c:pt>
                <c:pt idx="975">
                  <c:v>70295784</c:v>
                </c:pt>
                <c:pt idx="976">
                  <c:v>70269392</c:v>
                </c:pt>
                <c:pt idx="977">
                  <c:v>70331192</c:v>
                </c:pt>
                <c:pt idx="978">
                  <c:v>70084920</c:v>
                </c:pt>
                <c:pt idx="979">
                  <c:v>69838864</c:v>
                </c:pt>
                <c:pt idx="980">
                  <c:v>69803704</c:v>
                </c:pt>
                <c:pt idx="981">
                  <c:v>69646096</c:v>
                </c:pt>
                <c:pt idx="982">
                  <c:v>69681680</c:v>
                </c:pt>
                <c:pt idx="983">
                  <c:v>69681680</c:v>
                </c:pt>
                <c:pt idx="984">
                  <c:v>69649200</c:v>
                </c:pt>
                <c:pt idx="985">
                  <c:v>69629272</c:v>
                </c:pt>
                <c:pt idx="986">
                  <c:v>69727800</c:v>
                </c:pt>
                <c:pt idx="987">
                  <c:v>69548512</c:v>
                </c:pt>
                <c:pt idx="988">
                  <c:v>69695000</c:v>
                </c:pt>
                <c:pt idx="989">
                  <c:v>69722984</c:v>
                </c:pt>
                <c:pt idx="990">
                  <c:v>69705360</c:v>
                </c:pt>
                <c:pt idx="991">
                  <c:v>69720744</c:v>
                </c:pt>
                <c:pt idx="992">
                  <c:v>69720336</c:v>
                </c:pt>
                <c:pt idx="993">
                  <c:v>69716384</c:v>
                </c:pt>
                <c:pt idx="994">
                  <c:v>69732000</c:v>
                </c:pt>
                <c:pt idx="995">
                  <c:v>69780232</c:v>
                </c:pt>
                <c:pt idx="996">
                  <c:v>69634184</c:v>
                </c:pt>
                <c:pt idx="997">
                  <c:v>69633576</c:v>
                </c:pt>
                <c:pt idx="998">
                  <c:v>69625488</c:v>
                </c:pt>
                <c:pt idx="999">
                  <c:v>69655472</c:v>
                </c:pt>
                <c:pt idx="1000">
                  <c:v>69683520</c:v>
                </c:pt>
                <c:pt idx="1001">
                  <c:v>69686560</c:v>
                </c:pt>
                <c:pt idx="1002">
                  <c:v>69704552</c:v>
                </c:pt>
                <c:pt idx="1003">
                  <c:v>69854280</c:v>
                </c:pt>
                <c:pt idx="1004">
                  <c:v>69880512</c:v>
                </c:pt>
                <c:pt idx="1005">
                  <c:v>69887952</c:v>
                </c:pt>
                <c:pt idx="1006">
                  <c:v>69940360</c:v>
                </c:pt>
                <c:pt idx="1007">
                  <c:v>69967296</c:v>
                </c:pt>
                <c:pt idx="1008">
                  <c:v>69996608</c:v>
                </c:pt>
                <c:pt idx="1009">
                  <c:v>70024448</c:v>
                </c:pt>
                <c:pt idx="1010">
                  <c:v>70035480</c:v>
                </c:pt>
                <c:pt idx="1011">
                  <c:v>70086456</c:v>
                </c:pt>
                <c:pt idx="1012">
                  <c:v>70150552</c:v>
                </c:pt>
                <c:pt idx="1013">
                  <c:v>69515072</c:v>
                </c:pt>
                <c:pt idx="1014">
                  <c:v>69557552</c:v>
                </c:pt>
                <c:pt idx="1015">
                  <c:v>69469928</c:v>
                </c:pt>
                <c:pt idx="1016">
                  <c:v>69509040</c:v>
                </c:pt>
                <c:pt idx="1017">
                  <c:v>69473840</c:v>
                </c:pt>
                <c:pt idx="1018">
                  <c:v>69856632</c:v>
                </c:pt>
                <c:pt idx="1019">
                  <c:v>69833432</c:v>
                </c:pt>
                <c:pt idx="1020">
                  <c:v>69814672</c:v>
                </c:pt>
                <c:pt idx="1021">
                  <c:v>69838008</c:v>
                </c:pt>
                <c:pt idx="1022">
                  <c:v>69902920</c:v>
                </c:pt>
                <c:pt idx="1023">
                  <c:v>69602288</c:v>
                </c:pt>
                <c:pt idx="1024">
                  <c:v>69575128</c:v>
                </c:pt>
                <c:pt idx="1025">
                  <c:v>69307648</c:v>
                </c:pt>
                <c:pt idx="1026">
                  <c:v>69323576</c:v>
                </c:pt>
                <c:pt idx="1027">
                  <c:v>69336360</c:v>
                </c:pt>
                <c:pt idx="1028">
                  <c:v>69378080</c:v>
                </c:pt>
                <c:pt idx="1029">
                  <c:v>69370920</c:v>
                </c:pt>
                <c:pt idx="1030">
                  <c:v>69338296</c:v>
                </c:pt>
                <c:pt idx="1031">
                  <c:v>69198576</c:v>
                </c:pt>
                <c:pt idx="1032">
                  <c:v>68997624</c:v>
                </c:pt>
                <c:pt idx="1033">
                  <c:v>68982968</c:v>
                </c:pt>
                <c:pt idx="1034">
                  <c:v>69055056</c:v>
                </c:pt>
                <c:pt idx="1035">
                  <c:v>68857360</c:v>
                </c:pt>
                <c:pt idx="1036">
                  <c:v>68918296</c:v>
                </c:pt>
                <c:pt idx="1037">
                  <c:v>68918296</c:v>
                </c:pt>
                <c:pt idx="1038">
                  <c:v>68995648</c:v>
                </c:pt>
                <c:pt idx="1039">
                  <c:v>68988496</c:v>
                </c:pt>
                <c:pt idx="1040">
                  <c:v>68863048</c:v>
                </c:pt>
                <c:pt idx="1041">
                  <c:v>68863048</c:v>
                </c:pt>
                <c:pt idx="1042">
                  <c:v>68828640</c:v>
                </c:pt>
                <c:pt idx="1043">
                  <c:v>69090464</c:v>
                </c:pt>
                <c:pt idx="1044">
                  <c:v>69029368</c:v>
                </c:pt>
                <c:pt idx="1045">
                  <c:v>68971776</c:v>
                </c:pt>
                <c:pt idx="1046">
                  <c:v>68865600</c:v>
                </c:pt>
                <c:pt idx="1047">
                  <c:v>68849864</c:v>
                </c:pt>
                <c:pt idx="1048">
                  <c:v>68760016</c:v>
                </c:pt>
                <c:pt idx="1049">
                  <c:v>68717920</c:v>
                </c:pt>
                <c:pt idx="1050">
                  <c:v>68766800</c:v>
                </c:pt>
                <c:pt idx="1051">
                  <c:v>68722600</c:v>
                </c:pt>
                <c:pt idx="1052">
                  <c:v>68686304</c:v>
                </c:pt>
                <c:pt idx="1053">
                  <c:v>68544568</c:v>
                </c:pt>
                <c:pt idx="1054">
                  <c:v>68339464</c:v>
                </c:pt>
                <c:pt idx="1055">
                  <c:v>68085352</c:v>
                </c:pt>
                <c:pt idx="1056">
                  <c:v>68075952</c:v>
                </c:pt>
                <c:pt idx="1057">
                  <c:v>68059656</c:v>
                </c:pt>
                <c:pt idx="1058">
                  <c:v>67964408</c:v>
                </c:pt>
                <c:pt idx="1059">
                  <c:v>67856944</c:v>
                </c:pt>
                <c:pt idx="1060">
                  <c:v>67856960</c:v>
                </c:pt>
                <c:pt idx="1061">
                  <c:v>67864840</c:v>
                </c:pt>
                <c:pt idx="1062">
                  <c:v>67833744</c:v>
                </c:pt>
                <c:pt idx="1063">
                  <c:v>67813024</c:v>
                </c:pt>
                <c:pt idx="1064">
                  <c:v>67827408</c:v>
                </c:pt>
                <c:pt idx="1065">
                  <c:v>68075464</c:v>
                </c:pt>
                <c:pt idx="1066">
                  <c:v>68086496</c:v>
                </c:pt>
                <c:pt idx="1067">
                  <c:v>68226096</c:v>
                </c:pt>
                <c:pt idx="1068">
                  <c:v>68204368</c:v>
                </c:pt>
                <c:pt idx="1069">
                  <c:v>68800792</c:v>
                </c:pt>
                <c:pt idx="1070">
                  <c:v>68783448</c:v>
                </c:pt>
                <c:pt idx="1071">
                  <c:v>68763744</c:v>
                </c:pt>
                <c:pt idx="1072">
                  <c:v>68764632</c:v>
                </c:pt>
                <c:pt idx="1073">
                  <c:v>68999472</c:v>
                </c:pt>
                <c:pt idx="1074">
                  <c:v>69007984</c:v>
                </c:pt>
                <c:pt idx="1075">
                  <c:v>69203584</c:v>
                </c:pt>
                <c:pt idx="1076">
                  <c:v>69153648</c:v>
                </c:pt>
                <c:pt idx="1077">
                  <c:v>69118912</c:v>
                </c:pt>
                <c:pt idx="1078">
                  <c:v>69143560</c:v>
                </c:pt>
                <c:pt idx="1079">
                  <c:v>69141832</c:v>
                </c:pt>
                <c:pt idx="1080">
                  <c:v>69107976</c:v>
                </c:pt>
                <c:pt idx="1081">
                  <c:v>69021728</c:v>
                </c:pt>
                <c:pt idx="1082">
                  <c:v>69025944</c:v>
                </c:pt>
                <c:pt idx="1083">
                  <c:v>69028424</c:v>
                </c:pt>
                <c:pt idx="1084">
                  <c:v>68929296</c:v>
                </c:pt>
                <c:pt idx="1085">
                  <c:v>68867320</c:v>
                </c:pt>
                <c:pt idx="1086">
                  <c:v>68867320</c:v>
                </c:pt>
                <c:pt idx="1087">
                  <c:v>68844840</c:v>
                </c:pt>
                <c:pt idx="1088">
                  <c:v>68873296</c:v>
                </c:pt>
                <c:pt idx="1089">
                  <c:v>68582144</c:v>
                </c:pt>
                <c:pt idx="1090">
                  <c:v>68456424</c:v>
                </c:pt>
                <c:pt idx="1091">
                  <c:v>68416784</c:v>
                </c:pt>
                <c:pt idx="1092">
                  <c:v>68287712</c:v>
                </c:pt>
                <c:pt idx="1093">
                  <c:v>68073912</c:v>
                </c:pt>
                <c:pt idx="1094">
                  <c:v>68030360</c:v>
                </c:pt>
                <c:pt idx="1095">
                  <c:v>67832144</c:v>
                </c:pt>
                <c:pt idx="1096">
                  <c:v>67846976</c:v>
                </c:pt>
                <c:pt idx="1097">
                  <c:v>67827224</c:v>
                </c:pt>
                <c:pt idx="1098">
                  <c:v>67742584</c:v>
                </c:pt>
                <c:pt idx="1099">
                  <c:v>67731344</c:v>
                </c:pt>
                <c:pt idx="1100">
                  <c:v>67673968</c:v>
                </c:pt>
                <c:pt idx="1101">
                  <c:v>67569928</c:v>
                </c:pt>
                <c:pt idx="1102">
                  <c:v>67529048</c:v>
                </c:pt>
                <c:pt idx="1103">
                  <c:v>67252112</c:v>
                </c:pt>
                <c:pt idx="1104">
                  <c:v>67200592</c:v>
                </c:pt>
                <c:pt idx="1105">
                  <c:v>66776580</c:v>
                </c:pt>
                <c:pt idx="1106">
                  <c:v>66592540</c:v>
                </c:pt>
                <c:pt idx="1107">
                  <c:v>66641440</c:v>
                </c:pt>
                <c:pt idx="1108">
                  <c:v>65931184</c:v>
                </c:pt>
                <c:pt idx="1109">
                  <c:v>65931188</c:v>
                </c:pt>
                <c:pt idx="1110">
                  <c:v>65862320</c:v>
                </c:pt>
                <c:pt idx="1111">
                  <c:v>65857120</c:v>
                </c:pt>
                <c:pt idx="1112">
                  <c:v>65768792</c:v>
                </c:pt>
                <c:pt idx="1113">
                  <c:v>65748972</c:v>
                </c:pt>
                <c:pt idx="1114">
                  <c:v>65717736</c:v>
                </c:pt>
                <c:pt idx="1115">
                  <c:v>64646992</c:v>
                </c:pt>
                <c:pt idx="1116">
                  <c:v>64004960</c:v>
                </c:pt>
                <c:pt idx="1117">
                  <c:v>63970368</c:v>
                </c:pt>
                <c:pt idx="1118">
                  <c:v>63881648</c:v>
                </c:pt>
                <c:pt idx="1119">
                  <c:v>63603728</c:v>
                </c:pt>
                <c:pt idx="1120">
                  <c:v>63560780</c:v>
                </c:pt>
                <c:pt idx="1121">
                  <c:v>63228668</c:v>
                </c:pt>
                <c:pt idx="1122">
                  <c:v>63038656</c:v>
                </c:pt>
                <c:pt idx="1123">
                  <c:v>63030360</c:v>
                </c:pt>
                <c:pt idx="1124">
                  <c:v>62346564</c:v>
                </c:pt>
                <c:pt idx="1125">
                  <c:v>62243244</c:v>
                </c:pt>
                <c:pt idx="1126">
                  <c:v>62022160</c:v>
                </c:pt>
                <c:pt idx="1127">
                  <c:v>61861936</c:v>
                </c:pt>
                <c:pt idx="1128">
                  <c:v>61152408</c:v>
                </c:pt>
                <c:pt idx="1129">
                  <c:v>60901556</c:v>
                </c:pt>
                <c:pt idx="1130">
                  <c:v>60906388</c:v>
                </c:pt>
                <c:pt idx="1131">
                  <c:v>60870004</c:v>
                </c:pt>
                <c:pt idx="1132">
                  <c:v>60858056</c:v>
                </c:pt>
                <c:pt idx="1133">
                  <c:v>60623344</c:v>
                </c:pt>
                <c:pt idx="1134">
                  <c:v>60407440</c:v>
                </c:pt>
                <c:pt idx="1135">
                  <c:v>60387924</c:v>
                </c:pt>
                <c:pt idx="1136">
                  <c:v>60128440</c:v>
                </c:pt>
                <c:pt idx="1137">
                  <c:v>60098692</c:v>
                </c:pt>
                <c:pt idx="1138">
                  <c:v>60104196</c:v>
                </c:pt>
                <c:pt idx="1139">
                  <c:v>60091496</c:v>
                </c:pt>
                <c:pt idx="1140">
                  <c:v>60091568</c:v>
                </c:pt>
                <c:pt idx="1141">
                  <c:v>60068896</c:v>
                </c:pt>
                <c:pt idx="1142">
                  <c:v>59990536</c:v>
                </c:pt>
                <c:pt idx="1143">
                  <c:v>59962056</c:v>
                </c:pt>
                <c:pt idx="1144">
                  <c:v>59991868</c:v>
                </c:pt>
                <c:pt idx="1145">
                  <c:v>59942672</c:v>
                </c:pt>
                <c:pt idx="1146">
                  <c:v>59997476</c:v>
                </c:pt>
                <c:pt idx="1147">
                  <c:v>59996624</c:v>
                </c:pt>
                <c:pt idx="1148">
                  <c:v>59677300</c:v>
                </c:pt>
                <c:pt idx="1149">
                  <c:v>59626576</c:v>
                </c:pt>
                <c:pt idx="1150">
                  <c:v>59627416</c:v>
                </c:pt>
                <c:pt idx="1151">
                  <c:v>59568632</c:v>
                </c:pt>
                <c:pt idx="1152">
                  <c:v>59568632</c:v>
                </c:pt>
                <c:pt idx="1153">
                  <c:v>59568640</c:v>
                </c:pt>
                <c:pt idx="1154">
                  <c:v>59531196</c:v>
                </c:pt>
                <c:pt idx="1155">
                  <c:v>59532268</c:v>
                </c:pt>
                <c:pt idx="1156">
                  <c:v>59425608</c:v>
                </c:pt>
                <c:pt idx="1157">
                  <c:v>59427212</c:v>
                </c:pt>
                <c:pt idx="1158">
                  <c:v>59288136</c:v>
                </c:pt>
                <c:pt idx="1159">
                  <c:v>59305120</c:v>
                </c:pt>
                <c:pt idx="1160">
                  <c:v>59072512</c:v>
                </c:pt>
                <c:pt idx="1161">
                  <c:v>58946824</c:v>
                </c:pt>
                <c:pt idx="1162">
                  <c:v>59029760</c:v>
                </c:pt>
                <c:pt idx="1163">
                  <c:v>59046988</c:v>
                </c:pt>
                <c:pt idx="1164">
                  <c:v>59119780</c:v>
                </c:pt>
                <c:pt idx="1165">
                  <c:v>59165936</c:v>
                </c:pt>
                <c:pt idx="1166">
                  <c:v>59145660</c:v>
                </c:pt>
                <c:pt idx="1167">
                  <c:v>59067232</c:v>
                </c:pt>
                <c:pt idx="1168">
                  <c:v>59116652</c:v>
                </c:pt>
                <c:pt idx="1169">
                  <c:v>59126168</c:v>
                </c:pt>
                <c:pt idx="1170">
                  <c:v>59131080</c:v>
                </c:pt>
                <c:pt idx="1171">
                  <c:v>59125440</c:v>
                </c:pt>
                <c:pt idx="1172">
                  <c:v>59094288</c:v>
                </c:pt>
                <c:pt idx="1173">
                  <c:v>59131788</c:v>
                </c:pt>
                <c:pt idx="1174">
                  <c:v>59004692</c:v>
                </c:pt>
                <c:pt idx="1175">
                  <c:v>58833848</c:v>
                </c:pt>
                <c:pt idx="1176">
                  <c:v>58872892</c:v>
                </c:pt>
                <c:pt idx="1177">
                  <c:v>58877860</c:v>
                </c:pt>
                <c:pt idx="1178">
                  <c:v>58505152</c:v>
                </c:pt>
                <c:pt idx="1179">
                  <c:v>58540460</c:v>
                </c:pt>
                <c:pt idx="1180">
                  <c:v>58573932</c:v>
                </c:pt>
                <c:pt idx="1181">
                  <c:v>58561784</c:v>
                </c:pt>
                <c:pt idx="1182">
                  <c:v>58620212</c:v>
                </c:pt>
                <c:pt idx="1183">
                  <c:v>58552576</c:v>
                </c:pt>
                <c:pt idx="1184">
                  <c:v>58552640</c:v>
                </c:pt>
                <c:pt idx="1185">
                  <c:v>58469524</c:v>
                </c:pt>
                <c:pt idx="1186">
                  <c:v>58456396</c:v>
                </c:pt>
                <c:pt idx="1187">
                  <c:v>58467664</c:v>
                </c:pt>
                <c:pt idx="1188">
                  <c:v>58470280</c:v>
                </c:pt>
                <c:pt idx="1189">
                  <c:v>58485168</c:v>
                </c:pt>
                <c:pt idx="1190">
                  <c:v>58512356</c:v>
                </c:pt>
                <c:pt idx="1191">
                  <c:v>58591380</c:v>
                </c:pt>
                <c:pt idx="1192">
                  <c:v>58440936</c:v>
                </c:pt>
                <c:pt idx="1193">
                  <c:v>58513924</c:v>
                </c:pt>
                <c:pt idx="1194">
                  <c:v>58548688</c:v>
                </c:pt>
                <c:pt idx="1195">
                  <c:v>58583760</c:v>
                </c:pt>
                <c:pt idx="1196">
                  <c:v>58603268</c:v>
                </c:pt>
                <c:pt idx="1197">
                  <c:v>58490552</c:v>
                </c:pt>
                <c:pt idx="1198">
                  <c:v>58520680</c:v>
                </c:pt>
                <c:pt idx="1199">
                  <c:v>58523312</c:v>
                </c:pt>
                <c:pt idx="1200">
                  <c:v>58561744</c:v>
                </c:pt>
                <c:pt idx="1201">
                  <c:v>58563156</c:v>
                </c:pt>
                <c:pt idx="1202">
                  <c:v>58558784</c:v>
                </c:pt>
                <c:pt idx="1203">
                  <c:v>58553552</c:v>
                </c:pt>
                <c:pt idx="1204">
                  <c:v>58553628</c:v>
                </c:pt>
                <c:pt idx="1205">
                  <c:v>58583920</c:v>
                </c:pt>
                <c:pt idx="1206">
                  <c:v>58582928</c:v>
                </c:pt>
                <c:pt idx="1207">
                  <c:v>58558340</c:v>
                </c:pt>
                <c:pt idx="1208">
                  <c:v>58637032</c:v>
                </c:pt>
                <c:pt idx="1209">
                  <c:v>58662064</c:v>
                </c:pt>
                <c:pt idx="1210">
                  <c:v>58755440</c:v>
                </c:pt>
                <c:pt idx="1211">
                  <c:v>58748352</c:v>
                </c:pt>
                <c:pt idx="1212">
                  <c:v>58901184</c:v>
                </c:pt>
                <c:pt idx="1213">
                  <c:v>58915040</c:v>
                </c:pt>
                <c:pt idx="1214">
                  <c:v>59086132</c:v>
                </c:pt>
                <c:pt idx="1215">
                  <c:v>59087104</c:v>
                </c:pt>
                <c:pt idx="1216">
                  <c:v>59244168</c:v>
                </c:pt>
                <c:pt idx="1217">
                  <c:v>59244168</c:v>
                </c:pt>
                <c:pt idx="1218">
                  <c:v>59301240</c:v>
                </c:pt>
                <c:pt idx="1219">
                  <c:v>59288744</c:v>
                </c:pt>
                <c:pt idx="1220">
                  <c:v>59258016</c:v>
                </c:pt>
                <c:pt idx="1221">
                  <c:v>59273776</c:v>
                </c:pt>
                <c:pt idx="1222">
                  <c:v>59273776</c:v>
                </c:pt>
                <c:pt idx="1223">
                  <c:v>59273840</c:v>
                </c:pt>
                <c:pt idx="1224">
                  <c:v>59280352</c:v>
                </c:pt>
                <c:pt idx="1225">
                  <c:v>59385940</c:v>
                </c:pt>
                <c:pt idx="1226">
                  <c:v>59219472</c:v>
                </c:pt>
                <c:pt idx="1227">
                  <c:v>59034956</c:v>
                </c:pt>
                <c:pt idx="1228">
                  <c:v>59154784</c:v>
                </c:pt>
                <c:pt idx="1229">
                  <c:v>58980420</c:v>
                </c:pt>
                <c:pt idx="1230">
                  <c:v>58983624</c:v>
                </c:pt>
                <c:pt idx="1231">
                  <c:v>59001416</c:v>
                </c:pt>
                <c:pt idx="1232">
                  <c:v>59015492</c:v>
                </c:pt>
                <c:pt idx="1233">
                  <c:v>59065736</c:v>
                </c:pt>
                <c:pt idx="1234">
                  <c:v>59047144</c:v>
                </c:pt>
                <c:pt idx="1235">
                  <c:v>59514056</c:v>
                </c:pt>
                <c:pt idx="1236">
                  <c:v>59490424</c:v>
                </c:pt>
                <c:pt idx="1237">
                  <c:v>59528408</c:v>
                </c:pt>
                <c:pt idx="1238">
                  <c:v>59509968</c:v>
                </c:pt>
                <c:pt idx="1239">
                  <c:v>59508920</c:v>
                </c:pt>
                <c:pt idx="1240">
                  <c:v>59135516</c:v>
                </c:pt>
                <c:pt idx="1241">
                  <c:v>57442468</c:v>
                </c:pt>
                <c:pt idx="1242">
                  <c:v>57452576</c:v>
                </c:pt>
                <c:pt idx="1243">
                  <c:v>57448620</c:v>
                </c:pt>
                <c:pt idx="1244">
                  <c:v>57262272</c:v>
                </c:pt>
                <c:pt idx="1245">
                  <c:v>57271164</c:v>
                </c:pt>
                <c:pt idx="1246">
                  <c:v>57176284</c:v>
                </c:pt>
                <c:pt idx="1247">
                  <c:v>57190336</c:v>
                </c:pt>
                <c:pt idx="1248">
                  <c:v>57157980</c:v>
                </c:pt>
                <c:pt idx="1249">
                  <c:v>57043908</c:v>
                </c:pt>
                <c:pt idx="1250">
                  <c:v>57030920</c:v>
                </c:pt>
                <c:pt idx="1251">
                  <c:v>56995112</c:v>
                </c:pt>
                <c:pt idx="1252">
                  <c:v>56999208</c:v>
                </c:pt>
                <c:pt idx="1253">
                  <c:v>56938124</c:v>
                </c:pt>
                <c:pt idx="1254">
                  <c:v>56915488</c:v>
                </c:pt>
                <c:pt idx="1255">
                  <c:v>56914744</c:v>
                </c:pt>
                <c:pt idx="1256">
                  <c:v>56690772</c:v>
                </c:pt>
                <c:pt idx="1257">
                  <c:v>56620356</c:v>
                </c:pt>
                <c:pt idx="1258">
                  <c:v>56621840</c:v>
                </c:pt>
                <c:pt idx="1259">
                  <c:v>56726316</c:v>
                </c:pt>
                <c:pt idx="1260">
                  <c:v>56616452</c:v>
                </c:pt>
                <c:pt idx="1261">
                  <c:v>56513060</c:v>
                </c:pt>
                <c:pt idx="1262">
                  <c:v>56478344</c:v>
                </c:pt>
                <c:pt idx="1263">
                  <c:v>56478416</c:v>
                </c:pt>
                <c:pt idx="1264">
                  <c:v>56399864</c:v>
                </c:pt>
                <c:pt idx="1265">
                  <c:v>56390472</c:v>
                </c:pt>
                <c:pt idx="1266">
                  <c:v>56432356</c:v>
                </c:pt>
                <c:pt idx="1267">
                  <c:v>56427688</c:v>
                </c:pt>
                <c:pt idx="1268">
                  <c:v>56388232</c:v>
                </c:pt>
                <c:pt idx="1269">
                  <c:v>56416820</c:v>
                </c:pt>
                <c:pt idx="1270">
                  <c:v>56413228</c:v>
                </c:pt>
                <c:pt idx="1271">
                  <c:v>56411384</c:v>
                </c:pt>
                <c:pt idx="1272">
                  <c:v>56938540</c:v>
                </c:pt>
                <c:pt idx="1273">
                  <c:v>56935772</c:v>
                </c:pt>
                <c:pt idx="1274">
                  <c:v>56878612</c:v>
                </c:pt>
                <c:pt idx="1275">
                  <c:v>56803384</c:v>
                </c:pt>
                <c:pt idx="1276">
                  <c:v>56791424</c:v>
                </c:pt>
                <c:pt idx="1277">
                  <c:v>56717184</c:v>
                </c:pt>
                <c:pt idx="1278">
                  <c:v>56717256</c:v>
                </c:pt>
                <c:pt idx="1279">
                  <c:v>56447416</c:v>
                </c:pt>
                <c:pt idx="1280">
                  <c:v>56298576</c:v>
                </c:pt>
                <c:pt idx="1281">
                  <c:v>54752552</c:v>
                </c:pt>
                <c:pt idx="1282">
                  <c:v>54656224</c:v>
                </c:pt>
                <c:pt idx="1283">
                  <c:v>54656296</c:v>
                </c:pt>
                <c:pt idx="1284">
                  <c:v>54595608</c:v>
                </c:pt>
                <c:pt idx="1285">
                  <c:v>54607088</c:v>
                </c:pt>
                <c:pt idx="1286">
                  <c:v>54592304</c:v>
                </c:pt>
                <c:pt idx="1287">
                  <c:v>54556124</c:v>
                </c:pt>
                <c:pt idx="1288">
                  <c:v>54797488</c:v>
                </c:pt>
                <c:pt idx="1289">
                  <c:v>54667296</c:v>
                </c:pt>
                <c:pt idx="1290">
                  <c:v>54622784</c:v>
                </c:pt>
                <c:pt idx="1291">
                  <c:v>54092044</c:v>
                </c:pt>
                <c:pt idx="1292">
                  <c:v>54082208</c:v>
                </c:pt>
                <c:pt idx="1293">
                  <c:v>54071556</c:v>
                </c:pt>
                <c:pt idx="1294">
                  <c:v>53804328</c:v>
                </c:pt>
                <c:pt idx="1295">
                  <c:v>53793388</c:v>
                </c:pt>
                <c:pt idx="1296">
                  <c:v>53633360</c:v>
                </c:pt>
                <c:pt idx="1297">
                  <c:v>53557568</c:v>
                </c:pt>
                <c:pt idx="1298">
                  <c:v>53510512</c:v>
                </c:pt>
                <c:pt idx="1299">
                  <c:v>53476008</c:v>
                </c:pt>
                <c:pt idx="1300">
                  <c:v>53397504</c:v>
                </c:pt>
                <c:pt idx="1301">
                  <c:v>53390232</c:v>
                </c:pt>
                <c:pt idx="1302">
                  <c:v>53340384</c:v>
                </c:pt>
                <c:pt idx="1303">
                  <c:v>52898728</c:v>
                </c:pt>
                <c:pt idx="1304">
                  <c:v>52840528</c:v>
                </c:pt>
                <c:pt idx="1305">
                  <c:v>52839260</c:v>
                </c:pt>
                <c:pt idx="1306">
                  <c:v>52811844</c:v>
                </c:pt>
                <c:pt idx="1307">
                  <c:v>52804056</c:v>
                </c:pt>
                <c:pt idx="1308">
                  <c:v>52773912</c:v>
                </c:pt>
                <c:pt idx="1309">
                  <c:v>52559932</c:v>
                </c:pt>
                <c:pt idx="1310">
                  <c:v>52507480</c:v>
                </c:pt>
                <c:pt idx="1311">
                  <c:v>52524864</c:v>
                </c:pt>
                <c:pt idx="1312">
                  <c:v>52495472</c:v>
                </c:pt>
                <c:pt idx="1313">
                  <c:v>52515088</c:v>
                </c:pt>
                <c:pt idx="1314">
                  <c:v>52443432</c:v>
                </c:pt>
                <c:pt idx="1315">
                  <c:v>52254704</c:v>
                </c:pt>
                <c:pt idx="1316">
                  <c:v>52239856</c:v>
                </c:pt>
                <c:pt idx="1317">
                  <c:v>52214360</c:v>
                </c:pt>
                <c:pt idx="1318">
                  <c:v>52239528</c:v>
                </c:pt>
                <c:pt idx="1319">
                  <c:v>52235752</c:v>
                </c:pt>
                <c:pt idx="1320">
                  <c:v>52356860</c:v>
                </c:pt>
                <c:pt idx="1321">
                  <c:v>52387012</c:v>
                </c:pt>
                <c:pt idx="1322">
                  <c:v>52528412</c:v>
                </c:pt>
                <c:pt idx="1323">
                  <c:v>52524264</c:v>
                </c:pt>
                <c:pt idx="1324">
                  <c:v>52472224</c:v>
                </c:pt>
                <c:pt idx="1325">
                  <c:v>52497952</c:v>
                </c:pt>
                <c:pt idx="1326">
                  <c:v>52514228</c:v>
                </c:pt>
                <c:pt idx="1327">
                  <c:v>52464632</c:v>
                </c:pt>
                <c:pt idx="1328">
                  <c:v>52474000</c:v>
                </c:pt>
                <c:pt idx="1329">
                  <c:v>52804692</c:v>
                </c:pt>
                <c:pt idx="1330">
                  <c:v>52947700</c:v>
                </c:pt>
                <c:pt idx="1331">
                  <c:v>52962708</c:v>
                </c:pt>
                <c:pt idx="1332">
                  <c:v>52997564</c:v>
                </c:pt>
                <c:pt idx="1333">
                  <c:v>52998116</c:v>
                </c:pt>
                <c:pt idx="1334">
                  <c:v>53199684</c:v>
                </c:pt>
                <c:pt idx="1335">
                  <c:v>53238988</c:v>
                </c:pt>
                <c:pt idx="1336">
                  <c:v>53271280</c:v>
                </c:pt>
                <c:pt idx="1337">
                  <c:v>53268160</c:v>
                </c:pt>
                <c:pt idx="1338">
                  <c:v>53298208</c:v>
                </c:pt>
                <c:pt idx="1339">
                  <c:v>53323268</c:v>
                </c:pt>
                <c:pt idx="1340">
                  <c:v>53794556</c:v>
                </c:pt>
                <c:pt idx="1341">
                  <c:v>53794740</c:v>
                </c:pt>
                <c:pt idx="1342">
                  <c:v>53844372</c:v>
                </c:pt>
                <c:pt idx="1343">
                  <c:v>53809104</c:v>
                </c:pt>
                <c:pt idx="1344">
                  <c:v>54155468</c:v>
                </c:pt>
                <c:pt idx="1345">
                  <c:v>54104828</c:v>
                </c:pt>
                <c:pt idx="1346">
                  <c:v>54072720</c:v>
                </c:pt>
                <c:pt idx="1347">
                  <c:v>54071396</c:v>
                </c:pt>
                <c:pt idx="1348">
                  <c:v>54072324</c:v>
                </c:pt>
                <c:pt idx="1349">
                  <c:v>54020580</c:v>
                </c:pt>
                <c:pt idx="1350">
                  <c:v>53982220</c:v>
                </c:pt>
                <c:pt idx="1351">
                  <c:v>53981280</c:v>
                </c:pt>
                <c:pt idx="1352">
                  <c:v>54000772</c:v>
                </c:pt>
                <c:pt idx="1353">
                  <c:v>54186872</c:v>
                </c:pt>
                <c:pt idx="1354">
                  <c:v>54186932</c:v>
                </c:pt>
                <c:pt idx="1355">
                  <c:v>54156320</c:v>
                </c:pt>
                <c:pt idx="1356">
                  <c:v>54158476</c:v>
                </c:pt>
                <c:pt idx="1357">
                  <c:v>54169364</c:v>
                </c:pt>
                <c:pt idx="1358">
                  <c:v>54169424</c:v>
                </c:pt>
                <c:pt idx="1359">
                  <c:v>54175444</c:v>
                </c:pt>
                <c:pt idx="1360">
                  <c:v>54175504</c:v>
                </c:pt>
                <c:pt idx="1361">
                  <c:v>54212624</c:v>
                </c:pt>
                <c:pt idx="1362">
                  <c:v>54202888</c:v>
                </c:pt>
                <c:pt idx="1363">
                  <c:v>54207604</c:v>
                </c:pt>
                <c:pt idx="1364">
                  <c:v>54184104</c:v>
                </c:pt>
                <c:pt idx="1365">
                  <c:v>54144532</c:v>
                </c:pt>
                <c:pt idx="1366">
                  <c:v>54123784</c:v>
                </c:pt>
                <c:pt idx="1367">
                  <c:v>54008076</c:v>
                </c:pt>
                <c:pt idx="1368">
                  <c:v>53964792</c:v>
                </c:pt>
                <c:pt idx="1369">
                  <c:v>53207808</c:v>
                </c:pt>
                <c:pt idx="1370">
                  <c:v>53157884</c:v>
                </c:pt>
                <c:pt idx="1371">
                  <c:v>52610700</c:v>
                </c:pt>
                <c:pt idx="1372">
                  <c:v>52562300</c:v>
                </c:pt>
                <c:pt idx="1373">
                  <c:v>52527912</c:v>
                </c:pt>
                <c:pt idx="1374">
                  <c:v>52134596</c:v>
                </c:pt>
                <c:pt idx="1375">
                  <c:v>52125748</c:v>
                </c:pt>
                <c:pt idx="1376">
                  <c:v>52125780</c:v>
                </c:pt>
                <c:pt idx="1377">
                  <c:v>51687732</c:v>
                </c:pt>
                <c:pt idx="1378">
                  <c:v>51756508</c:v>
                </c:pt>
                <c:pt idx="1379">
                  <c:v>51709712</c:v>
                </c:pt>
                <c:pt idx="1380">
                  <c:v>51685048</c:v>
                </c:pt>
                <c:pt idx="1381">
                  <c:v>51649872</c:v>
                </c:pt>
                <c:pt idx="1382">
                  <c:v>51633712</c:v>
                </c:pt>
                <c:pt idx="1383">
                  <c:v>51633772</c:v>
                </c:pt>
                <c:pt idx="1384">
                  <c:v>51588800</c:v>
                </c:pt>
                <c:pt idx="1385">
                  <c:v>51561964</c:v>
                </c:pt>
                <c:pt idx="1386">
                  <c:v>51554264</c:v>
                </c:pt>
                <c:pt idx="1387">
                  <c:v>51554340</c:v>
                </c:pt>
                <c:pt idx="1388">
                  <c:v>51546544</c:v>
                </c:pt>
                <c:pt idx="1389">
                  <c:v>51558956</c:v>
                </c:pt>
                <c:pt idx="1390">
                  <c:v>51518648</c:v>
                </c:pt>
                <c:pt idx="1391">
                  <c:v>51511528</c:v>
                </c:pt>
                <c:pt idx="1392">
                  <c:v>51478724</c:v>
                </c:pt>
                <c:pt idx="1393">
                  <c:v>51276812</c:v>
                </c:pt>
                <c:pt idx="1394">
                  <c:v>51272088</c:v>
                </c:pt>
                <c:pt idx="1395">
                  <c:v>51272172</c:v>
                </c:pt>
                <c:pt idx="1396">
                  <c:v>51268712</c:v>
                </c:pt>
                <c:pt idx="1397">
                  <c:v>51268772</c:v>
                </c:pt>
                <c:pt idx="1398">
                  <c:v>51345460</c:v>
                </c:pt>
                <c:pt idx="1399">
                  <c:v>51345528</c:v>
                </c:pt>
                <c:pt idx="1400">
                  <c:v>51324604</c:v>
                </c:pt>
                <c:pt idx="1401">
                  <c:v>51305112</c:v>
                </c:pt>
                <c:pt idx="1402">
                  <c:v>51783884</c:v>
                </c:pt>
                <c:pt idx="1403">
                  <c:v>52104572</c:v>
                </c:pt>
                <c:pt idx="1404">
                  <c:v>52074884</c:v>
                </c:pt>
                <c:pt idx="1405">
                  <c:v>52072580</c:v>
                </c:pt>
                <c:pt idx="1406">
                  <c:v>52072580</c:v>
                </c:pt>
                <c:pt idx="1407">
                  <c:v>52072580</c:v>
                </c:pt>
                <c:pt idx="1408">
                  <c:v>52038068</c:v>
                </c:pt>
                <c:pt idx="1409">
                  <c:v>52038128</c:v>
                </c:pt>
                <c:pt idx="1410">
                  <c:v>52038616</c:v>
                </c:pt>
                <c:pt idx="1411">
                  <c:v>52019568</c:v>
                </c:pt>
                <c:pt idx="1412">
                  <c:v>51978708</c:v>
                </c:pt>
                <c:pt idx="1413">
                  <c:v>51978220</c:v>
                </c:pt>
                <c:pt idx="1414">
                  <c:v>51923040</c:v>
                </c:pt>
                <c:pt idx="1415">
                  <c:v>51861392</c:v>
                </c:pt>
                <c:pt idx="1416">
                  <c:v>51851548</c:v>
                </c:pt>
                <c:pt idx="1417">
                  <c:v>51722016</c:v>
                </c:pt>
                <c:pt idx="1418">
                  <c:v>51677584</c:v>
                </c:pt>
                <c:pt idx="1419">
                  <c:v>51651868</c:v>
                </c:pt>
                <c:pt idx="1420">
                  <c:v>51242376</c:v>
                </c:pt>
                <c:pt idx="1421">
                  <c:v>51177900</c:v>
                </c:pt>
                <c:pt idx="1422">
                  <c:v>50824072</c:v>
                </c:pt>
                <c:pt idx="1423">
                  <c:v>50192152</c:v>
                </c:pt>
                <c:pt idx="1424">
                  <c:v>49669436</c:v>
                </c:pt>
                <c:pt idx="1425">
                  <c:v>49614880</c:v>
                </c:pt>
                <c:pt idx="1426">
                  <c:v>49198872</c:v>
                </c:pt>
                <c:pt idx="1427">
                  <c:v>48691368</c:v>
                </c:pt>
                <c:pt idx="1428">
                  <c:v>48600304</c:v>
                </c:pt>
                <c:pt idx="1429">
                  <c:v>48257936</c:v>
                </c:pt>
                <c:pt idx="1430">
                  <c:v>48251152</c:v>
                </c:pt>
                <c:pt idx="1431">
                  <c:v>48246028</c:v>
                </c:pt>
                <c:pt idx="1432">
                  <c:v>48236936</c:v>
                </c:pt>
                <c:pt idx="1433">
                  <c:v>48231780</c:v>
                </c:pt>
                <c:pt idx="1434">
                  <c:v>48232212</c:v>
                </c:pt>
                <c:pt idx="1435">
                  <c:v>48324464</c:v>
                </c:pt>
                <c:pt idx="1436">
                  <c:v>48336876</c:v>
                </c:pt>
                <c:pt idx="1437">
                  <c:v>47701212</c:v>
                </c:pt>
                <c:pt idx="1438">
                  <c:v>47666440</c:v>
                </c:pt>
                <c:pt idx="1439">
                  <c:v>47713304</c:v>
                </c:pt>
                <c:pt idx="1440">
                  <c:v>47723360</c:v>
                </c:pt>
                <c:pt idx="1441">
                  <c:v>47714752</c:v>
                </c:pt>
                <c:pt idx="1442">
                  <c:v>47688568</c:v>
                </c:pt>
                <c:pt idx="1443">
                  <c:v>47515680</c:v>
                </c:pt>
                <c:pt idx="1444">
                  <c:v>47024100</c:v>
                </c:pt>
                <c:pt idx="1445">
                  <c:v>46278792</c:v>
                </c:pt>
                <c:pt idx="1446">
                  <c:v>46253852</c:v>
                </c:pt>
                <c:pt idx="1447">
                  <c:v>45738040</c:v>
                </c:pt>
                <c:pt idx="1448">
                  <c:v>44558208</c:v>
                </c:pt>
                <c:pt idx="1449">
                  <c:v>43249816</c:v>
                </c:pt>
                <c:pt idx="1450">
                  <c:v>42805864</c:v>
                </c:pt>
                <c:pt idx="1451">
                  <c:v>42334024</c:v>
                </c:pt>
                <c:pt idx="1452">
                  <c:v>42289320</c:v>
                </c:pt>
                <c:pt idx="1453">
                  <c:v>41952284</c:v>
                </c:pt>
                <c:pt idx="1454">
                  <c:v>41732056</c:v>
                </c:pt>
                <c:pt idx="1455">
                  <c:v>41722648</c:v>
                </c:pt>
                <c:pt idx="1456">
                  <c:v>41426788</c:v>
                </c:pt>
                <c:pt idx="1457">
                  <c:v>41429960</c:v>
                </c:pt>
                <c:pt idx="1458">
                  <c:v>40959576</c:v>
                </c:pt>
                <c:pt idx="1459">
                  <c:v>40877468</c:v>
                </c:pt>
                <c:pt idx="1460">
                  <c:v>40816772</c:v>
                </c:pt>
                <c:pt idx="1461">
                  <c:v>40729916</c:v>
                </c:pt>
                <c:pt idx="1462">
                  <c:v>40035636</c:v>
                </c:pt>
                <c:pt idx="1463">
                  <c:v>39278636</c:v>
                </c:pt>
                <c:pt idx="1464">
                  <c:v>39153348</c:v>
                </c:pt>
                <c:pt idx="1465">
                  <c:v>38847364</c:v>
                </c:pt>
                <c:pt idx="1466">
                  <c:v>38851420</c:v>
                </c:pt>
                <c:pt idx="1467">
                  <c:v>38843604</c:v>
                </c:pt>
                <c:pt idx="1468">
                  <c:v>38696116</c:v>
                </c:pt>
                <c:pt idx="1469">
                  <c:v>38537128</c:v>
                </c:pt>
                <c:pt idx="1470">
                  <c:v>38537180</c:v>
                </c:pt>
                <c:pt idx="1471">
                  <c:v>38537332</c:v>
                </c:pt>
                <c:pt idx="1472">
                  <c:v>38534704</c:v>
                </c:pt>
                <c:pt idx="1473">
                  <c:v>38563872</c:v>
                </c:pt>
                <c:pt idx="1474">
                  <c:v>38563928</c:v>
                </c:pt>
                <c:pt idx="1475">
                  <c:v>38318052</c:v>
                </c:pt>
                <c:pt idx="1476">
                  <c:v>38285632</c:v>
                </c:pt>
                <c:pt idx="1477">
                  <c:v>38285568</c:v>
                </c:pt>
                <c:pt idx="1478">
                  <c:v>38285568</c:v>
                </c:pt>
                <c:pt idx="1479">
                  <c:v>38285616</c:v>
                </c:pt>
                <c:pt idx="1480">
                  <c:v>38256584</c:v>
                </c:pt>
                <c:pt idx="1481">
                  <c:v>38097000</c:v>
                </c:pt>
                <c:pt idx="1482">
                  <c:v>38097000</c:v>
                </c:pt>
                <c:pt idx="1483">
                  <c:v>38097000</c:v>
                </c:pt>
                <c:pt idx="1484">
                  <c:v>38095904</c:v>
                </c:pt>
                <c:pt idx="1485" formatCode="General">
                  <c:v>38069980</c:v>
                </c:pt>
                <c:pt idx="1486" formatCode="General">
                  <c:v>38020944</c:v>
                </c:pt>
                <c:pt idx="1487" formatCode="General">
                  <c:v>37964680</c:v>
                </c:pt>
                <c:pt idx="1488" formatCode="General">
                  <c:v>37931080</c:v>
                </c:pt>
                <c:pt idx="1489" formatCode="General">
                  <c:v>37734344</c:v>
                </c:pt>
                <c:pt idx="1490" formatCode="General">
                  <c:v>37548168</c:v>
                </c:pt>
                <c:pt idx="1491" formatCode="General">
                  <c:v>37428820</c:v>
                </c:pt>
                <c:pt idx="1492" formatCode="General">
                  <c:v>37428868</c:v>
                </c:pt>
                <c:pt idx="1493" formatCode="General">
                  <c:v>37335756</c:v>
                </c:pt>
                <c:pt idx="1494" formatCode="General">
                  <c:v>37335808</c:v>
                </c:pt>
                <c:pt idx="1495" formatCode="General">
                  <c:v>37335860</c:v>
                </c:pt>
                <c:pt idx="1496" formatCode="General">
                  <c:v>37336432</c:v>
                </c:pt>
                <c:pt idx="1497" formatCode="General">
                  <c:v>37332024</c:v>
                </c:pt>
                <c:pt idx="1498" formatCode="General">
                  <c:v>37339532</c:v>
                </c:pt>
                <c:pt idx="1499" formatCode="General">
                  <c:v>37247116</c:v>
                </c:pt>
                <c:pt idx="1500" formatCode="General">
                  <c:v>37277372</c:v>
                </c:pt>
                <c:pt idx="1501" formatCode="General">
                  <c:v>37268632</c:v>
                </c:pt>
                <c:pt idx="1502" formatCode="General">
                  <c:v>36894684</c:v>
                </c:pt>
                <c:pt idx="1503" formatCode="General">
                  <c:v>36820232</c:v>
                </c:pt>
                <c:pt idx="1504" formatCode="General">
                  <c:v>36718664</c:v>
                </c:pt>
                <c:pt idx="1505" formatCode="General">
                  <c:v>36718720</c:v>
                </c:pt>
                <c:pt idx="1506" formatCode="General">
                  <c:v>36669628</c:v>
                </c:pt>
                <c:pt idx="1507" formatCode="General">
                  <c:v>36572848</c:v>
                </c:pt>
                <c:pt idx="1508" formatCode="General">
                  <c:v>36585544</c:v>
                </c:pt>
                <c:pt idx="1509" formatCode="General">
                  <c:v>36487172</c:v>
                </c:pt>
                <c:pt idx="1510" formatCode="General">
                  <c:v>36475248</c:v>
                </c:pt>
                <c:pt idx="1511" formatCode="General">
                  <c:v>36475400</c:v>
                </c:pt>
                <c:pt idx="1512" formatCode="General">
                  <c:v>36475456</c:v>
                </c:pt>
                <c:pt idx="1513" formatCode="General">
                  <c:v>36469780</c:v>
                </c:pt>
                <c:pt idx="1514" formatCode="General">
                  <c:v>36498680</c:v>
                </c:pt>
                <c:pt idx="1515" formatCode="General">
                  <c:v>36581224</c:v>
                </c:pt>
                <c:pt idx="1516" formatCode="General">
                  <c:v>36593656</c:v>
                </c:pt>
                <c:pt idx="1517" formatCode="General">
                  <c:v>36623320</c:v>
                </c:pt>
                <c:pt idx="1518" formatCode="General">
                  <c:v>36623372</c:v>
                </c:pt>
                <c:pt idx="1519" formatCode="General">
                  <c:v>36623424</c:v>
                </c:pt>
                <c:pt idx="1520" formatCode="General">
                  <c:v>36619712</c:v>
                </c:pt>
                <c:pt idx="1521" formatCode="General">
                  <c:v>36619872</c:v>
                </c:pt>
                <c:pt idx="1522" formatCode="General">
                  <c:v>36548832</c:v>
                </c:pt>
                <c:pt idx="1523" formatCode="General">
                  <c:v>36548888</c:v>
                </c:pt>
                <c:pt idx="1524" formatCode="General">
                  <c:v>36527792</c:v>
                </c:pt>
                <c:pt idx="1525" formatCode="General">
                  <c:v>36558896</c:v>
                </c:pt>
                <c:pt idx="1526" formatCode="General">
                  <c:v>36490128</c:v>
                </c:pt>
                <c:pt idx="1527" formatCode="General">
                  <c:v>36512116</c:v>
                </c:pt>
                <c:pt idx="1528" formatCode="General">
                  <c:v>36813312</c:v>
                </c:pt>
                <c:pt idx="1529" formatCode="General">
                  <c:v>36943536</c:v>
                </c:pt>
                <c:pt idx="1530" formatCode="General">
                  <c:v>36969440</c:v>
                </c:pt>
                <c:pt idx="1531" formatCode="General">
                  <c:v>36991656</c:v>
                </c:pt>
                <c:pt idx="1532" formatCode="General">
                  <c:v>36991712</c:v>
                </c:pt>
                <c:pt idx="1533" formatCode="General">
                  <c:v>37331300</c:v>
                </c:pt>
                <c:pt idx="1534" formatCode="General">
                  <c:v>34799552</c:v>
                </c:pt>
                <c:pt idx="1535" formatCode="General">
                  <c:v>34832048</c:v>
                </c:pt>
                <c:pt idx="1536" formatCode="General">
                  <c:v>34790556</c:v>
                </c:pt>
                <c:pt idx="1537" formatCode="General">
                  <c:v>34553644</c:v>
                </c:pt>
                <c:pt idx="1538" formatCode="General">
                  <c:v>34408880</c:v>
                </c:pt>
                <c:pt idx="1539" formatCode="General">
                  <c:v>33808264</c:v>
                </c:pt>
                <c:pt idx="1540" formatCode="General">
                  <c:v>33760696</c:v>
                </c:pt>
                <c:pt idx="1541" formatCode="General">
                  <c:v>33596976</c:v>
                </c:pt>
                <c:pt idx="1542" formatCode="General">
                  <c:v>34111264</c:v>
                </c:pt>
                <c:pt idx="1543" formatCode="General">
                  <c:v>34087588</c:v>
                </c:pt>
                <c:pt idx="1544" formatCode="General">
                  <c:v>34073416</c:v>
                </c:pt>
                <c:pt idx="1545" formatCode="General">
                  <c:v>33951644</c:v>
                </c:pt>
                <c:pt idx="1546" formatCode="General">
                  <c:v>33065476</c:v>
                </c:pt>
                <c:pt idx="1547" formatCode="General">
                  <c:v>33030708</c:v>
                </c:pt>
                <c:pt idx="1548" formatCode="General">
                  <c:v>33045516</c:v>
                </c:pt>
                <c:pt idx="1549" formatCode="General">
                  <c:v>33025856</c:v>
                </c:pt>
                <c:pt idx="1550" formatCode="General">
                  <c:v>32490404</c:v>
                </c:pt>
                <c:pt idx="1551" formatCode="General">
                  <c:v>31518092</c:v>
                </c:pt>
                <c:pt idx="1552" formatCode="General">
                  <c:v>30701028</c:v>
                </c:pt>
                <c:pt idx="1553" formatCode="General">
                  <c:v>30555966</c:v>
                </c:pt>
                <c:pt idx="1554" formatCode="General">
                  <c:v>29411000</c:v>
                </c:pt>
                <c:pt idx="1555" formatCode="General">
                  <c:v>29411052</c:v>
                </c:pt>
                <c:pt idx="1556" formatCode="General">
                  <c:v>29411204</c:v>
                </c:pt>
                <c:pt idx="1557" formatCode="General">
                  <c:v>29411254</c:v>
                </c:pt>
                <c:pt idx="1558" formatCode="General">
                  <c:v>29403880</c:v>
                </c:pt>
                <c:pt idx="1559" formatCode="General">
                  <c:v>29945660</c:v>
                </c:pt>
                <c:pt idx="1560" formatCode="General">
                  <c:v>30290452</c:v>
                </c:pt>
                <c:pt idx="1561" formatCode="General">
                  <c:v>30628860</c:v>
                </c:pt>
                <c:pt idx="1562" formatCode="General">
                  <c:v>30660422</c:v>
                </c:pt>
                <c:pt idx="1563" formatCode="General">
                  <c:v>30710488</c:v>
                </c:pt>
                <c:pt idx="1564" formatCode="General">
                  <c:v>30957536</c:v>
                </c:pt>
                <c:pt idx="1565" formatCode="General">
                  <c:v>30957586</c:v>
                </c:pt>
                <c:pt idx="1566" formatCode="General">
                  <c:v>30957740</c:v>
                </c:pt>
                <c:pt idx="1567" formatCode="General">
                  <c:v>30957792</c:v>
                </c:pt>
                <c:pt idx="1568" formatCode="General">
                  <c:v>30954984</c:v>
                </c:pt>
                <c:pt idx="1569" formatCode="General">
                  <c:v>31009254</c:v>
                </c:pt>
                <c:pt idx="1570" formatCode="General">
                  <c:v>31011758</c:v>
                </c:pt>
                <c:pt idx="1571" formatCode="General">
                  <c:v>31043304</c:v>
                </c:pt>
                <c:pt idx="1572" formatCode="General">
                  <c:v>30998764</c:v>
                </c:pt>
                <c:pt idx="1573" formatCode="General">
                  <c:v>31017720</c:v>
                </c:pt>
                <c:pt idx="1574" formatCode="General">
                  <c:v>31017772</c:v>
                </c:pt>
                <c:pt idx="1575" formatCode="General">
                  <c:v>31264124</c:v>
                </c:pt>
                <c:pt idx="1576" formatCode="General">
                  <c:v>31295796</c:v>
                </c:pt>
                <c:pt idx="1577" formatCode="General">
                  <c:v>31257084</c:v>
                </c:pt>
                <c:pt idx="1578" formatCode="General">
                  <c:v>31346648</c:v>
                </c:pt>
                <c:pt idx="1579" formatCode="General">
                  <c:v>31346684</c:v>
                </c:pt>
                <c:pt idx="1580" formatCode="General">
                  <c:v>31342280</c:v>
                </c:pt>
                <c:pt idx="1581" formatCode="General">
                  <c:v>31342440</c:v>
                </c:pt>
                <c:pt idx="1582" formatCode="General">
                  <c:v>31376812</c:v>
                </c:pt>
                <c:pt idx="1583" formatCode="General">
                  <c:v>31367040</c:v>
                </c:pt>
                <c:pt idx="1584" formatCode="General">
                  <c:v>31380772</c:v>
                </c:pt>
                <c:pt idx="1585" formatCode="General">
                  <c:v>31874328</c:v>
                </c:pt>
                <c:pt idx="1586" formatCode="General">
                  <c:v>31855472</c:v>
                </c:pt>
                <c:pt idx="1587" formatCode="General">
                  <c:v>31810820</c:v>
                </c:pt>
                <c:pt idx="1588" formatCode="General">
                  <c:v>31713560</c:v>
                </c:pt>
                <c:pt idx="1589" formatCode="General">
                  <c:v>31680524</c:v>
                </c:pt>
                <c:pt idx="1590" formatCode="General">
                  <c:v>31680580</c:v>
                </c:pt>
                <c:pt idx="1591" formatCode="General">
                  <c:v>31680740</c:v>
                </c:pt>
                <c:pt idx="1592" formatCode="General">
                  <c:v>31680792</c:v>
                </c:pt>
                <c:pt idx="1593" formatCode="General">
                  <c:v>31680844</c:v>
                </c:pt>
                <c:pt idx="1594" formatCode="General">
                  <c:v>32222956</c:v>
                </c:pt>
                <c:pt idx="1595" formatCode="General">
                  <c:v>32692916</c:v>
                </c:pt>
                <c:pt idx="1596" formatCode="General">
                  <c:v>32572972</c:v>
                </c:pt>
                <c:pt idx="1597" formatCode="General">
                  <c:v>32454816</c:v>
                </c:pt>
                <c:pt idx="1598" formatCode="General">
                  <c:v>32380444</c:v>
                </c:pt>
                <c:pt idx="1599" formatCode="General">
                  <c:v>32353100</c:v>
                </c:pt>
                <c:pt idx="1600" formatCode="General">
                  <c:v>32328408</c:v>
                </c:pt>
                <c:pt idx="1601" formatCode="General">
                  <c:v>32436200</c:v>
                </c:pt>
                <c:pt idx="1602" formatCode="General">
                  <c:v>30962588</c:v>
                </c:pt>
                <c:pt idx="1603" formatCode="General">
                  <c:v>30886156</c:v>
                </c:pt>
                <c:pt idx="1604" formatCode="General">
                  <c:v>30851928</c:v>
                </c:pt>
                <c:pt idx="1605" formatCode="General">
                  <c:v>30851980</c:v>
                </c:pt>
                <c:pt idx="1606" formatCode="General">
                  <c:v>30810784</c:v>
                </c:pt>
                <c:pt idx="1607" formatCode="General">
                  <c:v>30800748</c:v>
                </c:pt>
                <c:pt idx="1608" formatCode="General">
                  <c:v>30767372</c:v>
                </c:pt>
                <c:pt idx="1609" formatCode="General">
                  <c:v>30137568</c:v>
                </c:pt>
                <c:pt idx="1610" formatCode="General">
                  <c:v>30127904</c:v>
                </c:pt>
                <c:pt idx="1611" formatCode="General">
                  <c:v>30112052</c:v>
                </c:pt>
                <c:pt idx="1612" formatCode="General">
                  <c:v>29573540</c:v>
                </c:pt>
                <c:pt idx="1613" formatCode="General">
                  <c:v>29545908</c:v>
                </c:pt>
                <c:pt idx="1614" formatCode="General">
                  <c:v>29533952</c:v>
                </c:pt>
                <c:pt idx="1615" formatCode="General">
                  <c:v>29491488</c:v>
                </c:pt>
                <c:pt idx="1616" formatCode="General">
                  <c:v>29097292</c:v>
                </c:pt>
                <c:pt idx="1617" formatCode="General">
                  <c:v>29048048</c:v>
                </c:pt>
                <c:pt idx="1618" formatCode="General">
                  <c:v>28949508</c:v>
                </c:pt>
                <c:pt idx="1619" formatCode="General">
                  <c:v>29104844</c:v>
                </c:pt>
                <c:pt idx="1620" formatCode="General">
                  <c:v>28680476</c:v>
                </c:pt>
                <c:pt idx="1621" formatCode="General">
                  <c:v>28680636</c:v>
                </c:pt>
                <c:pt idx="1622" formatCode="General">
                  <c:v>28680680</c:v>
                </c:pt>
                <c:pt idx="1623" formatCode="General">
                  <c:v>28434236</c:v>
                </c:pt>
                <c:pt idx="1624" formatCode="General">
                  <c:v>28434284</c:v>
                </c:pt>
                <c:pt idx="1625" formatCode="General">
                  <c:v>28434336</c:v>
                </c:pt>
                <c:pt idx="1626" formatCode="General">
                  <c:v>28434488</c:v>
                </c:pt>
                <c:pt idx="1627" formatCode="General">
                  <c:v>28440520</c:v>
                </c:pt>
                <c:pt idx="1628" formatCode="General">
                  <c:v>28440572</c:v>
                </c:pt>
                <c:pt idx="1629" formatCode="General">
                  <c:v>28441020</c:v>
                </c:pt>
                <c:pt idx="1630" formatCode="General">
                  <c:v>28442488</c:v>
                </c:pt>
                <c:pt idx="1631" formatCode="General">
                  <c:v>28766648</c:v>
                </c:pt>
                <c:pt idx="1632" formatCode="General">
                  <c:v>28756696</c:v>
                </c:pt>
                <c:pt idx="1633" formatCode="General">
                  <c:v>28551636</c:v>
                </c:pt>
                <c:pt idx="1634" formatCode="General">
                  <c:v>28547744</c:v>
                </c:pt>
                <c:pt idx="1635" formatCode="General">
                  <c:v>28543968</c:v>
                </c:pt>
                <c:pt idx="1636" formatCode="General">
                  <c:v>28544000</c:v>
                </c:pt>
                <c:pt idx="1637" formatCode="General">
                  <c:v>28523960</c:v>
                </c:pt>
                <c:pt idx="1638" formatCode="General">
                  <c:v>28085520</c:v>
                </c:pt>
                <c:pt idx="1639" formatCode="General">
                  <c:v>28085992</c:v>
                </c:pt>
                <c:pt idx="1640" formatCode="General">
                  <c:v>28076112</c:v>
                </c:pt>
                <c:pt idx="1641" formatCode="General">
                  <c:v>28064428</c:v>
                </c:pt>
                <c:pt idx="1642" formatCode="General">
                  <c:v>28056592</c:v>
                </c:pt>
                <c:pt idx="1643" formatCode="General">
                  <c:v>28130796</c:v>
                </c:pt>
                <c:pt idx="1644" formatCode="General">
                  <c:v>28337968</c:v>
                </c:pt>
                <c:pt idx="1645" formatCode="General">
                  <c:v>28338016</c:v>
                </c:pt>
                <c:pt idx="1646" formatCode="General">
                  <c:v>28334976</c:v>
                </c:pt>
                <c:pt idx="1647" formatCode="General">
                  <c:v>28372316</c:v>
                </c:pt>
                <c:pt idx="1648" formatCode="General">
                  <c:v>28426272</c:v>
                </c:pt>
                <c:pt idx="1649" formatCode="General">
                  <c:v>28221500</c:v>
                </c:pt>
                <c:pt idx="1650" formatCode="General">
                  <c:v>28093444</c:v>
                </c:pt>
                <c:pt idx="1651" formatCode="General">
                  <c:v>28142824</c:v>
                </c:pt>
                <c:pt idx="1652" formatCode="General">
                  <c:v>28144008</c:v>
                </c:pt>
                <c:pt idx="1653" formatCode="General">
                  <c:v>28144068</c:v>
                </c:pt>
                <c:pt idx="1654" formatCode="General">
                  <c:v>28118692</c:v>
                </c:pt>
                <c:pt idx="1655" formatCode="General">
                  <c:v>28536480</c:v>
                </c:pt>
                <c:pt idx="1656" formatCode="General">
                  <c:v>28576116</c:v>
                </c:pt>
                <c:pt idx="1657" formatCode="General">
                  <c:v>28581744</c:v>
                </c:pt>
                <c:pt idx="1658" formatCode="General">
                  <c:v>29242764</c:v>
                </c:pt>
                <c:pt idx="1659" formatCode="General">
                  <c:v>29617696</c:v>
                </c:pt>
                <c:pt idx="1660" formatCode="General">
                  <c:v>30173304</c:v>
                </c:pt>
                <c:pt idx="1661" formatCode="General">
                  <c:v>30140968</c:v>
                </c:pt>
                <c:pt idx="1662" formatCode="General">
                  <c:v>30141020</c:v>
                </c:pt>
                <c:pt idx="1663" formatCode="General">
                  <c:v>30137124</c:v>
                </c:pt>
                <c:pt idx="1664" formatCode="General">
                  <c:v>30127632</c:v>
                </c:pt>
                <c:pt idx="1665" formatCode="General">
                  <c:v>30256012</c:v>
                </c:pt>
                <c:pt idx="1666" formatCode="General">
                  <c:v>30256164</c:v>
                </c:pt>
                <c:pt idx="1667" formatCode="General">
                  <c:v>30163724</c:v>
                </c:pt>
                <c:pt idx="1668" formatCode="General">
                  <c:v>30146356</c:v>
                </c:pt>
                <c:pt idx="1669" formatCode="General">
                  <c:v>30153520</c:v>
                </c:pt>
                <c:pt idx="1670" formatCode="General">
                  <c:v>30185136</c:v>
                </c:pt>
                <c:pt idx="1671" formatCode="General">
                  <c:v>30185288</c:v>
                </c:pt>
                <c:pt idx="1672" formatCode="General">
                  <c:v>30185340</c:v>
                </c:pt>
                <c:pt idx="1673" formatCode="General">
                  <c:v>30185792</c:v>
                </c:pt>
                <c:pt idx="1674" formatCode="General">
                  <c:v>30186596</c:v>
                </c:pt>
                <c:pt idx="1675" formatCode="General">
                  <c:v>30181648</c:v>
                </c:pt>
                <c:pt idx="1676" formatCode="General">
                  <c:v>30085480</c:v>
                </c:pt>
                <c:pt idx="1677" formatCode="General">
                  <c:v>30093124</c:v>
                </c:pt>
                <c:pt idx="1678" formatCode="General">
                  <c:v>29777188</c:v>
                </c:pt>
                <c:pt idx="1679" formatCode="General">
                  <c:v>29868100</c:v>
                </c:pt>
                <c:pt idx="1680" formatCode="General">
                  <c:v>29853316</c:v>
                </c:pt>
                <c:pt idx="1681" formatCode="General">
                  <c:v>29952000</c:v>
                </c:pt>
                <c:pt idx="1682" formatCode="General">
                  <c:v>29952000</c:v>
                </c:pt>
                <c:pt idx="1683" formatCode="General">
                  <c:v>30292080</c:v>
                </c:pt>
                <c:pt idx="1684" formatCode="General">
                  <c:v>30714896</c:v>
                </c:pt>
                <c:pt idx="1685" formatCode="General">
                  <c:v>30602808</c:v>
                </c:pt>
                <c:pt idx="1686" formatCode="General">
                  <c:v>30238588</c:v>
                </c:pt>
                <c:pt idx="1687" formatCode="General">
                  <c:v>30153484</c:v>
                </c:pt>
                <c:pt idx="1688" formatCode="General">
                  <c:v>30144016</c:v>
                </c:pt>
                <c:pt idx="1689" formatCode="General">
                  <c:v>30096172</c:v>
                </c:pt>
                <c:pt idx="1690" formatCode="General">
                  <c:v>30159400</c:v>
                </c:pt>
                <c:pt idx="1691" formatCode="General">
                  <c:v>29910820</c:v>
                </c:pt>
                <c:pt idx="1692" formatCode="General">
                  <c:v>29870740</c:v>
                </c:pt>
                <c:pt idx="1693" formatCode="General">
                  <c:v>29870436</c:v>
                </c:pt>
                <c:pt idx="1694" formatCode="General">
                  <c:v>29848648</c:v>
                </c:pt>
                <c:pt idx="1695" formatCode="General">
                  <c:v>29765708</c:v>
                </c:pt>
                <c:pt idx="1696" formatCode="General">
                  <c:v>29394332</c:v>
                </c:pt>
                <c:pt idx="1697" formatCode="General">
                  <c:v>29394380</c:v>
                </c:pt>
                <c:pt idx="1698" formatCode="General">
                  <c:v>29394428</c:v>
                </c:pt>
                <c:pt idx="1699" formatCode="General">
                  <c:v>29392884</c:v>
                </c:pt>
                <c:pt idx="1700" formatCode="General">
                  <c:v>29341200</c:v>
                </c:pt>
                <c:pt idx="1701" formatCode="General">
                  <c:v>29062204</c:v>
                </c:pt>
                <c:pt idx="1702" formatCode="General">
                  <c:v>29009128</c:v>
                </c:pt>
                <c:pt idx="1703" formatCode="General">
                  <c:v>29003196</c:v>
                </c:pt>
                <c:pt idx="1704" formatCode="General">
                  <c:v>29003244</c:v>
                </c:pt>
                <c:pt idx="1705" formatCode="General">
                  <c:v>29003292</c:v>
                </c:pt>
                <c:pt idx="1706" formatCode="General">
                  <c:v>29011304</c:v>
                </c:pt>
                <c:pt idx="1707" formatCode="General">
                  <c:v>28976352</c:v>
                </c:pt>
                <c:pt idx="1708" formatCode="General">
                  <c:v>28976400</c:v>
                </c:pt>
                <c:pt idx="1709" formatCode="General">
                  <c:v>28958912</c:v>
                </c:pt>
                <c:pt idx="1710" formatCode="General">
                  <c:v>28953424</c:v>
                </c:pt>
                <c:pt idx="1711" formatCode="General">
                  <c:v>28953568</c:v>
                </c:pt>
                <c:pt idx="1712" formatCode="General">
                  <c:v>28930104</c:v>
                </c:pt>
                <c:pt idx="1713" formatCode="General">
                  <c:v>28895556</c:v>
                </c:pt>
                <c:pt idx="1714" formatCode="General">
                  <c:v>28895604</c:v>
                </c:pt>
                <c:pt idx="1715" formatCode="General">
                  <c:v>28895240</c:v>
                </c:pt>
                <c:pt idx="1716" formatCode="General">
                  <c:v>28900800</c:v>
                </c:pt>
                <c:pt idx="1717" formatCode="General">
                  <c:v>28875160</c:v>
                </c:pt>
                <c:pt idx="1718" formatCode="General">
                  <c:v>28808072</c:v>
                </c:pt>
                <c:pt idx="1719" formatCode="General">
                  <c:v>28748116</c:v>
                </c:pt>
                <c:pt idx="1720" formatCode="General">
                  <c:v>28738336</c:v>
                </c:pt>
                <c:pt idx="1721" formatCode="General">
                  <c:v>28726612</c:v>
                </c:pt>
                <c:pt idx="1722" formatCode="General">
                  <c:v>28692088</c:v>
                </c:pt>
                <c:pt idx="1723" formatCode="General">
                  <c:v>28682260</c:v>
                </c:pt>
                <c:pt idx="1724" formatCode="General">
                  <c:v>28433384</c:v>
                </c:pt>
                <c:pt idx="1725" formatCode="General">
                  <c:v>28413424</c:v>
                </c:pt>
                <c:pt idx="1726" formatCode="General">
                  <c:v>28375516</c:v>
                </c:pt>
                <c:pt idx="1727" formatCode="General">
                  <c:v>28542696</c:v>
                </c:pt>
                <c:pt idx="1728" formatCode="General">
                  <c:v>28551996</c:v>
                </c:pt>
                <c:pt idx="1729" formatCode="General">
                  <c:v>29199924</c:v>
                </c:pt>
                <c:pt idx="1730" formatCode="General">
                  <c:v>29170320</c:v>
                </c:pt>
                <c:pt idx="1731" formatCode="General">
                  <c:v>28824784</c:v>
                </c:pt>
                <c:pt idx="1732" formatCode="General">
                  <c:v>28762816</c:v>
                </c:pt>
                <c:pt idx="1733" formatCode="General">
                  <c:v>28624176</c:v>
                </c:pt>
                <c:pt idx="1734" formatCode="General">
                  <c:v>28585152</c:v>
                </c:pt>
                <c:pt idx="1735" formatCode="General">
                  <c:v>28573372</c:v>
                </c:pt>
                <c:pt idx="1736" formatCode="General">
                  <c:v>28256108</c:v>
                </c:pt>
                <c:pt idx="1737" formatCode="General">
                  <c:v>28192936</c:v>
                </c:pt>
                <c:pt idx="1738" formatCode="General">
                  <c:v>28165872</c:v>
                </c:pt>
                <c:pt idx="1739" formatCode="General">
                  <c:v>28165952</c:v>
                </c:pt>
                <c:pt idx="1740" formatCode="General">
                  <c:v>28165960</c:v>
                </c:pt>
                <c:pt idx="1741" formatCode="General">
                  <c:v>28166088</c:v>
                </c:pt>
                <c:pt idx="1742" formatCode="General">
                  <c:v>28166132</c:v>
                </c:pt>
                <c:pt idx="1743" formatCode="General">
                  <c:v>28166244</c:v>
                </c:pt>
                <c:pt idx="1744" formatCode="General">
                  <c:v>27830408</c:v>
                </c:pt>
                <c:pt idx="1745" formatCode="General">
                  <c:v>27830408</c:v>
                </c:pt>
                <c:pt idx="1746" formatCode="General">
                  <c:v>27830536</c:v>
                </c:pt>
                <c:pt idx="1747" formatCode="General">
                  <c:v>27874032</c:v>
                </c:pt>
                <c:pt idx="1748" formatCode="General">
                  <c:v>27830624</c:v>
                </c:pt>
                <c:pt idx="1749" formatCode="General">
                  <c:v>27752616</c:v>
                </c:pt>
                <c:pt idx="1750" formatCode="General">
                  <c:v>27726820</c:v>
                </c:pt>
                <c:pt idx="1751" formatCode="General">
                  <c:v>27677528</c:v>
                </c:pt>
                <c:pt idx="1752" formatCode="General">
                  <c:v>27677572</c:v>
                </c:pt>
                <c:pt idx="1753" formatCode="General">
                  <c:v>27677612</c:v>
                </c:pt>
                <c:pt idx="1754" formatCode="General">
                  <c:v>27606536</c:v>
                </c:pt>
                <c:pt idx="1755" formatCode="General">
                  <c:v>27586824</c:v>
                </c:pt>
                <c:pt idx="1756" formatCode="General">
                  <c:v>27149480</c:v>
                </c:pt>
                <c:pt idx="1757" formatCode="General">
                  <c:v>27141940</c:v>
                </c:pt>
                <c:pt idx="1758" formatCode="General">
                  <c:v>27105732</c:v>
                </c:pt>
                <c:pt idx="1759" formatCode="General">
                  <c:v>27111940</c:v>
                </c:pt>
                <c:pt idx="1760" formatCode="General">
                  <c:v>27119248</c:v>
                </c:pt>
                <c:pt idx="1761" formatCode="General">
                  <c:v>27091732</c:v>
                </c:pt>
                <c:pt idx="1762" formatCode="General">
                  <c:v>27338784</c:v>
                </c:pt>
                <c:pt idx="1763" formatCode="General">
                  <c:v>27323124</c:v>
                </c:pt>
                <c:pt idx="1764" formatCode="General">
                  <c:v>27315272</c:v>
                </c:pt>
                <c:pt idx="1765" formatCode="General">
                  <c:v>26732312</c:v>
                </c:pt>
                <c:pt idx="1766" formatCode="General">
                  <c:v>26645656</c:v>
                </c:pt>
                <c:pt idx="1767" formatCode="General">
                  <c:v>26645688</c:v>
                </c:pt>
                <c:pt idx="1768" formatCode="General">
                  <c:v>26645736</c:v>
                </c:pt>
                <c:pt idx="1769" formatCode="General">
                  <c:v>26645772</c:v>
                </c:pt>
                <c:pt idx="1770" formatCode="General">
                  <c:v>26645812</c:v>
                </c:pt>
                <c:pt idx="1771" formatCode="General">
                  <c:v>26675516</c:v>
                </c:pt>
                <c:pt idx="1772" formatCode="General">
                  <c:v>26671604</c:v>
                </c:pt>
                <c:pt idx="1773" formatCode="General">
                  <c:v>26671644</c:v>
                </c:pt>
                <c:pt idx="1774" formatCode="General">
                  <c:v>26662428</c:v>
                </c:pt>
                <c:pt idx="1775" formatCode="General">
                  <c:v>27008368</c:v>
                </c:pt>
                <c:pt idx="1776" formatCode="General">
                  <c:v>26989756</c:v>
                </c:pt>
                <c:pt idx="1777" formatCode="General">
                  <c:v>26964708</c:v>
                </c:pt>
                <c:pt idx="1778" formatCode="General">
                  <c:v>26883712</c:v>
                </c:pt>
                <c:pt idx="1779" formatCode="General">
                  <c:v>26844192</c:v>
                </c:pt>
                <c:pt idx="1780" formatCode="General">
                  <c:v>26840248</c:v>
                </c:pt>
                <c:pt idx="1781" formatCode="General">
                  <c:v>26849024</c:v>
                </c:pt>
                <c:pt idx="1782" formatCode="General">
                  <c:v>26808716</c:v>
                </c:pt>
                <c:pt idx="1783" formatCode="General">
                  <c:v>26805436</c:v>
                </c:pt>
                <c:pt idx="1784" formatCode="General">
                  <c:v>26733028</c:v>
                </c:pt>
                <c:pt idx="1785" formatCode="General">
                  <c:v>26688236</c:v>
                </c:pt>
                <c:pt idx="1786" formatCode="General">
                  <c:v>26688360</c:v>
                </c:pt>
                <c:pt idx="1787" formatCode="General">
                  <c:v>26688400</c:v>
                </c:pt>
                <c:pt idx="1788" formatCode="General">
                  <c:v>26589596</c:v>
                </c:pt>
                <c:pt idx="1789" formatCode="General">
                  <c:v>26558376</c:v>
                </c:pt>
                <c:pt idx="1790" formatCode="General">
                  <c:v>26558416</c:v>
                </c:pt>
                <c:pt idx="1791" formatCode="General">
                  <c:v>26536936</c:v>
                </c:pt>
                <c:pt idx="1792" formatCode="General">
                  <c:v>26529388</c:v>
                </c:pt>
                <c:pt idx="1793" formatCode="General">
                  <c:v>26529428</c:v>
                </c:pt>
                <c:pt idx="1794" formatCode="General">
                  <c:v>26509452</c:v>
                </c:pt>
                <c:pt idx="1795" formatCode="General">
                  <c:v>26377840</c:v>
                </c:pt>
                <c:pt idx="1796" formatCode="General">
                  <c:v>26377964</c:v>
                </c:pt>
                <c:pt idx="1797" formatCode="General">
                  <c:v>26303844</c:v>
                </c:pt>
                <c:pt idx="1798" formatCode="General">
                  <c:v>26106164</c:v>
                </c:pt>
                <c:pt idx="1799" formatCode="General">
                  <c:v>26086420</c:v>
                </c:pt>
                <c:pt idx="1800" formatCode="General">
                  <c:v>25839308</c:v>
                </c:pt>
                <c:pt idx="1801" formatCode="General">
                  <c:v>25839432</c:v>
                </c:pt>
                <c:pt idx="1802" formatCode="General">
                  <c:v>25839472</c:v>
                </c:pt>
                <c:pt idx="1803" formatCode="General">
                  <c:v>25748060</c:v>
                </c:pt>
                <c:pt idx="1804" formatCode="General">
                  <c:v>25745944</c:v>
                </c:pt>
                <c:pt idx="1805" formatCode="General">
                  <c:v>25721864</c:v>
                </c:pt>
                <c:pt idx="1806" formatCode="General">
                  <c:v>25712092</c:v>
                </c:pt>
                <c:pt idx="1807" formatCode="General">
                  <c:v>25576952</c:v>
                </c:pt>
                <c:pt idx="1808" formatCode="General">
                  <c:v>25578976</c:v>
                </c:pt>
                <c:pt idx="1809" formatCode="General">
                  <c:v>25541544</c:v>
                </c:pt>
                <c:pt idx="1810" formatCode="General">
                  <c:v>25520220</c:v>
                </c:pt>
                <c:pt idx="1811" formatCode="General">
                  <c:v>25490656</c:v>
                </c:pt>
                <c:pt idx="1812" formatCode="General">
                  <c:v>25461008</c:v>
                </c:pt>
                <c:pt idx="1813" formatCode="General">
                  <c:v>25446048</c:v>
                </c:pt>
                <c:pt idx="1814" formatCode="General">
                  <c:v>25396644</c:v>
                </c:pt>
                <c:pt idx="1815" formatCode="General">
                  <c:v>25059572</c:v>
                </c:pt>
                <c:pt idx="1816" formatCode="General">
                  <c:v>25002348</c:v>
                </c:pt>
                <c:pt idx="1817" formatCode="General">
                  <c:v>25002384</c:v>
                </c:pt>
                <c:pt idx="1818" formatCode="General">
                  <c:v>24981640</c:v>
                </c:pt>
                <c:pt idx="1819" formatCode="General">
                  <c:v>24981676</c:v>
                </c:pt>
                <c:pt idx="1820" formatCode="General">
                  <c:v>24685040</c:v>
                </c:pt>
                <c:pt idx="1821" formatCode="General">
                  <c:v>24350872</c:v>
                </c:pt>
                <c:pt idx="1822" formatCode="General">
                  <c:v>24121036</c:v>
                </c:pt>
                <c:pt idx="1823" formatCode="General">
                  <c:v>23669108</c:v>
                </c:pt>
                <c:pt idx="1824" formatCode="General">
                  <c:v>23254272</c:v>
                </c:pt>
                <c:pt idx="1825" formatCode="General">
                  <c:v>23248424</c:v>
                </c:pt>
                <c:pt idx="1826" formatCode="General">
                  <c:v>23248520</c:v>
                </c:pt>
                <c:pt idx="1827" formatCode="General">
                  <c:v>23263360</c:v>
                </c:pt>
                <c:pt idx="1828" formatCode="General">
                  <c:v>23266636</c:v>
                </c:pt>
                <c:pt idx="1829" formatCode="General">
                  <c:v>23278032</c:v>
                </c:pt>
                <c:pt idx="1830" formatCode="General">
                  <c:v>23278176</c:v>
                </c:pt>
                <c:pt idx="1831" formatCode="General">
                  <c:v>23270272</c:v>
                </c:pt>
                <c:pt idx="1832" formatCode="General">
                  <c:v>23195152</c:v>
                </c:pt>
                <c:pt idx="1833" formatCode="General">
                  <c:v>23195184</c:v>
                </c:pt>
                <c:pt idx="1834" formatCode="General">
                  <c:v>23171488</c:v>
                </c:pt>
                <c:pt idx="1835" formatCode="General">
                  <c:v>23171540</c:v>
                </c:pt>
                <c:pt idx="1836" formatCode="General">
                  <c:v>22944132</c:v>
                </c:pt>
                <c:pt idx="1837" formatCode="General">
                  <c:v>22944164</c:v>
                </c:pt>
                <c:pt idx="1838" formatCode="General">
                  <c:v>23043124</c:v>
                </c:pt>
                <c:pt idx="1839" formatCode="General">
                  <c:v>23240568</c:v>
                </c:pt>
                <c:pt idx="1840" formatCode="General">
                  <c:v>23186192</c:v>
                </c:pt>
                <c:pt idx="1841" formatCode="General">
                  <c:v>23178816</c:v>
                </c:pt>
                <c:pt idx="1842" formatCode="General">
                  <c:v>22981528</c:v>
                </c:pt>
                <c:pt idx="1843" formatCode="General">
                  <c:v>22975408</c:v>
                </c:pt>
                <c:pt idx="1844" formatCode="General">
                  <c:v>22985340</c:v>
                </c:pt>
                <c:pt idx="1845" formatCode="General">
                  <c:v>22985392</c:v>
                </c:pt>
                <c:pt idx="1846" formatCode="General">
                  <c:v>22886564</c:v>
                </c:pt>
                <c:pt idx="1847" formatCode="General">
                  <c:v>22886604</c:v>
                </c:pt>
                <c:pt idx="1848" formatCode="General">
                  <c:v>22892592</c:v>
                </c:pt>
                <c:pt idx="1849" formatCode="General">
                  <c:v>22510260</c:v>
                </c:pt>
                <c:pt idx="1850" formatCode="General">
                  <c:v>22510308</c:v>
                </c:pt>
                <c:pt idx="1851" formatCode="General">
                  <c:v>22510412</c:v>
                </c:pt>
                <c:pt idx="1852" formatCode="General">
                  <c:v>22478780</c:v>
                </c:pt>
                <c:pt idx="1853" formatCode="General">
                  <c:v>22498608</c:v>
                </c:pt>
                <c:pt idx="1854" formatCode="General">
                  <c:v>22448648</c:v>
                </c:pt>
                <c:pt idx="1855" formatCode="General">
                  <c:v>22448696</c:v>
                </c:pt>
                <c:pt idx="1856" formatCode="General">
                  <c:v>22444844</c:v>
                </c:pt>
                <c:pt idx="1857" formatCode="General">
                  <c:v>22434496</c:v>
                </c:pt>
                <c:pt idx="1858" formatCode="General">
                  <c:v>22179248</c:v>
                </c:pt>
                <c:pt idx="1859" formatCode="General">
                  <c:v>22129812</c:v>
                </c:pt>
                <c:pt idx="1860" formatCode="General">
                  <c:v>22129848</c:v>
                </c:pt>
                <c:pt idx="1861" formatCode="General">
                  <c:v>22037436</c:v>
                </c:pt>
                <c:pt idx="1862" formatCode="General">
                  <c:v>22026240</c:v>
                </c:pt>
                <c:pt idx="1863" formatCode="General">
                  <c:v>21892616</c:v>
                </c:pt>
                <c:pt idx="1864" formatCode="General">
                  <c:v>21892648</c:v>
                </c:pt>
                <c:pt idx="1865" formatCode="General">
                  <c:v>21892688</c:v>
                </c:pt>
                <c:pt idx="1866" formatCode="General">
                  <c:v>21645392</c:v>
                </c:pt>
                <c:pt idx="1867" formatCode="General">
                  <c:v>21348548</c:v>
                </c:pt>
                <c:pt idx="1868" formatCode="General">
                  <c:v>21353560</c:v>
                </c:pt>
                <c:pt idx="1869" formatCode="General">
                  <c:v>21353596</c:v>
                </c:pt>
                <c:pt idx="1870" formatCode="General">
                  <c:v>21354120</c:v>
                </c:pt>
                <c:pt idx="1871" formatCode="General">
                  <c:v>21329436</c:v>
                </c:pt>
                <c:pt idx="1872" formatCode="General">
                  <c:v>21329484</c:v>
                </c:pt>
                <c:pt idx="1873" formatCode="General">
                  <c:v>21299832</c:v>
                </c:pt>
                <c:pt idx="1874" formatCode="General">
                  <c:v>21299868</c:v>
                </c:pt>
                <c:pt idx="1875" formatCode="General">
                  <c:v>21656212</c:v>
                </c:pt>
                <c:pt idx="1876" formatCode="General">
                  <c:v>21616316</c:v>
                </c:pt>
                <c:pt idx="1877" formatCode="General">
                  <c:v>21608744</c:v>
                </c:pt>
                <c:pt idx="1878" formatCode="General">
                  <c:v>21569824</c:v>
                </c:pt>
                <c:pt idx="1879" formatCode="General">
                  <c:v>21569860</c:v>
                </c:pt>
                <c:pt idx="1880" formatCode="General">
                  <c:v>21569896</c:v>
                </c:pt>
                <c:pt idx="1881" formatCode="General">
                  <c:v>21518844</c:v>
                </c:pt>
                <c:pt idx="1882" formatCode="General">
                  <c:v>21518888</c:v>
                </c:pt>
                <c:pt idx="1883" formatCode="General">
                  <c:v>21527116</c:v>
                </c:pt>
                <c:pt idx="1884" formatCode="General">
                  <c:v>21511444</c:v>
                </c:pt>
                <c:pt idx="1885" formatCode="General">
                  <c:v>21412492</c:v>
                </c:pt>
                <c:pt idx="1886" formatCode="General">
                  <c:v>21412592</c:v>
                </c:pt>
                <c:pt idx="1887" formatCode="General">
                  <c:v>21656052</c:v>
                </c:pt>
                <c:pt idx="1888" formatCode="General">
                  <c:v>21661224</c:v>
                </c:pt>
                <c:pt idx="1889" formatCode="General">
                  <c:v>21661264</c:v>
                </c:pt>
                <c:pt idx="1890" formatCode="General">
                  <c:v>21646104</c:v>
                </c:pt>
                <c:pt idx="1891" formatCode="General">
                  <c:v>21631560</c:v>
                </c:pt>
                <c:pt idx="1892" formatCode="General">
                  <c:v>21324700</c:v>
                </c:pt>
                <c:pt idx="1893" formatCode="General">
                  <c:v>21176236</c:v>
                </c:pt>
                <c:pt idx="1894" formatCode="General">
                  <c:v>21453480</c:v>
                </c:pt>
                <c:pt idx="1895" formatCode="General">
                  <c:v>21445696</c:v>
                </c:pt>
                <c:pt idx="1896" formatCode="General">
                  <c:v>21431512</c:v>
                </c:pt>
                <c:pt idx="1897" formatCode="General">
                  <c:v>21431548</c:v>
                </c:pt>
                <c:pt idx="1898" formatCode="General">
                  <c:v>21324656</c:v>
                </c:pt>
                <c:pt idx="1899" formatCode="General">
                  <c:v>21312816</c:v>
                </c:pt>
                <c:pt idx="1900" formatCode="General">
                  <c:v>21304932</c:v>
                </c:pt>
                <c:pt idx="1901" formatCode="General">
                  <c:v>21305032</c:v>
                </c:pt>
                <c:pt idx="1902" formatCode="General">
                  <c:v>21302668</c:v>
                </c:pt>
                <c:pt idx="1903" formatCode="General">
                  <c:v>21555180</c:v>
                </c:pt>
                <c:pt idx="1904" formatCode="General">
                  <c:v>21795656</c:v>
                </c:pt>
                <c:pt idx="1905" formatCode="General">
                  <c:v>21706568</c:v>
                </c:pt>
                <c:pt idx="1906" formatCode="General">
                  <c:v>21617548</c:v>
                </c:pt>
                <c:pt idx="1907" formatCode="General">
                  <c:v>21615600</c:v>
                </c:pt>
                <c:pt idx="1908" formatCode="General">
                  <c:v>21791168</c:v>
                </c:pt>
                <c:pt idx="1909" formatCode="General">
                  <c:v>21791204</c:v>
                </c:pt>
                <c:pt idx="1910" formatCode="General">
                  <c:v>21791340</c:v>
                </c:pt>
                <c:pt idx="1911" formatCode="General">
                  <c:v>21788936</c:v>
                </c:pt>
                <c:pt idx="1912" formatCode="General">
                  <c:v>21793980</c:v>
                </c:pt>
                <c:pt idx="1913" formatCode="General">
                  <c:v>21777144</c:v>
                </c:pt>
                <c:pt idx="1914" formatCode="General">
                  <c:v>22015336</c:v>
                </c:pt>
                <c:pt idx="1915" formatCode="General">
                  <c:v>22015372</c:v>
                </c:pt>
                <c:pt idx="1916" formatCode="General">
                  <c:v>21979988</c:v>
                </c:pt>
                <c:pt idx="1917" formatCode="General">
                  <c:v>21978476</c:v>
                </c:pt>
                <c:pt idx="1918" formatCode="General">
                  <c:v>21978524</c:v>
                </c:pt>
                <c:pt idx="1919" formatCode="General">
                  <c:v>21978560</c:v>
                </c:pt>
                <c:pt idx="1920" formatCode="General">
                  <c:v>22018080</c:v>
                </c:pt>
                <c:pt idx="1921" formatCode="General">
                  <c:v>22018180</c:v>
                </c:pt>
                <c:pt idx="1922" formatCode="General">
                  <c:v>22203996</c:v>
                </c:pt>
                <c:pt idx="1923" formatCode="General">
                  <c:v>22174032</c:v>
                </c:pt>
                <c:pt idx="1924" formatCode="General">
                  <c:v>22174068</c:v>
                </c:pt>
                <c:pt idx="1925" formatCode="General">
                  <c:v>21976004</c:v>
                </c:pt>
                <c:pt idx="1926" formatCode="General">
                  <c:v>21976100</c:v>
                </c:pt>
                <c:pt idx="1927" formatCode="General">
                  <c:v>21976144</c:v>
                </c:pt>
                <c:pt idx="1928" formatCode="General">
                  <c:v>21976180</c:v>
                </c:pt>
                <c:pt idx="1929" formatCode="General">
                  <c:v>21976216</c:v>
                </c:pt>
                <c:pt idx="1930" formatCode="General">
                  <c:v>21976380</c:v>
                </c:pt>
                <c:pt idx="1931" formatCode="General">
                  <c:v>21976380</c:v>
                </c:pt>
                <c:pt idx="1932" formatCode="General">
                  <c:v>21976380</c:v>
                </c:pt>
                <c:pt idx="1933" formatCode="General">
                  <c:v>21778304</c:v>
                </c:pt>
                <c:pt idx="1934" formatCode="General">
                  <c:v>21674436</c:v>
                </c:pt>
                <c:pt idx="1935" formatCode="General">
                  <c:v>21635320</c:v>
                </c:pt>
                <c:pt idx="1936" formatCode="General">
                  <c:v>21635420</c:v>
                </c:pt>
                <c:pt idx="1937" formatCode="General">
                  <c:v>21635464</c:v>
                </c:pt>
                <c:pt idx="1938" formatCode="General">
                  <c:v>21486896</c:v>
                </c:pt>
                <c:pt idx="1939" formatCode="General">
                  <c:v>21479008</c:v>
                </c:pt>
                <c:pt idx="1940" formatCode="General">
                  <c:v>21479044</c:v>
                </c:pt>
                <c:pt idx="1941" formatCode="General">
                  <c:v>21475128</c:v>
                </c:pt>
                <c:pt idx="1942" formatCode="General">
                  <c:v>21461172</c:v>
                </c:pt>
                <c:pt idx="1943" formatCode="General">
                  <c:v>21381516</c:v>
                </c:pt>
                <c:pt idx="1944" formatCode="General">
                  <c:v>21367104</c:v>
                </c:pt>
                <c:pt idx="1945" formatCode="General">
                  <c:v>21367144</c:v>
                </c:pt>
                <c:pt idx="1946" formatCode="General">
                  <c:v>21367244</c:v>
                </c:pt>
                <c:pt idx="1947" formatCode="General">
                  <c:v>21367288</c:v>
                </c:pt>
                <c:pt idx="1948" formatCode="General">
                  <c:v>21367320</c:v>
                </c:pt>
                <c:pt idx="1949" formatCode="General">
                  <c:v>21565528</c:v>
                </c:pt>
                <c:pt idx="1950" formatCode="General">
                  <c:v>21565564</c:v>
                </c:pt>
                <c:pt idx="1951" formatCode="General">
                  <c:v>21551668</c:v>
                </c:pt>
                <c:pt idx="1952" formatCode="General">
                  <c:v>21682508</c:v>
                </c:pt>
                <c:pt idx="1953" formatCode="General">
                  <c:v>21484356</c:v>
                </c:pt>
                <c:pt idx="1954" formatCode="General">
                  <c:v>21480432</c:v>
                </c:pt>
                <c:pt idx="1955" formatCode="General">
                  <c:v>21455220</c:v>
                </c:pt>
                <c:pt idx="1956" formatCode="General">
                  <c:v>21455324</c:v>
                </c:pt>
                <c:pt idx="1957" formatCode="General">
                  <c:v>21455792</c:v>
                </c:pt>
                <c:pt idx="1958" formatCode="General">
                  <c:v>21455828</c:v>
                </c:pt>
                <c:pt idx="1959" formatCode="General">
                  <c:v>21654064</c:v>
                </c:pt>
                <c:pt idx="1960" formatCode="General">
                  <c:v>21638252</c:v>
                </c:pt>
                <c:pt idx="1961" formatCode="General">
                  <c:v>21638344</c:v>
                </c:pt>
                <c:pt idx="1962" formatCode="General">
                  <c:v>21561820</c:v>
                </c:pt>
                <c:pt idx="1963" formatCode="General">
                  <c:v>21363632</c:v>
                </c:pt>
                <c:pt idx="1964" formatCode="General">
                  <c:v>21234828</c:v>
                </c:pt>
                <c:pt idx="1965" formatCode="General">
                  <c:v>21234864</c:v>
                </c:pt>
                <c:pt idx="1966" formatCode="General">
                  <c:v>21234968</c:v>
                </c:pt>
                <c:pt idx="1967" formatCode="General">
                  <c:v>21235000</c:v>
                </c:pt>
                <c:pt idx="1968" formatCode="General">
                  <c:v>20977332</c:v>
                </c:pt>
                <c:pt idx="1969" formatCode="General">
                  <c:v>20977368</c:v>
                </c:pt>
                <c:pt idx="1970" formatCode="General">
                  <c:v>20927844</c:v>
                </c:pt>
                <c:pt idx="1971" formatCode="General">
                  <c:v>20774420</c:v>
                </c:pt>
                <c:pt idx="1972" formatCode="General">
                  <c:v>20778760</c:v>
                </c:pt>
                <c:pt idx="1973" formatCode="General">
                  <c:v>20778796</c:v>
                </c:pt>
                <c:pt idx="1974" formatCode="General">
                  <c:v>20678460</c:v>
                </c:pt>
                <c:pt idx="1975" formatCode="General">
                  <c:v>20678496</c:v>
                </c:pt>
                <c:pt idx="1976" formatCode="General">
                  <c:v>20672044</c:v>
                </c:pt>
                <c:pt idx="1977" formatCode="General">
                  <c:v>20523392</c:v>
                </c:pt>
                <c:pt idx="1978" formatCode="General">
                  <c:v>20404472</c:v>
                </c:pt>
                <c:pt idx="1979" formatCode="General">
                  <c:v>20331816</c:v>
                </c:pt>
                <c:pt idx="1980" formatCode="General">
                  <c:v>20331848</c:v>
                </c:pt>
                <c:pt idx="1981" formatCode="General">
                  <c:v>20331944</c:v>
                </c:pt>
                <c:pt idx="1982" formatCode="General">
                  <c:v>20331988</c:v>
                </c:pt>
                <c:pt idx="1983" formatCode="General">
                  <c:v>20332020</c:v>
                </c:pt>
                <c:pt idx="1984" formatCode="General">
                  <c:v>20332056</c:v>
                </c:pt>
                <c:pt idx="1985" formatCode="General">
                  <c:v>20381660</c:v>
                </c:pt>
                <c:pt idx="1986" formatCode="General">
                  <c:v>20406560</c:v>
                </c:pt>
                <c:pt idx="1987" formatCode="General">
                  <c:v>20406600</c:v>
                </c:pt>
                <c:pt idx="1988" formatCode="General">
                  <c:v>20406636</c:v>
                </c:pt>
                <c:pt idx="1989" formatCode="General">
                  <c:v>20307524</c:v>
                </c:pt>
                <c:pt idx="1990" formatCode="General">
                  <c:v>20307556</c:v>
                </c:pt>
                <c:pt idx="1991" formatCode="General">
                  <c:v>20307652</c:v>
                </c:pt>
                <c:pt idx="1992" formatCode="General">
                  <c:v>20443288</c:v>
                </c:pt>
                <c:pt idx="1993" formatCode="General">
                  <c:v>20443324</c:v>
                </c:pt>
                <c:pt idx="1994" formatCode="General">
                  <c:v>20443360</c:v>
                </c:pt>
                <c:pt idx="1995" formatCode="General">
                  <c:v>20443392</c:v>
                </c:pt>
                <c:pt idx="1996" formatCode="General">
                  <c:v>20412476</c:v>
                </c:pt>
                <c:pt idx="1997" formatCode="General">
                  <c:v>20412516</c:v>
                </c:pt>
                <c:pt idx="1998" formatCode="General">
                  <c:v>20413024</c:v>
                </c:pt>
                <c:pt idx="1999" formatCode="General">
                  <c:v>20413060</c:v>
                </c:pt>
                <c:pt idx="2000" formatCode="General">
                  <c:v>20413184</c:v>
                </c:pt>
                <c:pt idx="2001" formatCode="General">
                  <c:v>20413184</c:v>
                </c:pt>
                <c:pt idx="2002" formatCode="General">
                  <c:v>20413228</c:v>
                </c:pt>
                <c:pt idx="2003" formatCode="General">
                  <c:v>20365664</c:v>
                </c:pt>
                <c:pt idx="2004" formatCode="General">
                  <c:v>20365820</c:v>
                </c:pt>
                <c:pt idx="2005" formatCode="General">
                  <c:v>20365820</c:v>
                </c:pt>
                <c:pt idx="2006" formatCode="General">
                  <c:v>20365820</c:v>
                </c:pt>
                <c:pt idx="2007" formatCode="General">
                  <c:v>20473176</c:v>
                </c:pt>
                <c:pt idx="2008" formatCode="General">
                  <c:v>20473212</c:v>
                </c:pt>
                <c:pt idx="2009" formatCode="General">
                  <c:v>20383852</c:v>
                </c:pt>
                <c:pt idx="2010" formatCode="General">
                  <c:v>20379924</c:v>
                </c:pt>
                <c:pt idx="2011" formatCode="General">
                  <c:v>20380032</c:v>
                </c:pt>
                <c:pt idx="2012" formatCode="General">
                  <c:v>20380064</c:v>
                </c:pt>
                <c:pt idx="2013" formatCode="General">
                  <c:v>20355288</c:v>
                </c:pt>
                <c:pt idx="2014" formatCode="General">
                  <c:v>20262874</c:v>
                </c:pt>
                <c:pt idx="2015" formatCode="General">
                  <c:v>20114130</c:v>
                </c:pt>
                <c:pt idx="2016" formatCode="General">
                  <c:v>20114230</c:v>
                </c:pt>
                <c:pt idx="2017" formatCode="General">
                  <c:v>20114272</c:v>
                </c:pt>
                <c:pt idx="2018" formatCode="General">
                  <c:v>20117780</c:v>
                </c:pt>
                <c:pt idx="2019" formatCode="General">
                  <c:v>20117816</c:v>
                </c:pt>
                <c:pt idx="2020" formatCode="General">
                  <c:v>20117852</c:v>
                </c:pt>
                <c:pt idx="2021" formatCode="General">
                  <c:v>20118392</c:v>
                </c:pt>
                <c:pt idx="2022" formatCode="General">
                  <c:v>20117224</c:v>
                </c:pt>
                <c:pt idx="2023" formatCode="General">
                  <c:v>19918858</c:v>
                </c:pt>
                <c:pt idx="2024" formatCode="General">
                  <c:v>19591532</c:v>
                </c:pt>
                <c:pt idx="2025" formatCode="General">
                  <c:v>19591568</c:v>
                </c:pt>
                <c:pt idx="2026" formatCode="General">
                  <c:v>19529700</c:v>
                </c:pt>
                <c:pt idx="2027" formatCode="General">
                  <c:v>19380936</c:v>
                </c:pt>
                <c:pt idx="2028" formatCode="General">
                  <c:v>19380970</c:v>
                </c:pt>
                <c:pt idx="2029" formatCode="General">
                  <c:v>19279806</c:v>
                </c:pt>
                <c:pt idx="2030" formatCode="General">
                  <c:v>19279840</c:v>
                </c:pt>
                <c:pt idx="2031" formatCode="General">
                  <c:v>19279940</c:v>
                </c:pt>
                <c:pt idx="2032" formatCode="General">
                  <c:v>19279984</c:v>
                </c:pt>
                <c:pt idx="2033" formatCode="General">
                  <c:v>19280020</c:v>
                </c:pt>
                <c:pt idx="2034" formatCode="General">
                  <c:v>19180840</c:v>
                </c:pt>
                <c:pt idx="2035" formatCode="General">
                  <c:v>19079994</c:v>
                </c:pt>
                <c:pt idx="2036" formatCode="General">
                  <c:v>19040092</c:v>
                </c:pt>
                <c:pt idx="2037" formatCode="General">
                  <c:v>19040136</c:v>
                </c:pt>
                <c:pt idx="2038" formatCode="General">
                  <c:v>19040170</c:v>
                </c:pt>
                <c:pt idx="2039" formatCode="General">
                  <c:v>18857204</c:v>
                </c:pt>
                <c:pt idx="2040" formatCode="General">
                  <c:v>18822236</c:v>
                </c:pt>
                <c:pt idx="2041" formatCode="General">
                  <c:v>18786560</c:v>
                </c:pt>
                <c:pt idx="2042" formatCode="General">
                  <c:v>18547372</c:v>
                </c:pt>
                <c:pt idx="2043" formatCode="General">
                  <c:v>18447404</c:v>
                </c:pt>
              </c:numCache>
            </c:numRef>
          </c:val>
        </c:ser>
        <c:dLbls>
          <c:showLegendKey val="0"/>
          <c:showVal val="0"/>
          <c:showCatName val="0"/>
          <c:showSerName val="0"/>
          <c:showPercent val="0"/>
          <c:showBubbleSize val="0"/>
        </c:dLbls>
        <c:axId val="81631872"/>
        <c:axId val="81637760"/>
      </c:areaChart>
      <c:lineChart>
        <c:grouping val="standard"/>
        <c:varyColors val="0"/>
        <c:ser>
          <c:idx val="1"/>
          <c:order val="1"/>
          <c:tx>
            <c:strRef>
              <c:f>ETF!$D$11</c:f>
              <c:strCache>
                <c:ptCount val="1"/>
                <c:pt idx="0">
                  <c:v>Gold price (RHS)</c:v>
                </c:pt>
              </c:strCache>
            </c:strRef>
          </c:tx>
          <c:spPr>
            <a:ln w="3175"/>
          </c:spPr>
          <c:marker>
            <c:symbol val="none"/>
          </c:marker>
          <c:cat>
            <c:numRef>
              <c:f>ETF!$B$12:$B$2055</c:f>
              <c:numCache>
                <c:formatCode>m/d/yyyy</c:formatCode>
                <c:ptCount val="2044"/>
                <c:pt idx="0">
                  <c:v>41883</c:v>
                </c:pt>
                <c:pt idx="1">
                  <c:v>41880</c:v>
                </c:pt>
                <c:pt idx="2">
                  <c:v>41879</c:v>
                </c:pt>
                <c:pt idx="3">
                  <c:v>41878</c:v>
                </c:pt>
                <c:pt idx="4">
                  <c:v>41877</c:v>
                </c:pt>
                <c:pt idx="5">
                  <c:v>41876</c:v>
                </c:pt>
                <c:pt idx="6">
                  <c:v>41873</c:v>
                </c:pt>
                <c:pt idx="7">
                  <c:v>41872</c:v>
                </c:pt>
                <c:pt idx="8">
                  <c:v>41871</c:v>
                </c:pt>
                <c:pt idx="9">
                  <c:v>41870</c:v>
                </c:pt>
                <c:pt idx="10">
                  <c:v>41869</c:v>
                </c:pt>
                <c:pt idx="11">
                  <c:v>41866</c:v>
                </c:pt>
                <c:pt idx="12">
                  <c:v>41865</c:v>
                </c:pt>
                <c:pt idx="13">
                  <c:v>41864</c:v>
                </c:pt>
                <c:pt idx="14">
                  <c:v>41863</c:v>
                </c:pt>
                <c:pt idx="15">
                  <c:v>41862</c:v>
                </c:pt>
                <c:pt idx="16">
                  <c:v>41859</c:v>
                </c:pt>
                <c:pt idx="17">
                  <c:v>41858</c:v>
                </c:pt>
                <c:pt idx="18">
                  <c:v>41857</c:v>
                </c:pt>
                <c:pt idx="19">
                  <c:v>41856</c:v>
                </c:pt>
                <c:pt idx="20">
                  <c:v>41855</c:v>
                </c:pt>
                <c:pt idx="21">
                  <c:v>41852</c:v>
                </c:pt>
                <c:pt idx="22">
                  <c:v>41851</c:v>
                </c:pt>
                <c:pt idx="23">
                  <c:v>41850</c:v>
                </c:pt>
                <c:pt idx="24">
                  <c:v>41849</c:v>
                </c:pt>
                <c:pt idx="25">
                  <c:v>41848</c:v>
                </c:pt>
                <c:pt idx="26">
                  <c:v>41845</c:v>
                </c:pt>
                <c:pt idx="27">
                  <c:v>41844</c:v>
                </c:pt>
                <c:pt idx="28">
                  <c:v>41843</c:v>
                </c:pt>
                <c:pt idx="29">
                  <c:v>41842</c:v>
                </c:pt>
                <c:pt idx="30">
                  <c:v>41841</c:v>
                </c:pt>
                <c:pt idx="31">
                  <c:v>41838</c:v>
                </c:pt>
                <c:pt idx="32">
                  <c:v>41837</c:v>
                </c:pt>
                <c:pt idx="33">
                  <c:v>41836</c:v>
                </c:pt>
                <c:pt idx="34">
                  <c:v>41835</c:v>
                </c:pt>
                <c:pt idx="35">
                  <c:v>41834</c:v>
                </c:pt>
                <c:pt idx="36">
                  <c:v>41831</c:v>
                </c:pt>
                <c:pt idx="37">
                  <c:v>41830</c:v>
                </c:pt>
                <c:pt idx="38">
                  <c:v>41829</c:v>
                </c:pt>
                <c:pt idx="39">
                  <c:v>41828</c:v>
                </c:pt>
                <c:pt idx="40">
                  <c:v>41827</c:v>
                </c:pt>
                <c:pt idx="41">
                  <c:v>41824</c:v>
                </c:pt>
                <c:pt idx="42">
                  <c:v>41823</c:v>
                </c:pt>
                <c:pt idx="43">
                  <c:v>41822</c:v>
                </c:pt>
                <c:pt idx="44">
                  <c:v>41821</c:v>
                </c:pt>
                <c:pt idx="45">
                  <c:v>41820</c:v>
                </c:pt>
                <c:pt idx="46">
                  <c:v>41817</c:v>
                </c:pt>
                <c:pt idx="47">
                  <c:v>41816</c:v>
                </c:pt>
                <c:pt idx="48">
                  <c:v>41815</c:v>
                </c:pt>
                <c:pt idx="49">
                  <c:v>41814</c:v>
                </c:pt>
                <c:pt idx="50">
                  <c:v>41813</c:v>
                </c:pt>
                <c:pt idx="51">
                  <c:v>41810</c:v>
                </c:pt>
                <c:pt idx="52">
                  <c:v>41809</c:v>
                </c:pt>
                <c:pt idx="53">
                  <c:v>41808</c:v>
                </c:pt>
                <c:pt idx="54">
                  <c:v>41807</c:v>
                </c:pt>
                <c:pt idx="55">
                  <c:v>41806</c:v>
                </c:pt>
                <c:pt idx="56">
                  <c:v>41803</c:v>
                </c:pt>
                <c:pt idx="57">
                  <c:v>41802</c:v>
                </c:pt>
                <c:pt idx="58">
                  <c:v>41801</c:v>
                </c:pt>
                <c:pt idx="59">
                  <c:v>41800</c:v>
                </c:pt>
                <c:pt idx="60">
                  <c:v>41799</c:v>
                </c:pt>
                <c:pt idx="61">
                  <c:v>41796</c:v>
                </c:pt>
                <c:pt idx="62">
                  <c:v>41795</c:v>
                </c:pt>
                <c:pt idx="63">
                  <c:v>41794</c:v>
                </c:pt>
                <c:pt idx="64">
                  <c:v>41793</c:v>
                </c:pt>
                <c:pt idx="65">
                  <c:v>41792</c:v>
                </c:pt>
                <c:pt idx="66">
                  <c:v>41789</c:v>
                </c:pt>
                <c:pt idx="67">
                  <c:v>41788</c:v>
                </c:pt>
                <c:pt idx="68">
                  <c:v>41787</c:v>
                </c:pt>
                <c:pt idx="69">
                  <c:v>41786</c:v>
                </c:pt>
                <c:pt idx="70">
                  <c:v>41785</c:v>
                </c:pt>
                <c:pt idx="71">
                  <c:v>41782</c:v>
                </c:pt>
                <c:pt idx="72">
                  <c:v>41781</c:v>
                </c:pt>
                <c:pt idx="73">
                  <c:v>41780</c:v>
                </c:pt>
                <c:pt idx="74">
                  <c:v>41779</c:v>
                </c:pt>
                <c:pt idx="75">
                  <c:v>41778</c:v>
                </c:pt>
                <c:pt idx="76">
                  <c:v>41775</c:v>
                </c:pt>
                <c:pt idx="77">
                  <c:v>41774</c:v>
                </c:pt>
                <c:pt idx="78">
                  <c:v>41773</c:v>
                </c:pt>
                <c:pt idx="79">
                  <c:v>41772</c:v>
                </c:pt>
                <c:pt idx="80">
                  <c:v>41771</c:v>
                </c:pt>
                <c:pt idx="81">
                  <c:v>41768</c:v>
                </c:pt>
                <c:pt idx="82">
                  <c:v>41767</c:v>
                </c:pt>
                <c:pt idx="83">
                  <c:v>41766</c:v>
                </c:pt>
                <c:pt idx="84">
                  <c:v>41765</c:v>
                </c:pt>
                <c:pt idx="85">
                  <c:v>41764</c:v>
                </c:pt>
                <c:pt idx="86">
                  <c:v>41761</c:v>
                </c:pt>
                <c:pt idx="87">
                  <c:v>41760</c:v>
                </c:pt>
                <c:pt idx="88">
                  <c:v>41759</c:v>
                </c:pt>
                <c:pt idx="89">
                  <c:v>41758</c:v>
                </c:pt>
                <c:pt idx="90">
                  <c:v>41757</c:v>
                </c:pt>
                <c:pt idx="91">
                  <c:v>41754</c:v>
                </c:pt>
                <c:pt idx="92">
                  <c:v>41753</c:v>
                </c:pt>
                <c:pt idx="93">
                  <c:v>41752</c:v>
                </c:pt>
                <c:pt idx="94">
                  <c:v>41751</c:v>
                </c:pt>
                <c:pt idx="95">
                  <c:v>41750</c:v>
                </c:pt>
                <c:pt idx="96">
                  <c:v>41747</c:v>
                </c:pt>
                <c:pt idx="97">
                  <c:v>41746</c:v>
                </c:pt>
                <c:pt idx="98">
                  <c:v>41745</c:v>
                </c:pt>
                <c:pt idx="99">
                  <c:v>41744</c:v>
                </c:pt>
                <c:pt idx="100">
                  <c:v>41743</c:v>
                </c:pt>
                <c:pt idx="101">
                  <c:v>41740</c:v>
                </c:pt>
                <c:pt idx="102">
                  <c:v>41739</c:v>
                </c:pt>
                <c:pt idx="103">
                  <c:v>41738</c:v>
                </c:pt>
                <c:pt idx="104">
                  <c:v>41737</c:v>
                </c:pt>
                <c:pt idx="105">
                  <c:v>41736</c:v>
                </c:pt>
                <c:pt idx="106">
                  <c:v>41733</c:v>
                </c:pt>
                <c:pt idx="107">
                  <c:v>41732</c:v>
                </c:pt>
                <c:pt idx="108">
                  <c:v>41731</c:v>
                </c:pt>
                <c:pt idx="109">
                  <c:v>41730</c:v>
                </c:pt>
                <c:pt idx="110">
                  <c:v>41729</c:v>
                </c:pt>
                <c:pt idx="111">
                  <c:v>41726</c:v>
                </c:pt>
                <c:pt idx="112">
                  <c:v>41725</c:v>
                </c:pt>
                <c:pt idx="113">
                  <c:v>41724</c:v>
                </c:pt>
                <c:pt idx="114">
                  <c:v>41723</c:v>
                </c:pt>
                <c:pt idx="115">
                  <c:v>41722</c:v>
                </c:pt>
                <c:pt idx="116">
                  <c:v>41719</c:v>
                </c:pt>
                <c:pt idx="117">
                  <c:v>41718</c:v>
                </c:pt>
                <c:pt idx="118">
                  <c:v>41717</c:v>
                </c:pt>
                <c:pt idx="119">
                  <c:v>41716</c:v>
                </c:pt>
                <c:pt idx="120">
                  <c:v>41715</c:v>
                </c:pt>
                <c:pt idx="121">
                  <c:v>41712</c:v>
                </c:pt>
                <c:pt idx="122">
                  <c:v>41711</c:v>
                </c:pt>
                <c:pt idx="123">
                  <c:v>41710</c:v>
                </c:pt>
                <c:pt idx="124">
                  <c:v>41709</c:v>
                </c:pt>
                <c:pt idx="125">
                  <c:v>41708</c:v>
                </c:pt>
                <c:pt idx="126">
                  <c:v>41705</c:v>
                </c:pt>
                <c:pt idx="127">
                  <c:v>41704</c:v>
                </c:pt>
                <c:pt idx="128">
                  <c:v>41703</c:v>
                </c:pt>
                <c:pt idx="129">
                  <c:v>41702</c:v>
                </c:pt>
                <c:pt idx="130">
                  <c:v>41701</c:v>
                </c:pt>
                <c:pt idx="131">
                  <c:v>41698</c:v>
                </c:pt>
                <c:pt idx="132">
                  <c:v>41697</c:v>
                </c:pt>
                <c:pt idx="133">
                  <c:v>41696</c:v>
                </c:pt>
                <c:pt idx="134">
                  <c:v>41695</c:v>
                </c:pt>
                <c:pt idx="135">
                  <c:v>41694</c:v>
                </c:pt>
                <c:pt idx="136">
                  <c:v>41691</c:v>
                </c:pt>
                <c:pt idx="137">
                  <c:v>41690</c:v>
                </c:pt>
                <c:pt idx="138">
                  <c:v>41689</c:v>
                </c:pt>
                <c:pt idx="139">
                  <c:v>41688</c:v>
                </c:pt>
                <c:pt idx="140">
                  <c:v>41687</c:v>
                </c:pt>
                <c:pt idx="141">
                  <c:v>41684</c:v>
                </c:pt>
                <c:pt idx="142">
                  <c:v>41683</c:v>
                </c:pt>
                <c:pt idx="143">
                  <c:v>41682</c:v>
                </c:pt>
                <c:pt idx="144">
                  <c:v>41681</c:v>
                </c:pt>
                <c:pt idx="145">
                  <c:v>41680</c:v>
                </c:pt>
                <c:pt idx="146">
                  <c:v>41677</c:v>
                </c:pt>
                <c:pt idx="147">
                  <c:v>41676</c:v>
                </c:pt>
                <c:pt idx="148">
                  <c:v>41675</c:v>
                </c:pt>
                <c:pt idx="149">
                  <c:v>41674</c:v>
                </c:pt>
                <c:pt idx="150">
                  <c:v>41673</c:v>
                </c:pt>
                <c:pt idx="151">
                  <c:v>41670</c:v>
                </c:pt>
                <c:pt idx="152">
                  <c:v>41669</c:v>
                </c:pt>
                <c:pt idx="153">
                  <c:v>41668</c:v>
                </c:pt>
                <c:pt idx="154">
                  <c:v>41667</c:v>
                </c:pt>
                <c:pt idx="155">
                  <c:v>41666</c:v>
                </c:pt>
                <c:pt idx="156">
                  <c:v>41663</c:v>
                </c:pt>
                <c:pt idx="157">
                  <c:v>41662</c:v>
                </c:pt>
                <c:pt idx="158">
                  <c:v>41661</c:v>
                </c:pt>
                <c:pt idx="159">
                  <c:v>41660</c:v>
                </c:pt>
                <c:pt idx="160">
                  <c:v>41659</c:v>
                </c:pt>
                <c:pt idx="161">
                  <c:v>41656</c:v>
                </c:pt>
                <c:pt idx="162">
                  <c:v>41655</c:v>
                </c:pt>
                <c:pt idx="163">
                  <c:v>41654</c:v>
                </c:pt>
                <c:pt idx="164">
                  <c:v>41653</c:v>
                </c:pt>
                <c:pt idx="165">
                  <c:v>41652</c:v>
                </c:pt>
                <c:pt idx="166">
                  <c:v>41649</c:v>
                </c:pt>
                <c:pt idx="167">
                  <c:v>41648</c:v>
                </c:pt>
                <c:pt idx="168">
                  <c:v>41647</c:v>
                </c:pt>
                <c:pt idx="169">
                  <c:v>41646</c:v>
                </c:pt>
                <c:pt idx="170">
                  <c:v>41645</c:v>
                </c:pt>
                <c:pt idx="171">
                  <c:v>41642</c:v>
                </c:pt>
                <c:pt idx="172">
                  <c:v>41641</c:v>
                </c:pt>
                <c:pt idx="173">
                  <c:v>41640</c:v>
                </c:pt>
                <c:pt idx="174">
                  <c:v>41639</c:v>
                </c:pt>
                <c:pt idx="175">
                  <c:v>41638</c:v>
                </c:pt>
                <c:pt idx="176">
                  <c:v>41635</c:v>
                </c:pt>
                <c:pt idx="177">
                  <c:v>41634</c:v>
                </c:pt>
                <c:pt idx="178">
                  <c:v>41633</c:v>
                </c:pt>
                <c:pt idx="179">
                  <c:v>41632</c:v>
                </c:pt>
                <c:pt idx="180">
                  <c:v>41631</c:v>
                </c:pt>
                <c:pt idx="181">
                  <c:v>41628</c:v>
                </c:pt>
                <c:pt idx="182">
                  <c:v>41627</c:v>
                </c:pt>
                <c:pt idx="183">
                  <c:v>41626</c:v>
                </c:pt>
                <c:pt idx="184">
                  <c:v>41625</c:v>
                </c:pt>
                <c:pt idx="185">
                  <c:v>41624</c:v>
                </c:pt>
                <c:pt idx="186">
                  <c:v>41621</c:v>
                </c:pt>
                <c:pt idx="187">
                  <c:v>41620</c:v>
                </c:pt>
                <c:pt idx="188">
                  <c:v>41619</c:v>
                </c:pt>
                <c:pt idx="189">
                  <c:v>41618</c:v>
                </c:pt>
                <c:pt idx="190">
                  <c:v>41617</c:v>
                </c:pt>
                <c:pt idx="191">
                  <c:v>41614</c:v>
                </c:pt>
                <c:pt idx="192">
                  <c:v>41613</c:v>
                </c:pt>
                <c:pt idx="193">
                  <c:v>41612</c:v>
                </c:pt>
                <c:pt idx="194">
                  <c:v>41611</c:v>
                </c:pt>
                <c:pt idx="195">
                  <c:v>41610</c:v>
                </c:pt>
                <c:pt idx="196">
                  <c:v>41607</c:v>
                </c:pt>
                <c:pt idx="197">
                  <c:v>41606</c:v>
                </c:pt>
                <c:pt idx="198">
                  <c:v>41605</c:v>
                </c:pt>
                <c:pt idx="199">
                  <c:v>41604</c:v>
                </c:pt>
                <c:pt idx="200">
                  <c:v>41603</c:v>
                </c:pt>
                <c:pt idx="201">
                  <c:v>41600</c:v>
                </c:pt>
                <c:pt idx="202">
                  <c:v>41599</c:v>
                </c:pt>
                <c:pt idx="203">
                  <c:v>41598</c:v>
                </c:pt>
                <c:pt idx="204">
                  <c:v>41597</c:v>
                </c:pt>
                <c:pt idx="205">
                  <c:v>41596</c:v>
                </c:pt>
                <c:pt idx="206">
                  <c:v>41593</c:v>
                </c:pt>
                <c:pt idx="207">
                  <c:v>41592</c:v>
                </c:pt>
                <c:pt idx="208">
                  <c:v>41591</c:v>
                </c:pt>
                <c:pt idx="209">
                  <c:v>41590</c:v>
                </c:pt>
                <c:pt idx="210">
                  <c:v>41589</c:v>
                </c:pt>
                <c:pt idx="211">
                  <c:v>41586</c:v>
                </c:pt>
                <c:pt idx="212">
                  <c:v>41585</c:v>
                </c:pt>
                <c:pt idx="213">
                  <c:v>41584</c:v>
                </c:pt>
                <c:pt idx="214">
                  <c:v>41583</c:v>
                </c:pt>
                <c:pt idx="215">
                  <c:v>41582</c:v>
                </c:pt>
                <c:pt idx="216">
                  <c:v>41579</c:v>
                </c:pt>
                <c:pt idx="217">
                  <c:v>41578</c:v>
                </c:pt>
                <c:pt idx="218">
                  <c:v>41577</c:v>
                </c:pt>
                <c:pt idx="219">
                  <c:v>41576</c:v>
                </c:pt>
                <c:pt idx="220">
                  <c:v>41575</c:v>
                </c:pt>
                <c:pt idx="221">
                  <c:v>41572</c:v>
                </c:pt>
                <c:pt idx="222">
                  <c:v>41571</c:v>
                </c:pt>
                <c:pt idx="223">
                  <c:v>41570</c:v>
                </c:pt>
                <c:pt idx="224">
                  <c:v>41569</c:v>
                </c:pt>
                <c:pt idx="225">
                  <c:v>41568</c:v>
                </c:pt>
                <c:pt idx="226">
                  <c:v>41565</c:v>
                </c:pt>
                <c:pt idx="227">
                  <c:v>41564</c:v>
                </c:pt>
                <c:pt idx="228">
                  <c:v>41563</c:v>
                </c:pt>
                <c:pt idx="229">
                  <c:v>41562</c:v>
                </c:pt>
                <c:pt idx="230">
                  <c:v>41561</c:v>
                </c:pt>
                <c:pt idx="231">
                  <c:v>41558</c:v>
                </c:pt>
                <c:pt idx="232">
                  <c:v>41557</c:v>
                </c:pt>
                <c:pt idx="233">
                  <c:v>41556</c:v>
                </c:pt>
                <c:pt idx="234">
                  <c:v>41555</c:v>
                </c:pt>
                <c:pt idx="235">
                  <c:v>41554</c:v>
                </c:pt>
                <c:pt idx="236">
                  <c:v>41551</c:v>
                </c:pt>
                <c:pt idx="237">
                  <c:v>41550</c:v>
                </c:pt>
                <c:pt idx="238">
                  <c:v>41549</c:v>
                </c:pt>
                <c:pt idx="239">
                  <c:v>41548</c:v>
                </c:pt>
                <c:pt idx="240">
                  <c:v>41547</c:v>
                </c:pt>
                <c:pt idx="241">
                  <c:v>41544</c:v>
                </c:pt>
                <c:pt idx="242">
                  <c:v>41543</c:v>
                </c:pt>
                <c:pt idx="243">
                  <c:v>41542</c:v>
                </c:pt>
                <c:pt idx="244">
                  <c:v>41541</c:v>
                </c:pt>
                <c:pt idx="245">
                  <c:v>41540</c:v>
                </c:pt>
                <c:pt idx="246">
                  <c:v>41537</c:v>
                </c:pt>
                <c:pt idx="247">
                  <c:v>41536</c:v>
                </c:pt>
                <c:pt idx="248">
                  <c:v>41535</c:v>
                </c:pt>
                <c:pt idx="249">
                  <c:v>41534</c:v>
                </c:pt>
                <c:pt idx="250">
                  <c:v>41533</c:v>
                </c:pt>
                <c:pt idx="251">
                  <c:v>41530</c:v>
                </c:pt>
                <c:pt idx="252">
                  <c:v>41529</c:v>
                </c:pt>
                <c:pt idx="253">
                  <c:v>41528</c:v>
                </c:pt>
                <c:pt idx="254">
                  <c:v>41527</c:v>
                </c:pt>
                <c:pt idx="255">
                  <c:v>41526</c:v>
                </c:pt>
                <c:pt idx="256">
                  <c:v>41523</c:v>
                </c:pt>
                <c:pt idx="257">
                  <c:v>41522</c:v>
                </c:pt>
                <c:pt idx="258">
                  <c:v>41521</c:v>
                </c:pt>
                <c:pt idx="259">
                  <c:v>41520</c:v>
                </c:pt>
                <c:pt idx="260">
                  <c:v>41519</c:v>
                </c:pt>
                <c:pt idx="261">
                  <c:v>41516</c:v>
                </c:pt>
                <c:pt idx="262">
                  <c:v>41515</c:v>
                </c:pt>
                <c:pt idx="263">
                  <c:v>41514</c:v>
                </c:pt>
                <c:pt idx="264">
                  <c:v>41513</c:v>
                </c:pt>
                <c:pt idx="265">
                  <c:v>41512</c:v>
                </c:pt>
                <c:pt idx="266">
                  <c:v>41509</c:v>
                </c:pt>
                <c:pt idx="267">
                  <c:v>41508</c:v>
                </c:pt>
                <c:pt idx="268">
                  <c:v>41507</c:v>
                </c:pt>
                <c:pt idx="269">
                  <c:v>41506</c:v>
                </c:pt>
                <c:pt idx="270">
                  <c:v>41505</c:v>
                </c:pt>
                <c:pt idx="271">
                  <c:v>41502</c:v>
                </c:pt>
                <c:pt idx="272">
                  <c:v>41501</c:v>
                </c:pt>
                <c:pt idx="273">
                  <c:v>41500</c:v>
                </c:pt>
                <c:pt idx="274">
                  <c:v>41499</c:v>
                </c:pt>
                <c:pt idx="275">
                  <c:v>41498</c:v>
                </c:pt>
                <c:pt idx="276">
                  <c:v>41495</c:v>
                </c:pt>
                <c:pt idx="277">
                  <c:v>41494</c:v>
                </c:pt>
                <c:pt idx="278">
                  <c:v>41493</c:v>
                </c:pt>
                <c:pt idx="279">
                  <c:v>41492</c:v>
                </c:pt>
                <c:pt idx="280">
                  <c:v>41491</c:v>
                </c:pt>
                <c:pt idx="281">
                  <c:v>41488</c:v>
                </c:pt>
                <c:pt idx="282">
                  <c:v>41487</c:v>
                </c:pt>
                <c:pt idx="283">
                  <c:v>41486</c:v>
                </c:pt>
                <c:pt idx="284">
                  <c:v>41485</c:v>
                </c:pt>
                <c:pt idx="285">
                  <c:v>41484</c:v>
                </c:pt>
                <c:pt idx="286">
                  <c:v>41481</c:v>
                </c:pt>
                <c:pt idx="287">
                  <c:v>41480</c:v>
                </c:pt>
                <c:pt idx="288">
                  <c:v>41479</c:v>
                </c:pt>
                <c:pt idx="289">
                  <c:v>41478</c:v>
                </c:pt>
                <c:pt idx="290">
                  <c:v>41477</c:v>
                </c:pt>
                <c:pt idx="291">
                  <c:v>41474</c:v>
                </c:pt>
                <c:pt idx="292">
                  <c:v>41473</c:v>
                </c:pt>
                <c:pt idx="293">
                  <c:v>41472</c:v>
                </c:pt>
                <c:pt idx="294">
                  <c:v>41471</c:v>
                </c:pt>
                <c:pt idx="295">
                  <c:v>41470</c:v>
                </c:pt>
                <c:pt idx="296">
                  <c:v>41467</c:v>
                </c:pt>
                <c:pt idx="297">
                  <c:v>41466</c:v>
                </c:pt>
                <c:pt idx="298">
                  <c:v>41465</c:v>
                </c:pt>
                <c:pt idx="299">
                  <c:v>41464</c:v>
                </c:pt>
                <c:pt idx="300">
                  <c:v>41463</c:v>
                </c:pt>
                <c:pt idx="301">
                  <c:v>41460</c:v>
                </c:pt>
                <c:pt idx="302">
                  <c:v>41459</c:v>
                </c:pt>
                <c:pt idx="303">
                  <c:v>41458</c:v>
                </c:pt>
                <c:pt idx="304">
                  <c:v>41457</c:v>
                </c:pt>
                <c:pt idx="305">
                  <c:v>41456</c:v>
                </c:pt>
                <c:pt idx="306">
                  <c:v>41453</c:v>
                </c:pt>
                <c:pt idx="307">
                  <c:v>41452</c:v>
                </c:pt>
                <c:pt idx="308">
                  <c:v>41451</c:v>
                </c:pt>
                <c:pt idx="309">
                  <c:v>41450</c:v>
                </c:pt>
                <c:pt idx="310">
                  <c:v>41449</c:v>
                </c:pt>
                <c:pt idx="311">
                  <c:v>41446</c:v>
                </c:pt>
                <c:pt idx="312">
                  <c:v>41445</c:v>
                </c:pt>
                <c:pt idx="313">
                  <c:v>41444</c:v>
                </c:pt>
                <c:pt idx="314">
                  <c:v>41443</c:v>
                </c:pt>
                <c:pt idx="315">
                  <c:v>41442</c:v>
                </c:pt>
                <c:pt idx="316">
                  <c:v>41439</c:v>
                </c:pt>
                <c:pt idx="317">
                  <c:v>41438</c:v>
                </c:pt>
                <c:pt idx="318">
                  <c:v>41437</c:v>
                </c:pt>
                <c:pt idx="319">
                  <c:v>41436</c:v>
                </c:pt>
                <c:pt idx="320">
                  <c:v>41435</c:v>
                </c:pt>
                <c:pt idx="321">
                  <c:v>41432</c:v>
                </c:pt>
                <c:pt idx="322">
                  <c:v>41431</c:v>
                </c:pt>
                <c:pt idx="323">
                  <c:v>41430</c:v>
                </c:pt>
                <c:pt idx="324">
                  <c:v>41429</c:v>
                </c:pt>
                <c:pt idx="325">
                  <c:v>41428</c:v>
                </c:pt>
                <c:pt idx="326">
                  <c:v>41425</c:v>
                </c:pt>
                <c:pt idx="327">
                  <c:v>41424</c:v>
                </c:pt>
                <c:pt idx="328">
                  <c:v>41423</c:v>
                </c:pt>
                <c:pt idx="329">
                  <c:v>41422</c:v>
                </c:pt>
                <c:pt idx="330">
                  <c:v>41421</c:v>
                </c:pt>
                <c:pt idx="331">
                  <c:v>41418</c:v>
                </c:pt>
                <c:pt idx="332">
                  <c:v>41417</c:v>
                </c:pt>
                <c:pt idx="333">
                  <c:v>41416</c:v>
                </c:pt>
                <c:pt idx="334">
                  <c:v>41415</c:v>
                </c:pt>
                <c:pt idx="335">
                  <c:v>41414</c:v>
                </c:pt>
                <c:pt idx="336">
                  <c:v>41411</c:v>
                </c:pt>
                <c:pt idx="337">
                  <c:v>41410</c:v>
                </c:pt>
                <c:pt idx="338">
                  <c:v>41409</c:v>
                </c:pt>
                <c:pt idx="339">
                  <c:v>41408</c:v>
                </c:pt>
                <c:pt idx="340">
                  <c:v>41407</c:v>
                </c:pt>
                <c:pt idx="341">
                  <c:v>41404</c:v>
                </c:pt>
                <c:pt idx="342">
                  <c:v>41403</c:v>
                </c:pt>
                <c:pt idx="343">
                  <c:v>41402</c:v>
                </c:pt>
                <c:pt idx="344">
                  <c:v>41401</c:v>
                </c:pt>
                <c:pt idx="345">
                  <c:v>41400</c:v>
                </c:pt>
                <c:pt idx="346">
                  <c:v>41397</c:v>
                </c:pt>
                <c:pt idx="347">
                  <c:v>41396</c:v>
                </c:pt>
                <c:pt idx="348">
                  <c:v>41395</c:v>
                </c:pt>
                <c:pt idx="349">
                  <c:v>41394</c:v>
                </c:pt>
                <c:pt idx="350">
                  <c:v>41393</c:v>
                </c:pt>
                <c:pt idx="351">
                  <c:v>41390</c:v>
                </c:pt>
                <c:pt idx="352">
                  <c:v>41389</c:v>
                </c:pt>
                <c:pt idx="353">
                  <c:v>41388</c:v>
                </c:pt>
                <c:pt idx="354">
                  <c:v>41387</c:v>
                </c:pt>
                <c:pt idx="355">
                  <c:v>41386</c:v>
                </c:pt>
                <c:pt idx="356">
                  <c:v>41383</c:v>
                </c:pt>
                <c:pt idx="357">
                  <c:v>41382</c:v>
                </c:pt>
                <c:pt idx="358">
                  <c:v>41381</c:v>
                </c:pt>
                <c:pt idx="359">
                  <c:v>41380</c:v>
                </c:pt>
                <c:pt idx="360">
                  <c:v>41379</c:v>
                </c:pt>
                <c:pt idx="361">
                  <c:v>41376</c:v>
                </c:pt>
                <c:pt idx="362">
                  <c:v>41375</c:v>
                </c:pt>
                <c:pt idx="363">
                  <c:v>41374</c:v>
                </c:pt>
                <c:pt idx="364">
                  <c:v>41373</c:v>
                </c:pt>
                <c:pt idx="365">
                  <c:v>41372</c:v>
                </c:pt>
                <c:pt idx="366">
                  <c:v>41369</c:v>
                </c:pt>
                <c:pt idx="367">
                  <c:v>41368</c:v>
                </c:pt>
                <c:pt idx="368">
                  <c:v>41367</c:v>
                </c:pt>
                <c:pt idx="369">
                  <c:v>41366</c:v>
                </c:pt>
                <c:pt idx="370">
                  <c:v>41365</c:v>
                </c:pt>
                <c:pt idx="371">
                  <c:v>41362</c:v>
                </c:pt>
                <c:pt idx="372">
                  <c:v>41361</c:v>
                </c:pt>
                <c:pt idx="373">
                  <c:v>41360</c:v>
                </c:pt>
                <c:pt idx="374">
                  <c:v>41359</c:v>
                </c:pt>
                <c:pt idx="375">
                  <c:v>41358</c:v>
                </c:pt>
                <c:pt idx="376">
                  <c:v>41355</c:v>
                </c:pt>
                <c:pt idx="377">
                  <c:v>41354</c:v>
                </c:pt>
                <c:pt idx="378">
                  <c:v>41353</c:v>
                </c:pt>
                <c:pt idx="379">
                  <c:v>41352</c:v>
                </c:pt>
                <c:pt idx="380">
                  <c:v>41351</c:v>
                </c:pt>
                <c:pt idx="381">
                  <c:v>41348</c:v>
                </c:pt>
                <c:pt idx="382">
                  <c:v>41347</c:v>
                </c:pt>
                <c:pt idx="383">
                  <c:v>41346</c:v>
                </c:pt>
                <c:pt idx="384">
                  <c:v>41345</c:v>
                </c:pt>
                <c:pt idx="385">
                  <c:v>41344</c:v>
                </c:pt>
                <c:pt idx="386">
                  <c:v>41341</c:v>
                </c:pt>
                <c:pt idx="387">
                  <c:v>41340</c:v>
                </c:pt>
                <c:pt idx="388">
                  <c:v>41339</c:v>
                </c:pt>
                <c:pt idx="389">
                  <c:v>41338</c:v>
                </c:pt>
                <c:pt idx="390">
                  <c:v>41337</c:v>
                </c:pt>
                <c:pt idx="391">
                  <c:v>41334</c:v>
                </c:pt>
                <c:pt idx="392">
                  <c:v>41333</c:v>
                </c:pt>
                <c:pt idx="393">
                  <c:v>41332</c:v>
                </c:pt>
                <c:pt idx="394">
                  <c:v>41331</c:v>
                </c:pt>
                <c:pt idx="395">
                  <c:v>41330</c:v>
                </c:pt>
                <c:pt idx="396">
                  <c:v>41327</c:v>
                </c:pt>
                <c:pt idx="397">
                  <c:v>41326</c:v>
                </c:pt>
                <c:pt idx="398">
                  <c:v>41325</c:v>
                </c:pt>
                <c:pt idx="399">
                  <c:v>41324</c:v>
                </c:pt>
                <c:pt idx="400">
                  <c:v>41323</c:v>
                </c:pt>
                <c:pt idx="401">
                  <c:v>41320</c:v>
                </c:pt>
                <c:pt idx="402">
                  <c:v>41319</c:v>
                </c:pt>
                <c:pt idx="403">
                  <c:v>41318</c:v>
                </c:pt>
                <c:pt idx="404">
                  <c:v>41317</c:v>
                </c:pt>
                <c:pt idx="405">
                  <c:v>41316</c:v>
                </c:pt>
                <c:pt idx="406">
                  <c:v>41313</c:v>
                </c:pt>
                <c:pt idx="407">
                  <c:v>41312</c:v>
                </c:pt>
                <c:pt idx="408">
                  <c:v>41311</c:v>
                </c:pt>
                <c:pt idx="409">
                  <c:v>41310</c:v>
                </c:pt>
                <c:pt idx="410">
                  <c:v>41309</c:v>
                </c:pt>
                <c:pt idx="411">
                  <c:v>41306</c:v>
                </c:pt>
                <c:pt idx="412">
                  <c:v>41305</c:v>
                </c:pt>
                <c:pt idx="413">
                  <c:v>41304</c:v>
                </c:pt>
                <c:pt idx="414">
                  <c:v>41303</c:v>
                </c:pt>
                <c:pt idx="415">
                  <c:v>41302</c:v>
                </c:pt>
                <c:pt idx="416">
                  <c:v>41299</c:v>
                </c:pt>
                <c:pt idx="417">
                  <c:v>41298</c:v>
                </c:pt>
                <c:pt idx="418">
                  <c:v>41297</c:v>
                </c:pt>
                <c:pt idx="419">
                  <c:v>41296</c:v>
                </c:pt>
                <c:pt idx="420">
                  <c:v>41295</c:v>
                </c:pt>
                <c:pt idx="421">
                  <c:v>41292</c:v>
                </c:pt>
                <c:pt idx="422">
                  <c:v>41291</c:v>
                </c:pt>
                <c:pt idx="423">
                  <c:v>41290</c:v>
                </c:pt>
                <c:pt idx="424">
                  <c:v>41289</c:v>
                </c:pt>
                <c:pt idx="425">
                  <c:v>41288</c:v>
                </c:pt>
                <c:pt idx="426">
                  <c:v>41285</c:v>
                </c:pt>
                <c:pt idx="427">
                  <c:v>41284</c:v>
                </c:pt>
                <c:pt idx="428">
                  <c:v>41283</c:v>
                </c:pt>
                <c:pt idx="429">
                  <c:v>41282</c:v>
                </c:pt>
                <c:pt idx="430">
                  <c:v>41281</c:v>
                </c:pt>
                <c:pt idx="431">
                  <c:v>41278</c:v>
                </c:pt>
                <c:pt idx="432">
                  <c:v>41277</c:v>
                </c:pt>
                <c:pt idx="433">
                  <c:v>41276</c:v>
                </c:pt>
                <c:pt idx="434">
                  <c:v>41275</c:v>
                </c:pt>
                <c:pt idx="435">
                  <c:v>41274</c:v>
                </c:pt>
                <c:pt idx="436">
                  <c:v>41271</c:v>
                </c:pt>
                <c:pt idx="437">
                  <c:v>41270</c:v>
                </c:pt>
                <c:pt idx="438">
                  <c:v>41269</c:v>
                </c:pt>
                <c:pt idx="439">
                  <c:v>41268</c:v>
                </c:pt>
                <c:pt idx="440">
                  <c:v>41267</c:v>
                </c:pt>
                <c:pt idx="441">
                  <c:v>41264</c:v>
                </c:pt>
                <c:pt idx="442">
                  <c:v>41263</c:v>
                </c:pt>
                <c:pt idx="443">
                  <c:v>41262</c:v>
                </c:pt>
                <c:pt idx="444">
                  <c:v>41261</c:v>
                </c:pt>
                <c:pt idx="445">
                  <c:v>41260</c:v>
                </c:pt>
                <c:pt idx="446">
                  <c:v>41257</c:v>
                </c:pt>
                <c:pt idx="447">
                  <c:v>41256</c:v>
                </c:pt>
                <c:pt idx="448">
                  <c:v>41255</c:v>
                </c:pt>
                <c:pt idx="449">
                  <c:v>41254</c:v>
                </c:pt>
                <c:pt idx="450">
                  <c:v>41253</c:v>
                </c:pt>
                <c:pt idx="451">
                  <c:v>41250</c:v>
                </c:pt>
                <c:pt idx="452">
                  <c:v>41249</c:v>
                </c:pt>
                <c:pt idx="453">
                  <c:v>41248</c:v>
                </c:pt>
                <c:pt idx="454">
                  <c:v>41247</c:v>
                </c:pt>
                <c:pt idx="455">
                  <c:v>41246</c:v>
                </c:pt>
                <c:pt idx="456">
                  <c:v>41243</c:v>
                </c:pt>
                <c:pt idx="457">
                  <c:v>41242</c:v>
                </c:pt>
                <c:pt idx="458">
                  <c:v>41241</c:v>
                </c:pt>
                <c:pt idx="459">
                  <c:v>41240</c:v>
                </c:pt>
                <c:pt idx="460">
                  <c:v>41239</c:v>
                </c:pt>
                <c:pt idx="461">
                  <c:v>41236</c:v>
                </c:pt>
                <c:pt idx="462">
                  <c:v>41235</c:v>
                </c:pt>
                <c:pt idx="463">
                  <c:v>41234</c:v>
                </c:pt>
                <c:pt idx="464">
                  <c:v>41233</c:v>
                </c:pt>
                <c:pt idx="465">
                  <c:v>41232</c:v>
                </c:pt>
                <c:pt idx="466">
                  <c:v>41229</c:v>
                </c:pt>
                <c:pt idx="467">
                  <c:v>41228</c:v>
                </c:pt>
                <c:pt idx="468">
                  <c:v>41227</c:v>
                </c:pt>
                <c:pt idx="469">
                  <c:v>41226</c:v>
                </c:pt>
                <c:pt idx="470">
                  <c:v>41225</c:v>
                </c:pt>
                <c:pt idx="471">
                  <c:v>41222</c:v>
                </c:pt>
                <c:pt idx="472">
                  <c:v>41221</c:v>
                </c:pt>
                <c:pt idx="473">
                  <c:v>41220</c:v>
                </c:pt>
                <c:pt idx="474">
                  <c:v>41219</c:v>
                </c:pt>
                <c:pt idx="475">
                  <c:v>41218</c:v>
                </c:pt>
                <c:pt idx="476">
                  <c:v>41215</c:v>
                </c:pt>
                <c:pt idx="477">
                  <c:v>41214</c:v>
                </c:pt>
                <c:pt idx="478">
                  <c:v>41213</c:v>
                </c:pt>
                <c:pt idx="479">
                  <c:v>41212</c:v>
                </c:pt>
                <c:pt idx="480">
                  <c:v>41211</c:v>
                </c:pt>
                <c:pt idx="481">
                  <c:v>41208</c:v>
                </c:pt>
                <c:pt idx="482">
                  <c:v>41207</c:v>
                </c:pt>
                <c:pt idx="483">
                  <c:v>41206</c:v>
                </c:pt>
                <c:pt idx="484">
                  <c:v>41205</c:v>
                </c:pt>
                <c:pt idx="485">
                  <c:v>41204</c:v>
                </c:pt>
                <c:pt idx="486">
                  <c:v>41201</c:v>
                </c:pt>
                <c:pt idx="487">
                  <c:v>41200</c:v>
                </c:pt>
                <c:pt idx="488">
                  <c:v>41199</c:v>
                </c:pt>
                <c:pt idx="489">
                  <c:v>41198</c:v>
                </c:pt>
                <c:pt idx="490">
                  <c:v>41197</c:v>
                </c:pt>
                <c:pt idx="491">
                  <c:v>41194</c:v>
                </c:pt>
                <c:pt idx="492">
                  <c:v>41193</c:v>
                </c:pt>
                <c:pt idx="493">
                  <c:v>41192</c:v>
                </c:pt>
                <c:pt idx="494">
                  <c:v>41191</c:v>
                </c:pt>
                <c:pt idx="495">
                  <c:v>41190</c:v>
                </c:pt>
                <c:pt idx="496">
                  <c:v>41187</c:v>
                </c:pt>
                <c:pt idx="497">
                  <c:v>41186</c:v>
                </c:pt>
                <c:pt idx="498">
                  <c:v>41185</c:v>
                </c:pt>
                <c:pt idx="499">
                  <c:v>41184</c:v>
                </c:pt>
                <c:pt idx="500">
                  <c:v>41183</c:v>
                </c:pt>
                <c:pt idx="501">
                  <c:v>41180</c:v>
                </c:pt>
                <c:pt idx="502">
                  <c:v>41179</c:v>
                </c:pt>
                <c:pt idx="503">
                  <c:v>41178</c:v>
                </c:pt>
                <c:pt idx="504">
                  <c:v>41177</c:v>
                </c:pt>
                <c:pt idx="505">
                  <c:v>41176</c:v>
                </c:pt>
                <c:pt idx="506">
                  <c:v>41173</c:v>
                </c:pt>
                <c:pt idx="507">
                  <c:v>41172</c:v>
                </c:pt>
                <c:pt idx="508">
                  <c:v>41171</c:v>
                </c:pt>
                <c:pt idx="509">
                  <c:v>41170</c:v>
                </c:pt>
                <c:pt idx="510">
                  <c:v>41169</c:v>
                </c:pt>
                <c:pt idx="511">
                  <c:v>41166</c:v>
                </c:pt>
                <c:pt idx="512">
                  <c:v>41165</c:v>
                </c:pt>
                <c:pt idx="513">
                  <c:v>41164</c:v>
                </c:pt>
                <c:pt idx="514">
                  <c:v>41163</c:v>
                </c:pt>
                <c:pt idx="515">
                  <c:v>41162</c:v>
                </c:pt>
                <c:pt idx="516">
                  <c:v>41159</c:v>
                </c:pt>
                <c:pt idx="517">
                  <c:v>41158</c:v>
                </c:pt>
                <c:pt idx="518">
                  <c:v>41157</c:v>
                </c:pt>
                <c:pt idx="519">
                  <c:v>41156</c:v>
                </c:pt>
                <c:pt idx="520">
                  <c:v>41155</c:v>
                </c:pt>
                <c:pt idx="521">
                  <c:v>41152</c:v>
                </c:pt>
                <c:pt idx="522">
                  <c:v>41151</c:v>
                </c:pt>
                <c:pt idx="523">
                  <c:v>41150</c:v>
                </c:pt>
                <c:pt idx="524">
                  <c:v>41149</c:v>
                </c:pt>
                <c:pt idx="525">
                  <c:v>41148</c:v>
                </c:pt>
                <c:pt idx="526">
                  <c:v>41145</c:v>
                </c:pt>
                <c:pt idx="527">
                  <c:v>41144</c:v>
                </c:pt>
                <c:pt idx="528">
                  <c:v>41143</c:v>
                </c:pt>
                <c:pt idx="529">
                  <c:v>41142</c:v>
                </c:pt>
                <c:pt idx="530">
                  <c:v>41141</c:v>
                </c:pt>
                <c:pt idx="531">
                  <c:v>41138</c:v>
                </c:pt>
                <c:pt idx="532">
                  <c:v>41137</c:v>
                </c:pt>
                <c:pt idx="533">
                  <c:v>41136</c:v>
                </c:pt>
                <c:pt idx="534">
                  <c:v>41135</c:v>
                </c:pt>
                <c:pt idx="535">
                  <c:v>41134</c:v>
                </c:pt>
                <c:pt idx="536">
                  <c:v>41131</c:v>
                </c:pt>
                <c:pt idx="537">
                  <c:v>41130</c:v>
                </c:pt>
                <c:pt idx="538">
                  <c:v>41129</c:v>
                </c:pt>
                <c:pt idx="539">
                  <c:v>41128</c:v>
                </c:pt>
                <c:pt idx="540">
                  <c:v>41127</c:v>
                </c:pt>
                <c:pt idx="541">
                  <c:v>41124</c:v>
                </c:pt>
                <c:pt idx="542">
                  <c:v>41123</c:v>
                </c:pt>
                <c:pt idx="543">
                  <c:v>41122</c:v>
                </c:pt>
                <c:pt idx="544">
                  <c:v>41121</c:v>
                </c:pt>
                <c:pt idx="545">
                  <c:v>41120</c:v>
                </c:pt>
                <c:pt idx="546">
                  <c:v>41117</c:v>
                </c:pt>
                <c:pt idx="547">
                  <c:v>41116</c:v>
                </c:pt>
                <c:pt idx="548">
                  <c:v>41115</c:v>
                </c:pt>
                <c:pt idx="549">
                  <c:v>41114</c:v>
                </c:pt>
                <c:pt idx="550">
                  <c:v>41113</c:v>
                </c:pt>
                <c:pt idx="551">
                  <c:v>41110</c:v>
                </c:pt>
                <c:pt idx="552">
                  <c:v>41109</c:v>
                </c:pt>
                <c:pt idx="553">
                  <c:v>41108</c:v>
                </c:pt>
                <c:pt idx="554">
                  <c:v>41107</c:v>
                </c:pt>
                <c:pt idx="555">
                  <c:v>41106</c:v>
                </c:pt>
                <c:pt idx="556">
                  <c:v>41103</c:v>
                </c:pt>
                <c:pt idx="557">
                  <c:v>41102</c:v>
                </c:pt>
                <c:pt idx="558">
                  <c:v>41101</c:v>
                </c:pt>
                <c:pt idx="559">
                  <c:v>41100</c:v>
                </c:pt>
                <c:pt idx="560">
                  <c:v>41099</c:v>
                </c:pt>
                <c:pt idx="561">
                  <c:v>41096</c:v>
                </c:pt>
                <c:pt idx="562">
                  <c:v>41095</c:v>
                </c:pt>
                <c:pt idx="563">
                  <c:v>41094</c:v>
                </c:pt>
                <c:pt idx="564">
                  <c:v>41093</c:v>
                </c:pt>
                <c:pt idx="565">
                  <c:v>41092</c:v>
                </c:pt>
                <c:pt idx="566">
                  <c:v>41089</c:v>
                </c:pt>
                <c:pt idx="567">
                  <c:v>41088</c:v>
                </c:pt>
                <c:pt idx="568">
                  <c:v>41087</c:v>
                </c:pt>
                <c:pt idx="569">
                  <c:v>41086</c:v>
                </c:pt>
                <c:pt idx="570">
                  <c:v>41085</c:v>
                </c:pt>
                <c:pt idx="571">
                  <c:v>41082</c:v>
                </c:pt>
                <c:pt idx="572">
                  <c:v>41081</c:v>
                </c:pt>
                <c:pt idx="573">
                  <c:v>41080</c:v>
                </c:pt>
                <c:pt idx="574">
                  <c:v>41079</c:v>
                </c:pt>
                <c:pt idx="575">
                  <c:v>41078</c:v>
                </c:pt>
                <c:pt idx="576">
                  <c:v>41075</c:v>
                </c:pt>
                <c:pt idx="577">
                  <c:v>41074</c:v>
                </c:pt>
                <c:pt idx="578">
                  <c:v>41073</c:v>
                </c:pt>
                <c:pt idx="579">
                  <c:v>41072</c:v>
                </c:pt>
                <c:pt idx="580">
                  <c:v>41071</c:v>
                </c:pt>
                <c:pt idx="581">
                  <c:v>41068</c:v>
                </c:pt>
                <c:pt idx="582">
                  <c:v>41067</c:v>
                </c:pt>
                <c:pt idx="583">
                  <c:v>41066</c:v>
                </c:pt>
                <c:pt idx="584">
                  <c:v>41065</c:v>
                </c:pt>
                <c:pt idx="585">
                  <c:v>41064</c:v>
                </c:pt>
                <c:pt idx="586">
                  <c:v>41061</c:v>
                </c:pt>
                <c:pt idx="587">
                  <c:v>41060</c:v>
                </c:pt>
                <c:pt idx="588">
                  <c:v>41059</c:v>
                </c:pt>
                <c:pt idx="589">
                  <c:v>41058</c:v>
                </c:pt>
                <c:pt idx="590">
                  <c:v>41057</c:v>
                </c:pt>
                <c:pt idx="591">
                  <c:v>41054</c:v>
                </c:pt>
                <c:pt idx="592">
                  <c:v>41053</c:v>
                </c:pt>
                <c:pt idx="593">
                  <c:v>41052</c:v>
                </c:pt>
                <c:pt idx="594">
                  <c:v>41051</c:v>
                </c:pt>
                <c:pt idx="595">
                  <c:v>41050</c:v>
                </c:pt>
                <c:pt idx="596">
                  <c:v>41047</c:v>
                </c:pt>
                <c:pt idx="597">
                  <c:v>41046</c:v>
                </c:pt>
                <c:pt idx="598">
                  <c:v>41045</c:v>
                </c:pt>
                <c:pt idx="599">
                  <c:v>41044</c:v>
                </c:pt>
                <c:pt idx="600">
                  <c:v>41043</c:v>
                </c:pt>
                <c:pt idx="601">
                  <c:v>41040</c:v>
                </c:pt>
                <c:pt idx="602">
                  <c:v>41039</c:v>
                </c:pt>
                <c:pt idx="603">
                  <c:v>41038</c:v>
                </c:pt>
                <c:pt idx="604">
                  <c:v>41037</c:v>
                </c:pt>
                <c:pt idx="605">
                  <c:v>41036</c:v>
                </c:pt>
                <c:pt idx="606">
                  <c:v>41033</c:v>
                </c:pt>
                <c:pt idx="607">
                  <c:v>41032</c:v>
                </c:pt>
                <c:pt idx="608">
                  <c:v>41031</c:v>
                </c:pt>
                <c:pt idx="609">
                  <c:v>41030</c:v>
                </c:pt>
                <c:pt idx="610">
                  <c:v>41029</c:v>
                </c:pt>
                <c:pt idx="611">
                  <c:v>41026</c:v>
                </c:pt>
                <c:pt idx="612">
                  <c:v>41025</c:v>
                </c:pt>
                <c:pt idx="613">
                  <c:v>41024</c:v>
                </c:pt>
                <c:pt idx="614">
                  <c:v>41023</c:v>
                </c:pt>
                <c:pt idx="615">
                  <c:v>41022</c:v>
                </c:pt>
                <c:pt idx="616">
                  <c:v>41019</c:v>
                </c:pt>
                <c:pt idx="617">
                  <c:v>41018</c:v>
                </c:pt>
                <c:pt idx="618">
                  <c:v>41017</c:v>
                </c:pt>
                <c:pt idx="619">
                  <c:v>41016</c:v>
                </c:pt>
                <c:pt idx="620">
                  <c:v>41015</c:v>
                </c:pt>
                <c:pt idx="621">
                  <c:v>41012</c:v>
                </c:pt>
                <c:pt idx="622">
                  <c:v>41011</c:v>
                </c:pt>
                <c:pt idx="623">
                  <c:v>41010</c:v>
                </c:pt>
                <c:pt idx="624">
                  <c:v>41009</c:v>
                </c:pt>
                <c:pt idx="625">
                  <c:v>41008</c:v>
                </c:pt>
                <c:pt idx="626">
                  <c:v>41005</c:v>
                </c:pt>
                <c:pt idx="627">
                  <c:v>41004</c:v>
                </c:pt>
                <c:pt idx="628">
                  <c:v>41003</c:v>
                </c:pt>
                <c:pt idx="629">
                  <c:v>41002</c:v>
                </c:pt>
                <c:pt idx="630">
                  <c:v>41001</c:v>
                </c:pt>
                <c:pt idx="631">
                  <c:v>40998</c:v>
                </c:pt>
                <c:pt idx="632">
                  <c:v>40997</c:v>
                </c:pt>
                <c:pt idx="633">
                  <c:v>40996</c:v>
                </c:pt>
                <c:pt idx="634">
                  <c:v>40995</c:v>
                </c:pt>
                <c:pt idx="635">
                  <c:v>40994</c:v>
                </c:pt>
                <c:pt idx="636">
                  <c:v>40991</c:v>
                </c:pt>
                <c:pt idx="637">
                  <c:v>40990</c:v>
                </c:pt>
                <c:pt idx="638">
                  <c:v>40989</c:v>
                </c:pt>
                <c:pt idx="639">
                  <c:v>40988</c:v>
                </c:pt>
                <c:pt idx="640">
                  <c:v>40987</c:v>
                </c:pt>
                <c:pt idx="641">
                  <c:v>40984</c:v>
                </c:pt>
                <c:pt idx="642">
                  <c:v>40983</c:v>
                </c:pt>
                <c:pt idx="643">
                  <c:v>40982</c:v>
                </c:pt>
                <c:pt idx="644">
                  <c:v>40981</c:v>
                </c:pt>
                <c:pt idx="645">
                  <c:v>40980</c:v>
                </c:pt>
                <c:pt idx="646">
                  <c:v>40977</c:v>
                </c:pt>
                <c:pt idx="647">
                  <c:v>40976</c:v>
                </c:pt>
                <c:pt idx="648">
                  <c:v>40975</c:v>
                </c:pt>
                <c:pt idx="649">
                  <c:v>40974</c:v>
                </c:pt>
                <c:pt idx="650">
                  <c:v>40973</c:v>
                </c:pt>
                <c:pt idx="651">
                  <c:v>40970</c:v>
                </c:pt>
                <c:pt idx="652">
                  <c:v>40969</c:v>
                </c:pt>
                <c:pt idx="653">
                  <c:v>40968</c:v>
                </c:pt>
                <c:pt idx="654">
                  <c:v>40967</c:v>
                </c:pt>
                <c:pt idx="655">
                  <c:v>40966</c:v>
                </c:pt>
                <c:pt idx="656">
                  <c:v>40963</c:v>
                </c:pt>
                <c:pt idx="657">
                  <c:v>40962</c:v>
                </c:pt>
                <c:pt idx="658">
                  <c:v>40961</c:v>
                </c:pt>
                <c:pt idx="659">
                  <c:v>40960</c:v>
                </c:pt>
                <c:pt idx="660">
                  <c:v>40959</c:v>
                </c:pt>
                <c:pt idx="661">
                  <c:v>40956</c:v>
                </c:pt>
                <c:pt idx="662">
                  <c:v>40955</c:v>
                </c:pt>
                <c:pt idx="663">
                  <c:v>40954</c:v>
                </c:pt>
                <c:pt idx="664">
                  <c:v>40953</c:v>
                </c:pt>
                <c:pt idx="665">
                  <c:v>40952</c:v>
                </c:pt>
                <c:pt idx="666">
                  <c:v>40949</c:v>
                </c:pt>
                <c:pt idx="667">
                  <c:v>40948</c:v>
                </c:pt>
                <c:pt idx="668">
                  <c:v>40947</c:v>
                </c:pt>
                <c:pt idx="669">
                  <c:v>40946</c:v>
                </c:pt>
                <c:pt idx="670">
                  <c:v>40945</c:v>
                </c:pt>
                <c:pt idx="671">
                  <c:v>40942</c:v>
                </c:pt>
                <c:pt idx="672">
                  <c:v>40941</c:v>
                </c:pt>
                <c:pt idx="673">
                  <c:v>40940</c:v>
                </c:pt>
                <c:pt idx="674">
                  <c:v>40939</c:v>
                </c:pt>
                <c:pt idx="675">
                  <c:v>40938</c:v>
                </c:pt>
                <c:pt idx="676">
                  <c:v>40935</c:v>
                </c:pt>
                <c:pt idx="677">
                  <c:v>40934</c:v>
                </c:pt>
                <c:pt idx="678">
                  <c:v>40933</c:v>
                </c:pt>
                <c:pt idx="679">
                  <c:v>40932</c:v>
                </c:pt>
                <c:pt idx="680">
                  <c:v>40931</c:v>
                </c:pt>
                <c:pt idx="681">
                  <c:v>40928</c:v>
                </c:pt>
                <c:pt idx="682">
                  <c:v>40927</c:v>
                </c:pt>
                <c:pt idx="683">
                  <c:v>40926</c:v>
                </c:pt>
                <c:pt idx="684">
                  <c:v>40925</c:v>
                </c:pt>
                <c:pt idx="685">
                  <c:v>40924</c:v>
                </c:pt>
                <c:pt idx="686">
                  <c:v>40921</c:v>
                </c:pt>
                <c:pt idx="687">
                  <c:v>40920</c:v>
                </c:pt>
                <c:pt idx="688">
                  <c:v>40919</c:v>
                </c:pt>
                <c:pt idx="689">
                  <c:v>40918</c:v>
                </c:pt>
                <c:pt idx="690">
                  <c:v>40917</c:v>
                </c:pt>
                <c:pt idx="691">
                  <c:v>40914</c:v>
                </c:pt>
                <c:pt idx="692">
                  <c:v>40913</c:v>
                </c:pt>
                <c:pt idx="693">
                  <c:v>40912</c:v>
                </c:pt>
                <c:pt idx="694">
                  <c:v>40911</c:v>
                </c:pt>
                <c:pt idx="695">
                  <c:v>40910</c:v>
                </c:pt>
                <c:pt idx="696">
                  <c:v>40907</c:v>
                </c:pt>
                <c:pt idx="697">
                  <c:v>40906</c:v>
                </c:pt>
                <c:pt idx="698">
                  <c:v>40905</c:v>
                </c:pt>
                <c:pt idx="699">
                  <c:v>40904</c:v>
                </c:pt>
                <c:pt idx="700">
                  <c:v>40903</c:v>
                </c:pt>
                <c:pt idx="701">
                  <c:v>40900</c:v>
                </c:pt>
                <c:pt idx="702">
                  <c:v>40899</c:v>
                </c:pt>
                <c:pt idx="703">
                  <c:v>40898</c:v>
                </c:pt>
                <c:pt idx="704">
                  <c:v>40897</c:v>
                </c:pt>
                <c:pt idx="705">
                  <c:v>40896</c:v>
                </c:pt>
                <c:pt idx="706">
                  <c:v>40893</c:v>
                </c:pt>
                <c:pt idx="707">
                  <c:v>40892</c:v>
                </c:pt>
                <c:pt idx="708">
                  <c:v>40891</c:v>
                </c:pt>
                <c:pt idx="709">
                  <c:v>40890</c:v>
                </c:pt>
                <c:pt idx="710">
                  <c:v>40889</c:v>
                </c:pt>
                <c:pt idx="711">
                  <c:v>40886</c:v>
                </c:pt>
                <c:pt idx="712">
                  <c:v>40885</c:v>
                </c:pt>
                <c:pt idx="713">
                  <c:v>40884</c:v>
                </c:pt>
                <c:pt idx="714">
                  <c:v>40883</c:v>
                </c:pt>
                <c:pt idx="715">
                  <c:v>40882</c:v>
                </c:pt>
                <c:pt idx="716">
                  <c:v>40879</c:v>
                </c:pt>
                <c:pt idx="717">
                  <c:v>40878</c:v>
                </c:pt>
                <c:pt idx="718">
                  <c:v>40877</c:v>
                </c:pt>
                <c:pt idx="719">
                  <c:v>40876</c:v>
                </c:pt>
                <c:pt idx="720">
                  <c:v>40875</c:v>
                </c:pt>
                <c:pt idx="721">
                  <c:v>40872</c:v>
                </c:pt>
                <c:pt idx="722">
                  <c:v>40871</c:v>
                </c:pt>
                <c:pt idx="723">
                  <c:v>40870</c:v>
                </c:pt>
                <c:pt idx="724">
                  <c:v>40869</c:v>
                </c:pt>
                <c:pt idx="725">
                  <c:v>40868</c:v>
                </c:pt>
                <c:pt idx="726">
                  <c:v>40865</c:v>
                </c:pt>
                <c:pt idx="727">
                  <c:v>40864</c:v>
                </c:pt>
                <c:pt idx="728">
                  <c:v>40863</c:v>
                </c:pt>
                <c:pt idx="729">
                  <c:v>40862</c:v>
                </c:pt>
                <c:pt idx="730">
                  <c:v>40861</c:v>
                </c:pt>
                <c:pt idx="731">
                  <c:v>40858</c:v>
                </c:pt>
                <c:pt idx="732">
                  <c:v>40857</c:v>
                </c:pt>
                <c:pt idx="733">
                  <c:v>40856</c:v>
                </c:pt>
                <c:pt idx="734">
                  <c:v>40855</c:v>
                </c:pt>
                <c:pt idx="735">
                  <c:v>40854</c:v>
                </c:pt>
                <c:pt idx="736">
                  <c:v>40851</c:v>
                </c:pt>
                <c:pt idx="737">
                  <c:v>40850</c:v>
                </c:pt>
                <c:pt idx="738">
                  <c:v>40849</c:v>
                </c:pt>
                <c:pt idx="739">
                  <c:v>40848</c:v>
                </c:pt>
                <c:pt idx="740">
                  <c:v>40847</c:v>
                </c:pt>
                <c:pt idx="741">
                  <c:v>40844</c:v>
                </c:pt>
                <c:pt idx="742">
                  <c:v>40843</c:v>
                </c:pt>
                <c:pt idx="743">
                  <c:v>40842</c:v>
                </c:pt>
                <c:pt idx="744">
                  <c:v>40841</c:v>
                </c:pt>
                <c:pt idx="745">
                  <c:v>40840</c:v>
                </c:pt>
                <c:pt idx="746">
                  <c:v>40837</c:v>
                </c:pt>
                <c:pt idx="747">
                  <c:v>40836</c:v>
                </c:pt>
                <c:pt idx="748">
                  <c:v>40835</c:v>
                </c:pt>
                <c:pt idx="749">
                  <c:v>40834</c:v>
                </c:pt>
                <c:pt idx="750">
                  <c:v>40833</c:v>
                </c:pt>
                <c:pt idx="751">
                  <c:v>40830</c:v>
                </c:pt>
                <c:pt idx="752">
                  <c:v>40829</c:v>
                </c:pt>
                <c:pt idx="753">
                  <c:v>40828</c:v>
                </c:pt>
                <c:pt idx="754">
                  <c:v>40827</c:v>
                </c:pt>
                <c:pt idx="755">
                  <c:v>40826</c:v>
                </c:pt>
                <c:pt idx="756">
                  <c:v>40823</c:v>
                </c:pt>
                <c:pt idx="757">
                  <c:v>40822</c:v>
                </c:pt>
                <c:pt idx="758">
                  <c:v>40821</c:v>
                </c:pt>
                <c:pt idx="759">
                  <c:v>40820</c:v>
                </c:pt>
                <c:pt idx="760">
                  <c:v>40819</c:v>
                </c:pt>
                <c:pt idx="761">
                  <c:v>40816</c:v>
                </c:pt>
                <c:pt idx="762">
                  <c:v>40815</c:v>
                </c:pt>
                <c:pt idx="763">
                  <c:v>40814</c:v>
                </c:pt>
                <c:pt idx="764">
                  <c:v>40813</c:v>
                </c:pt>
                <c:pt idx="765">
                  <c:v>40812</c:v>
                </c:pt>
                <c:pt idx="766">
                  <c:v>40809</c:v>
                </c:pt>
                <c:pt idx="767">
                  <c:v>40808</c:v>
                </c:pt>
                <c:pt idx="768">
                  <c:v>40807</c:v>
                </c:pt>
                <c:pt idx="769">
                  <c:v>40806</c:v>
                </c:pt>
                <c:pt idx="770">
                  <c:v>40805</c:v>
                </c:pt>
                <c:pt idx="771">
                  <c:v>40802</c:v>
                </c:pt>
                <c:pt idx="772">
                  <c:v>40801</c:v>
                </c:pt>
                <c:pt idx="773">
                  <c:v>40800</c:v>
                </c:pt>
                <c:pt idx="774">
                  <c:v>40799</c:v>
                </c:pt>
                <c:pt idx="775">
                  <c:v>40798</c:v>
                </c:pt>
                <c:pt idx="776">
                  <c:v>40795</c:v>
                </c:pt>
                <c:pt idx="777">
                  <c:v>40794</c:v>
                </c:pt>
                <c:pt idx="778">
                  <c:v>40793</c:v>
                </c:pt>
                <c:pt idx="779">
                  <c:v>40792</c:v>
                </c:pt>
                <c:pt idx="780">
                  <c:v>40791</c:v>
                </c:pt>
                <c:pt idx="781">
                  <c:v>40788</c:v>
                </c:pt>
                <c:pt idx="782">
                  <c:v>40787</c:v>
                </c:pt>
                <c:pt idx="783">
                  <c:v>40786</c:v>
                </c:pt>
                <c:pt idx="784">
                  <c:v>40785</c:v>
                </c:pt>
                <c:pt idx="785">
                  <c:v>40784</c:v>
                </c:pt>
                <c:pt idx="786">
                  <c:v>40781</c:v>
                </c:pt>
                <c:pt idx="787">
                  <c:v>40780</c:v>
                </c:pt>
                <c:pt idx="788">
                  <c:v>40779</c:v>
                </c:pt>
                <c:pt idx="789">
                  <c:v>40778</c:v>
                </c:pt>
                <c:pt idx="790">
                  <c:v>40777</c:v>
                </c:pt>
                <c:pt idx="791">
                  <c:v>40774</c:v>
                </c:pt>
                <c:pt idx="792">
                  <c:v>40773</c:v>
                </c:pt>
                <c:pt idx="793">
                  <c:v>40772</c:v>
                </c:pt>
                <c:pt idx="794">
                  <c:v>40771</c:v>
                </c:pt>
                <c:pt idx="795">
                  <c:v>40770</c:v>
                </c:pt>
                <c:pt idx="796">
                  <c:v>40767</c:v>
                </c:pt>
                <c:pt idx="797">
                  <c:v>40766</c:v>
                </c:pt>
                <c:pt idx="798">
                  <c:v>40765</c:v>
                </c:pt>
                <c:pt idx="799">
                  <c:v>40764</c:v>
                </c:pt>
                <c:pt idx="800">
                  <c:v>40763</c:v>
                </c:pt>
                <c:pt idx="801">
                  <c:v>40760</c:v>
                </c:pt>
                <c:pt idx="802">
                  <c:v>40759</c:v>
                </c:pt>
                <c:pt idx="803">
                  <c:v>40758</c:v>
                </c:pt>
                <c:pt idx="804">
                  <c:v>40757</c:v>
                </c:pt>
                <c:pt idx="805">
                  <c:v>40756</c:v>
                </c:pt>
                <c:pt idx="806">
                  <c:v>40753</c:v>
                </c:pt>
                <c:pt idx="807">
                  <c:v>40752</c:v>
                </c:pt>
                <c:pt idx="808">
                  <c:v>40751</c:v>
                </c:pt>
                <c:pt idx="809">
                  <c:v>40750</c:v>
                </c:pt>
                <c:pt idx="810">
                  <c:v>40749</c:v>
                </c:pt>
                <c:pt idx="811">
                  <c:v>40746</c:v>
                </c:pt>
                <c:pt idx="812">
                  <c:v>40745</c:v>
                </c:pt>
                <c:pt idx="813">
                  <c:v>40744</c:v>
                </c:pt>
                <c:pt idx="814">
                  <c:v>40743</c:v>
                </c:pt>
                <c:pt idx="815">
                  <c:v>40742</c:v>
                </c:pt>
                <c:pt idx="816">
                  <c:v>40739</c:v>
                </c:pt>
                <c:pt idx="817">
                  <c:v>40738</c:v>
                </c:pt>
                <c:pt idx="818">
                  <c:v>40737</c:v>
                </c:pt>
                <c:pt idx="819">
                  <c:v>40736</c:v>
                </c:pt>
                <c:pt idx="820">
                  <c:v>40735</c:v>
                </c:pt>
                <c:pt idx="821">
                  <c:v>40732</c:v>
                </c:pt>
                <c:pt idx="822">
                  <c:v>40731</c:v>
                </c:pt>
                <c:pt idx="823">
                  <c:v>40730</c:v>
                </c:pt>
                <c:pt idx="824">
                  <c:v>40729</c:v>
                </c:pt>
                <c:pt idx="825">
                  <c:v>40728</c:v>
                </c:pt>
                <c:pt idx="826">
                  <c:v>40725</c:v>
                </c:pt>
                <c:pt idx="827">
                  <c:v>40724</c:v>
                </c:pt>
                <c:pt idx="828">
                  <c:v>40723</c:v>
                </c:pt>
                <c:pt idx="829">
                  <c:v>40722</c:v>
                </c:pt>
                <c:pt idx="830">
                  <c:v>40721</c:v>
                </c:pt>
                <c:pt idx="831">
                  <c:v>40718</c:v>
                </c:pt>
                <c:pt idx="832">
                  <c:v>40717</c:v>
                </c:pt>
                <c:pt idx="833">
                  <c:v>40716</c:v>
                </c:pt>
                <c:pt idx="834">
                  <c:v>40715</c:v>
                </c:pt>
                <c:pt idx="835">
                  <c:v>40714</c:v>
                </c:pt>
                <c:pt idx="836">
                  <c:v>40711</c:v>
                </c:pt>
                <c:pt idx="837">
                  <c:v>40710</c:v>
                </c:pt>
                <c:pt idx="838">
                  <c:v>40709</c:v>
                </c:pt>
                <c:pt idx="839">
                  <c:v>40708</c:v>
                </c:pt>
                <c:pt idx="840">
                  <c:v>40707</c:v>
                </c:pt>
                <c:pt idx="841">
                  <c:v>40704</c:v>
                </c:pt>
                <c:pt idx="842">
                  <c:v>40703</c:v>
                </c:pt>
                <c:pt idx="843">
                  <c:v>40702</c:v>
                </c:pt>
                <c:pt idx="844">
                  <c:v>40701</c:v>
                </c:pt>
                <c:pt idx="845">
                  <c:v>40700</c:v>
                </c:pt>
                <c:pt idx="846">
                  <c:v>40697</c:v>
                </c:pt>
                <c:pt idx="847">
                  <c:v>40696</c:v>
                </c:pt>
                <c:pt idx="848">
                  <c:v>40695</c:v>
                </c:pt>
                <c:pt idx="849">
                  <c:v>40694</c:v>
                </c:pt>
                <c:pt idx="850">
                  <c:v>40693</c:v>
                </c:pt>
                <c:pt idx="851">
                  <c:v>40690</c:v>
                </c:pt>
                <c:pt idx="852">
                  <c:v>40689</c:v>
                </c:pt>
                <c:pt idx="853">
                  <c:v>40688</c:v>
                </c:pt>
                <c:pt idx="854">
                  <c:v>40687</c:v>
                </c:pt>
                <c:pt idx="855">
                  <c:v>40686</c:v>
                </c:pt>
                <c:pt idx="856">
                  <c:v>40683</c:v>
                </c:pt>
                <c:pt idx="857">
                  <c:v>40682</c:v>
                </c:pt>
                <c:pt idx="858">
                  <c:v>40681</c:v>
                </c:pt>
                <c:pt idx="859">
                  <c:v>40680</c:v>
                </c:pt>
                <c:pt idx="860">
                  <c:v>40679</c:v>
                </c:pt>
                <c:pt idx="861">
                  <c:v>40676</c:v>
                </c:pt>
                <c:pt idx="862">
                  <c:v>40675</c:v>
                </c:pt>
                <c:pt idx="863">
                  <c:v>40674</c:v>
                </c:pt>
                <c:pt idx="864">
                  <c:v>40673</c:v>
                </c:pt>
                <c:pt idx="865">
                  <c:v>40672</c:v>
                </c:pt>
                <c:pt idx="866">
                  <c:v>40669</c:v>
                </c:pt>
                <c:pt idx="867">
                  <c:v>40668</c:v>
                </c:pt>
                <c:pt idx="868">
                  <c:v>40667</c:v>
                </c:pt>
                <c:pt idx="869">
                  <c:v>40666</c:v>
                </c:pt>
                <c:pt idx="870">
                  <c:v>40665</c:v>
                </c:pt>
                <c:pt idx="871">
                  <c:v>40662</c:v>
                </c:pt>
                <c:pt idx="872">
                  <c:v>40661</c:v>
                </c:pt>
                <c:pt idx="873">
                  <c:v>40660</c:v>
                </c:pt>
                <c:pt idx="874">
                  <c:v>40659</c:v>
                </c:pt>
                <c:pt idx="875">
                  <c:v>40658</c:v>
                </c:pt>
                <c:pt idx="876">
                  <c:v>40655</c:v>
                </c:pt>
                <c:pt idx="877">
                  <c:v>40654</c:v>
                </c:pt>
                <c:pt idx="878">
                  <c:v>40653</c:v>
                </c:pt>
                <c:pt idx="879">
                  <c:v>40652</c:v>
                </c:pt>
                <c:pt idx="880">
                  <c:v>40651</c:v>
                </c:pt>
                <c:pt idx="881">
                  <c:v>40648</c:v>
                </c:pt>
                <c:pt idx="882">
                  <c:v>40647</c:v>
                </c:pt>
                <c:pt idx="883">
                  <c:v>40646</c:v>
                </c:pt>
                <c:pt idx="884">
                  <c:v>40645</c:v>
                </c:pt>
                <c:pt idx="885">
                  <c:v>40644</c:v>
                </c:pt>
                <c:pt idx="886">
                  <c:v>40641</c:v>
                </c:pt>
                <c:pt idx="887">
                  <c:v>40640</c:v>
                </c:pt>
                <c:pt idx="888">
                  <c:v>40639</c:v>
                </c:pt>
                <c:pt idx="889">
                  <c:v>40638</c:v>
                </c:pt>
                <c:pt idx="890">
                  <c:v>40637</c:v>
                </c:pt>
                <c:pt idx="891">
                  <c:v>40634</c:v>
                </c:pt>
                <c:pt idx="892">
                  <c:v>40633</c:v>
                </c:pt>
                <c:pt idx="893">
                  <c:v>40632</c:v>
                </c:pt>
                <c:pt idx="894">
                  <c:v>40631</c:v>
                </c:pt>
                <c:pt idx="895">
                  <c:v>40630</c:v>
                </c:pt>
                <c:pt idx="896">
                  <c:v>40627</c:v>
                </c:pt>
                <c:pt idx="897">
                  <c:v>40626</c:v>
                </c:pt>
                <c:pt idx="898">
                  <c:v>40625</c:v>
                </c:pt>
                <c:pt idx="899">
                  <c:v>40624</c:v>
                </c:pt>
                <c:pt idx="900">
                  <c:v>40623</c:v>
                </c:pt>
                <c:pt idx="901">
                  <c:v>40620</c:v>
                </c:pt>
                <c:pt idx="902">
                  <c:v>40619</c:v>
                </c:pt>
                <c:pt idx="903">
                  <c:v>40618</c:v>
                </c:pt>
                <c:pt idx="904">
                  <c:v>40617</c:v>
                </c:pt>
                <c:pt idx="905">
                  <c:v>40616</c:v>
                </c:pt>
                <c:pt idx="906">
                  <c:v>40613</c:v>
                </c:pt>
                <c:pt idx="907">
                  <c:v>40612</c:v>
                </c:pt>
                <c:pt idx="908">
                  <c:v>40611</c:v>
                </c:pt>
                <c:pt idx="909">
                  <c:v>40610</c:v>
                </c:pt>
                <c:pt idx="910">
                  <c:v>40609</c:v>
                </c:pt>
                <c:pt idx="911">
                  <c:v>40606</c:v>
                </c:pt>
                <c:pt idx="912">
                  <c:v>40605</c:v>
                </c:pt>
                <c:pt idx="913">
                  <c:v>40604</c:v>
                </c:pt>
                <c:pt idx="914">
                  <c:v>40603</c:v>
                </c:pt>
                <c:pt idx="915">
                  <c:v>40602</c:v>
                </c:pt>
                <c:pt idx="916">
                  <c:v>40599</c:v>
                </c:pt>
                <c:pt idx="917">
                  <c:v>40598</c:v>
                </c:pt>
                <c:pt idx="918">
                  <c:v>40597</c:v>
                </c:pt>
                <c:pt idx="919">
                  <c:v>40596</c:v>
                </c:pt>
                <c:pt idx="920">
                  <c:v>40595</c:v>
                </c:pt>
                <c:pt idx="921">
                  <c:v>40592</c:v>
                </c:pt>
                <c:pt idx="922">
                  <c:v>40591</c:v>
                </c:pt>
                <c:pt idx="923">
                  <c:v>40590</c:v>
                </c:pt>
                <c:pt idx="924">
                  <c:v>40589</c:v>
                </c:pt>
                <c:pt idx="925">
                  <c:v>40588</c:v>
                </c:pt>
                <c:pt idx="926">
                  <c:v>40585</c:v>
                </c:pt>
                <c:pt idx="927">
                  <c:v>40584</c:v>
                </c:pt>
                <c:pt idx="928">
                  <c:v>40583</c:v>
                </c:pt>
                <c:pt idx="929">
                  <c:v>40582</c:v>
                </c:pt>
                <c:pt idx="930">
                  <c:v>40581</c:v>
                </c:pt>
                <c:pt idx="931">
                  <c:v>40578</c:v>
                </c:pt>
                <c:pt idx="932">
                  <c:v>40577</c:v>
                </c:pt>
                <c:pt idx="933">
                  <c:v>40576</c:v>
                </c:pt>
                <c:pt idx="934">
                  <c:v>40575</c:v>
                </c:pt>
                <c:pt idx="935">
                  <c:v>40574</c:v>
                </c:pt>
                <c:pt idx="936">
                  <c:v>40571</c:v>
                </c:pt>
                <c:pt idx="937">
                  <c:v>40570</c:v>
                </c:pt>
                <c:pt idx="938">
                  <c:v>40569</c:v>
                </c:pt>
                <c:pt idx="939">
                  <c:v>40568</c:v>
                </c:pt>
                <c:pt idx="940">
                  <c:v>40567</c:v>
                </c:pt>
                <c:pt idx="941">
                  <c:v>40564</c:v>
                </c:pt>
                <c:pt idx="942">
                  <c:v>40563</c:v>
                </c:pt>
                <c:pt idx="943">
                  <c:v>40562</c:v>
                </c:pt>
                <c:pt idx="944">
                  <c:v>40561</c:v>
                </c:pt>
                <c:pt idx="945">
                  <c:v>40560</c:v>
                </c:pt>
                <c:pt idx="946">
                  <c:v>40557</c:v>
                </c:pt>
                <c:pt idx="947">
                  <c:v>40556</c:v>
                </c:pt>
                <c:pt idx="948">
                  <c:v>40555</c:v>
                </c:pt>
                <c:pt idx="949">
                  <c:v>40554</c:v>
                </c:pt>
                <c:pt idx="950">
                  <c:v>40553</c:v>
                </c:pt>
                <c:pt idx="951">
                  <c:v>40550</c:v>
                </c:pt>
                <c:pt idx="952">
                  <c:v>40549</c:v>
                </c:pt>
                <c:pt idx="953">
                  <c:v>40548</c:v>
                </c:pt>
                <c:pt idx="954">
                  <c:v>40547</c:v>
                </c:pt>
                <c:pt idx="955">
                  <c:v>40546</c:v>
                </c:pt>
                <c:pt idx="956">
                  <c:v>40543</c:v>
                </c:pt>
                <c:pt idx="957">
                  <c:v>40542</c:v>
                </c:pt>
                <c:pt idx="958">
                  <c:v>40541</c:v>
                </c:pt>
                <c:pt idx="959">
                  <c:v>40540</c:v>
                </c:pt>
                <c:pt idx="960">
                  <c:v>40539</c:v>
                </c:pt>
                <c:pt idx="961">
                  <c:v>40536</c:v>
                </c:pt>
                <c:pt idx="962">
                  <c:v>40535</c:v>
                </c:pt>
                <c:pt idx="963">
                  <c:v>40534</c:v>
                </c:pt>
                <c:pt idx="964">
                  <c:v>40533</c:v>
                </c:pt>
                <c:pt idx="965">
                  <c:v>40532</c:v>
                </c:pt>
                <c:pt idx="966">
                  <c:v>40529</c:v>
                </c:pt>
                <c:pt idx="967">
                  <c:v>40528</c:v>
                </c:pt>
                <c:pt idx="968">
                  <c:v>40527</c:v>
                </c:pt>
                <c:pt idx="969">
                  <c:v>40526</c:v>
                </c:pt>
                <c:pt idx="970">
                  <c:v>40525</c:v>
                </c:pt>
                <c:pt idx="971">
                  <c:v>40522</c:v>
                </c:pt>
                <c:pt idx="972">
                  <c:v>40521</c:v>
                </c:pt>
                <c:pt idx="973">
                  <c:v>40520</c:v>
                </c:pt>
                <c:pt idx="974">
                  <c:v>40519</c:v>
                </c:pt>
                <c:pt idx="975">
                  <c:v>40518</c:v>
                </c:pt>
                <c:pt idx="976">
                  <c:v>40515</c:v>
                </c:pt>
                <c:pt idx="977">
                  <c:v>40514</c:v>
                </c:pt>
                <c:pt idx="978">
                  <c:v>40513</c:v>
                </c:pt>
                <c:pt idx="979">
                  <c:v>40512</c:v>
                </c:pt>
                <c:pt idx="980">
                  <c:v>40511</c:v>
                </c:pt>
                <c:pt idx="981">
                  <c:v>40508</c:v>
                </c:pt>
                <c:pt idx="982">
                  <c:v>40507</c:v>
                </c:pt>
                <c:pt idx="983">
                  <c:v>40506</c:v>
                </c:pt>
                <c:pt idx="984">
                  <c:v>40505</c:v>
                </c:pt>
                <c:pt idx="985">
                  <c:v>40504</c:v>
                </c:pt>
                <c:pt idx="986">
                  <c:v>40501</c:v>
                </c:pt>
                <c:pt idx="987">
                  <c:v>40500</c:v>
                </c:pt>
                <c:pt idx="988">
                  <c:v>40499</c:v>
                </c:pt>
                <c:pt idx="989">
                  <c:v>40498</c:v>
                </c:pt>
                <c:pt idx="990">
                  <c:v>40497</c:v>
                </c:pt>
                <c:pt idx="991">
                  <c:v>40494</c:v>
                </c:pt>
                <c:pt idx="992">
                  <c:v>40493</c:v>
                </c:pt>
                <c:pt idx="993">
                  <c:v>40492</c:v>
                </c:pt>
                <c:pt idx="994">
                  <c:v>40491</c:v>
                </c:pt>
                <c:pt idx="995">
                  <c:v>40490</c:v>
                </c:pt>
                <c:pt idx="996">
                  <c:v>40487</c:v>
                </c:pt>
                <c:pt idx="997">
                  <c:v>40486</c:v>
                </c:pt>
                <c:pt idx="998">
                  <c:v>40485</c:v>
                </c:pt>
                <c:pt idx="999">
                  <c:v>40484</c:v>
                </c:pt>
                <c:pt idx="1000">
                  <c:v>40483</c:v>
                </c:pt>
                <c:pt idx="1001">
                  <c:v>40480</c:v>
                </c:pt>
                <c:pt idx="1002">
                  <c:v>40479</c:v>
                </c:pt>
                <c:pt idx="1003">
                  <c:v>40478</c:v>
                </c:pt>
                <c:pt idx="1004">
                  <c:v>40477</c:v>
                </c:pt>
                <c:pt idx="1005">
                  <c:v>40476</c:v>
                </c:pt>
                <c:pt idx="1006">
                  <c:v>40473</c:v>
                </c:pt>
                <c:pt idx="1007">
                  <c:v>40472</c:v>
                </c:pt>
                <c:pt idx="1008">
                  <c:v>40471</c:v>
                </c:pt>
                <c:pt idx="1009">
                  <c:v>40470</c:v>
                </c:pt>
                <c:pt idx="1010">
                  <c:v>40469</c:v>
                </c:pt>
                <c:pt idx="1011">
                  <c:v>40466</c:v>
                </c:pt>
                <c:pt idx="1012">
                  <c:v>40465</c:v>
                </c:pt>
                <c:pt idx="1013">
                  <c:v>40464</c:v>
                </c:pt>
                <c:pt idx="1014">
                  <c:v>40463</c:v>
                </c:pt>
                <c:pt idx="1015">
                  <c:v>40462</c:v>
                </c:pt>
                <c:pt idx="1016">
                  <c:v>40459</c:v>
                </c:pt>
                <c:pt idx="1017">
                  <c:v>40458</c:v>
                </c:pt>
                <c:pt idx="1018">
                  <c:v>40457</c:v>
                </c:pt>
                <c:pt idx="1019">
                  <c:v>40456</c:v>
                </c:pt>
                <c:pt idx="1020">
                  <c:v>40455</c:v>
                </c:pt>
                <c:pt idx="1021">
                  <c:v>40452</c:v>
                </c:pt>
                <c:pt idx="1022">
                  <c:v>40451</c:v>
                </c:pt>
                <c:pt idx="1023">
                  <c:v>40450</c:v>
                </c:pt>
                <c:pt idx="1024">
                  <c:v>40449</c:v>
                </c:pt>
                <c:pt idx="1025">
                  <c:v>40448</c:v>
                </c:pt>
                <c:pt idx="1026">
                  <c:v>40445</c:v>
                </c:pt>
                <c:pt idx="1027">
                  <c:v>40444</c:v>
                </c:pt>
                <c:pt idx="1028">
                  <c:v>40443</c:v>
                </c:pt>
                <c:pt idx="1029">
                  <c:v>40442</c:v>
                </c:pt>
                <c:pt idx="1030">
                  <c:v>40441</c:v>
                </c:pt>
                <c:pt idx="1031">
                  <c:v>40438</c:v>
                </c:pt>
                <c:pt idx="1032">
                  <c:v>40437</c:v>
                </c:pt>
                <c:pt idx="1033">
                  <c:v>40436</c:v>
                </c:pt>
                <c:pt idx="1034">
                  <c:v>40435</c:v>
                </c:pt>
                <c:pt idx="1035">
                  <c:v>40434</c:v>
                </c:pt>
                <c:pt idx="1036">
                  <c:v>40431</c:v>
                </c:pt>
                <c:pt idx="1037">
                  <c:v>40430</c:v>
                </c:pt>
                <c:pt idx="1038">
                  <c:v>40429</c:v>
                </c:pt>
                <c:pt idx="1039">
                  <c:v>40428</c:v>
                </c:pt>
                <c:pt idx="1040">
                  <c:v>40427</c:v>
                </c:pt>
                <c:pt idx="1041">
                  <c:v>40424</c:v>
                </c:pt>
                <c:pt idx="1042">
                  <c:v>40423</c:v>
                </c:pt>
                <c:pt idx="1043">
                  <c:v>40422</c:v>
                </c:pt>
                <c:pt idx="1044">
                  <c:v>40421</c:v>
                </c:pt>
                <c:pt idx="1045">
                  <c:v>40420</c:v>
                </c:pt>
                <c:pt idx="1046">
                  <c:v>40417</c:v>
                </c:pt>
                <c:pt idx="1047">
                  <c:v>40416</c:v>
                </c:pt>
                <c:pt idx="1048">
                  <c:v>40415</c:v>
                </c:pt>
                <c:pt idx="1049">
                  <c:v>40414</c:v>
                </c:pt>
                <c:pt idx="1050">
                  <c:v>40413</c:v>
                </c:pt>
                <c:pt idx="1051">
                  <c:v>40410</c:v>
                </c:pt>
                <c:pt idx="1052">
                  <c:v>40409</c:v>
                </c:pt>
                <c:pt idx="1053">
                  <c:v>40408</c:v>
                </c:pt>
                <c:pt idx="1054">
                  <c:v>40407</c:v>
                </c:pt>
                <c:pt idx="1055">
                  <c:v>40406</c:v>
                </c:pt>
                <c:pt idx="1056">
                  <c:v>40403</c:v>
                </c:pt>
                <c:pt idx="1057">
                  <c:v>40402</c:v>
                </c:pt>
                <c:pt idx="1058">
                  <c:v>40401</c:v>
                </c:pt>
                <c:pt idx="1059">
                  <c:v>40400</c:v>
                </c:pt>
                <c:pt idx="1060">
                  <c:v>40399</c:v>
                </c:pt>
                <c:pt idx="1061">
                  <c:v>40396</c:v>
                </c:pt>
                <c:pt idx="1062">
                  <c:v>40395</c:v>
                </c:pt>
                <c:pt idx="1063">
                  <c:v>40394</c:v>
                </c:pt>
                <c:pt idx="1064">
                  <c:v>40393</c:v>
                </c:pt>
                <c:pt idx="1065">
                  <c:v>40392</c:v>
                </c:pt>
                <c:pt idx="1066">
                  <c:v>40389</c:v>
                </c:pt>
                <c:pt idx="1067">
                  <c:v>40388</c:v>
                </c:pt>
                <c:pt idx="1068">
                  <c:v>40387</c:v>
                </c:pt>
                <c:pt idx="1069">
                  <c:v>40386</c:v>
                </c:pt>
                <c:pt idx="1070">
                  <c:v>40385</c:v>
                </c:pt>
                <c:pt idx="1071">
                  <c:v>40382</c:v>
                </c:pt>
                <c:pt idx="1072">
                  <c:v>40381</c:v>
                </c:pt>
                <c:pt idx="1073">
                  <c:v>40380</c:v>
                </c:pt>
                <c:pt idx="1074">
                  <c:v>40379</c:v>
                </c:pt>
                <c:pt idx="1075">
                  <c:v>40378</c:v>
                </c:pt>
                <c:pt idx="1076">
                  <c:v>40375</c:v>
                </c:pt>
                <c:pt idx="1077">
                  <c:v>40374</c:v>
                </c:pt>
                <c:pt idx="1078">
                  <c:v>40373</c:v>
                </c:pt>
                <c:pt idx="1079">
                  <c:v>40372</c:v>
                </c:pt>
                <c:pt idx="1080">
                  <c:v>40371</c:v>
                </c:pt>
                <c:pt idx="1081">
                  <c:v>40368</c:v>
                </c:pt>
                <c:pt idx="1082">
                  <c:v>40367</c:v>
                </c:pt>
                <c:pt idx="1083">
                  <c:v>40366</c:v>
                </c:pt>
                <c:pt idx="1084">
                  <c:v>40365</c:v>
                </c:pt>
                <c:pt idx="1085">
                  <c:v>40364</c:v>
                </c:pt>
                <c:pt idx="1086">
                  <c:v>40361</c:v>
                </c:pt>
                <c:pt idx="1087">
                  <c:v>40360</c:v>
                </c:pt>
                <c:pt idx="1088">
                  <c:v>40359</c:v>
                </c:pt>
                <c:pt idx="1089">
                  <c:v>40358</c:v>
                </c:pt>
                <c:pt idx="1090">
                  <c:v>40357</c:v>
                </c:pt>
                <c:pt idx="1091">
                  <c:v>40354</c:v>
                </c:pt>
                <c:pt idx="1092">
                  <c:v>40353</c:v>
                </c:pt>
                <c:pt idx="1093">
                  <c:v>40352</c:v>
                </c:pt>
                <c:pt idx="1094">
                  <c:v>40351</c:v>
                </c:pt>
                <c:pt idx="1095">
                  <c:v>40350</c:v>
                </c:pt>
                <c:pt idx="1096">
                  <c:v>40347</c:v>
                </c:pt>
                <c:pt idx="1097">
                  <c:v>40346</c:v>
                </c:pt>
                <c:pt idx="1098">
                  <c:v>40345</c:v>
                </c:pt>
                <c:pt idx="1099">
                  <c:v>40344</c:v>
                </c:pt>
                <c:pt idx="1100">
                  <c:v>40343</c:v>
                </c:pt>
                <c:pt idx="1101">
                  <c:v>40340</c:v>
                </c:pt>
                <c:pt idx="1102">
                  <c:v>40339</c:v>
                </c:pt>
                <c:pt idx="1103">
                  <c:v>40338</c:v>
                </c:pt>
                <c:pt idx="1104">
                  <c:v>40337</c:v>
                </c:pt>
                <c:pt idx="1105">
                  <c:v>40336</c:v>
                </c:pt>
                <c:pt idx="1106">
                  <c:v>40333</c:v>
                </c:pt>
                <c:pt idx="1107">
                  <c:v>40332</c:v>
                </c:pt>
                <c:pt idx="1108">
                  <c:v>40331</c:v>
                </c:pt>
                <c:pt idx="1109">
                  <c:v>40330</c:v>
                </c:pt>
                <c:pt idx="1110">
                  <c:v>40329</c:v>
                </c:pt>
                <c:pt idx="1111">
                  <c:v>40326</c:v>
                </c:pt>
                <c:pt idx="1112">
                  <c:v>40325</c:v>
                </c:pt>
                <c:pt idx="1113">
                  <c:v>40324</c:v>
                </c:pt>
                <c:pt idx="1114">
                  <c:v>40323</c:v>
                </c:pt>
                <c:pt idx="1115">
                  <c:v>40322</c:v>
                </c:pt>
                <c:pt idx="1116">
                  <c:v>40319</c:v>
                </c:pt>
                <c:pt idx="1117">
                  <c:v>40318</c:v>
                </c:pt>
                <c:pt idx="1118">
                  <c:v>40317</c:v>
                </c:pt>
                <c:pt idx="1119">
                  <c:v>40316</c:v>
                </c:pt>
                <c:pt idx="1120">
                  <c:v>40315</c:v>
                </c:pt>
                <c:pt idx="1121">
                  <c:v>40312</c:v>
                </c:pt>
                <c:pt idx="1122">
                  <c:v>40311</c:v>
                </c:pt>
                <c:pt idx="1123">
                  <c:v>40310</c:v>
                </c:pt>
                <c:pt idx="1124">
                  <c:v>40309</c:v>
                </c:pt>
                <c:pt idx="1125">
                  <c:v>40308</c:v>
                </c:pt>
                <c:pt idx="1126">
                  <c:v>40305</c:v>
                </c:pt>
                <c:pt idx="1127">
                  <c:v>40304</c:v>
                </c:pt>
                <c:pt idx="1128">
                  <c:v>40303</c:v>
                </c:pt>
                <c:pt idx="1129">
                  <c:v>40302</c:v>
                </c:pt>
                <c:pt idx="1130">
                  <c:v>40301</c:v>
                </c:pt>
                <c:pt idx="1131">
                  <c:v>40298</c:v>
                </c:pt>
                <c:pt idx="1132">
                  <c:v>40297</c:v>
                </c:pt>
                <c:pt idx="1133">
                  <c:v>40296</c:v>
                </c:pt>
                <c:pt idx="1134">
                  <c:v>40295</c:v>
                </c:pt>
                <c:pt idx="1135">
                  <c:v>40294</c:v>
                </c:pt>
                <c:pt idx="1136">
                  <c:v>40291</c:v>
                </c:pt>
                <c:pt idx="1137">
                  <c:v>40290</c:v>
                </c:pt>
                <c:pt idx="1138">
                  <c:v>40289</c:v>
                </c:pt>
                <c:pt idx="1139">
                  <c:v>40288</c:v>
                </c:pt>
                <c:pt idx="1140">
                  <c:v>40287</c:v>
                </c:pt>
                <c:pt idx="1141">
                  <c:v>40284</c:v>
                </c:pt>
                <c:pt idx="1142">
                  <c:v>40283</c:v>
                </c:pt>
                <c:pt idx="1143">
                  <c:v>40282</c:v>
                </c:pt>
                <c:pt idx="1144">
                  <c:v>40281</c:v>
                </c:pt>
                <c:pt idx="1145">
                  <c:v>40280</c:v>
                </c:pt>
                <c:pt idx="1146">
                  <c:v>40277</c:v>
                </c:pt>
                <c:pt idx="1147">
                  <c:v>40276</c:v>
                </c:pt>
                <c:pt idx="1148">
                  <c:v>40275</c:v>
                </c:pt>
                <c:pt idx="1149">
                  <c:v>40274</c:v>
                </c:pt>
                <c:pt idx="1150">
                  <c:v>40273</c:v>
                </c:pt>
                <c:pt idx="1151">
                  <c:v>40270</c:v>
                </c:pt>
                <c:pt idx="1152">
                  <c:v>40269</c:v>
                </c:pt>
                <c:pt idx="1153">
                  <c:v>40268</c:v>
                </c:pt>
                <c:pt idx="1154">
                  <c:v>40267</c:v>
                </c:pt>
                <c:pt idx="1155">
                  <c:v>40266</c:v>
                </c:pt>
                <c:pt idx="1156">
                  <c:v>40263</c:v>
                </c:pt>
                <c:pt idx="1157">
                  <c:v>40262</c:v>
                </c:pt>
                <c:pt idx="1158">
                  <c:v>40261</c:v>
                </c:pt>
                <c:pt idx="1159">
                  <c:v>40260</c:v>
                </c:pt>
                <c:pt idx="1160">
                  <c:v>40259</c:v>
                </c:pt>
                <c:pt idx="1161">
                  <c:v>40256</c:v>
                </c:pt>
                <c:pt idx="1162">
                  <c:v>40255</c:v>
                </c:pt>
                <c:pt idx="1163">
                  <c:v>40254</c:v>
                </c:pt>
                <c:pt idx="1164">
                  <c:v>40253</c:v>
                </c:pt>
                <c:pt idx="1165">
                  <c:v>40252</c:v>
                </c:pt>
                <c:pt idx="1166">
                  <c:v>40249</c:v>
                </c:pt>
                <c:pt idx="1167">
                  <c:v>40248</c:v>
                </c:pt>
                <c:pt idx="1168">
                  <c:v>40247</c:v>
                </c:pt>
                <c:pt idx="1169">
                  <c:v>40246</c:v>
                </c:pt>
                <c:pt idx="1170">
                  <c:v>40245</c:v>
                </c:pt>
                <c:pt idx="1171">
                  <c:v>40242</c:v>
                </c:pt>
                <c:pt idx="1172">
                  <c:v>40241</c:v>
                </c:pt>
                <c:pt idx="1173">
                  <c:v>40240</c:v>
                </c:pt>
                <c:pt idx="1174">
                  <c:v>40239</c:v>
                </c:pt>
                <c:pt idx="1175">
                  <c:v>40238</c:v>
                </c:pt>
                <c:pt idx="1176">
                  <c:v>40235</c:v>
                </c:pt>
                <c:pt idx="1177">
                  <c:v>40234</c:v>
                </c:pt>
                <c:pt idx="1178">
                  <c:v>40233</c:v>
                </c:pt>
                <c:pt idx="1179">
                  <c:v>40232</c:v>
                </c:pt>
                <c:pt idx="1180">
                  <c:v>40231</c:v>
                </c:pt>
                <c:pt idx="1181">
                  <c:v>40228</c:v>
                </c:pt>
                <c:pt idx="1182">
                  <c:v>40227</c:v>
                </c:pt>
                <c:pt idx="1183">
                  <c:v>40226</c:v>
                </c:pt>
                <c:pt idx="1184">
                  <c:v>40225</c:v>
                </c:pt>
                <c:pt idx="1185">
                  <c:v>40224</c:v>
                </c:pt>
                <c:pt idx="1186">
                  <c:v>40221</c:v>
                </c:pt>
                <c:pt idx="1187">
                  <c:v>40220</c:v>
                </c:pt>
                <c:pt idx="1188">
                  <c:v>40219</c:v>
                </c:pt>
                <c:pt idx="1189">
                  <c:v>40218</c:v>
                </c:pt>
                <c:pt idx="1190">
                  <c:v>40217</c:v>
                </c:pt>
                <c:pt idx="1191">
                  <c:v>40214</c:v>
                </c:pt>
                <c:pt idx="1192">
                  <c:v>40213</c:v>
                </c:pt>
                <c:pt idx="1193">
                  <c:v>40212</c:v>
                </c:pt>
                <c:pt idx="1194">
                  <c:v>40211</c:v>
                </c:pt>
                <c:pt idx="1195">
                  <c:v>40210</c:v>
                </c:pt>
                <c:pt idx="1196">
                  <c:v>40207</c:v>
                </c:pt>
                <c:pt idx="1197">
                  <c:v>40206</c:v>
                </c:pt>
                <c:pt idx="1198">
                  <c:v>40205</c:v>
                </c:pt>
                <c:pt idx="1199">
                  <c:v>40204</c:v>
                </c:pt>
                <c:pt idx="1200">
                  <c:v>40203</c:v>
                </c:pt>
                <c:pt idx="1201">
                  <c:v>40200</c:v>
                </c:pt>
                <c:pt idx="1202">
                  <c:v>40199</c:v>
                </c:pt>
                <c:pt idx="1203">
                  <c:v>40198</c:v>
                </c:pt>
                <c:pt idx="1204">
                  <c:v>40197</c:v>
                </c:pt>
                <c:pt idx="1205">
                  <c:v>40196</c:v>
                </c:pt>
                <c:pt idx="1206">
                  <c:v>40193</c:v>
                </c:pt>
                <c:pt idx="1207">
                  <c:v>40192</c:v>
                </c:pt>
                <c:pt idx="1208">
                  <c:v>40191</c:v>
                </c:pt>
                <c:pt idx="1209">
                  <c:v>40190</c:v>
                </c:pt>
                <c:pt idx="1210">
                  <c:v>40189</c:v>
                </c:pt>
                <c:pt idx="1211">
                  <c:v>40186</c:v>
                </c:pt>
                <c:pt idx="1212">
                  <c:v>40185</c:v>
                </c:pt>
                <c:pt idx="1213">
                  <c:v>40184</c:v>
                </c:pt>
                <c:pt idx="1214">
                  <c:v>40183</c:v>
                </c:pt>
                <c:pt idx="1215">
                  <c:v>40182</c:v>
                </c:pt>
                <c:pt idx="1216">
                  <c:v>40179</c:v>
                </c:pt>
                <c:pt idx="1217">
                  <c:v>40178</c:v>
                </c:pt>
                <c:pt idx="1218">
                  <c:v>40177</c:v>
                </c:pt>
                <c:pt idx="1219">
                  <c:v>40176</c:v>
                </c:pt>
                <c:pt idx="1220">
                  <c:v>40175</c:v>
                </c:pt>
                <c:pt idx="1221">
                  <c:v>40172</c:v>
                </c:pt>
                <c:pt idx="1222">
                  <c:v>40171</c:v>
                </c:pt>
                <c:pt idx="1223">
                  <c:v>40170</c:v>
                </c:pt>
                <c:pt idx="1224">
                  <c:v>40169</c:v>
                </c:pt>
                <c:pt idx="1225">
                  <c:v>40168</c:v>
                </c:pt>
                <c:pt idx="1226">
                  <c:v>40165</c:v>
                </c:pt>
                <c:pt idx="1227">
                  <c:v>40164</c:v>
                </c:pt>
                <c:pt idx="1228">
                  <c:v>40163</c:v>
                </c:pt>
                <c:pt idx="1229">
                  <c:v>40162</c:v>
                </c:pt>
                <c:pt idx="1230">
                  <c:v>40161</c:v>
                </c:pt>
                <c:pt idx="1231">
                  <c:v>40158</c:v>
                </c:pt>
                <c:pt idx="1232">
                  <c:v>40157</c:v>
                </c:pt>
                <c:pt idx="1233">
                  <c:v>40156</c:v>
                </c:pt>
                <c:pt idx="1234">
                  <c:v>40155</c:v>
                </c:pt>
                <c:pt idx="1235">
                  <c:v>40154</c:v>
                </c:pt>
                <c:pt idx="1236">
                  <c:v>40151</c:v>
                </c:pt>
                <c:pt idx="1237">
                  <c:v>40150</c:v>
                </c:pt>
                <c:pt idx="1238">
                  <c:v>40149</c:v>
                </c:pt>
                <c:pt idx="1239">
                  <c:v>40148</c:v>
                </c:pt>
                <c:pt idx="1240">
                  <c:v>40147</c:v>
                </c:pt>
                <c:pt idx="1241">
                  <c:v>40144</c:v>
                </c:pt>
                <c:pt idx="1242">
                  <c:v>40143</c:v>
                </c:pt>
                <c:pt idx="1243">
                  <c:v>40142</c:v>
                </c:pt>
                <c:pt idx="1244">
                  <c:v>40141</c:v>
                </c:pt>
                <c:pt idx="1245">
                  <c:v>40140</c:v>
                </c:pt>
                <c:pt idx="1246">
                  <c:v>40137</c:v>
                </c:pt>
                <c:pt idx="1247">
                  <c:v>40136</c:v>
                </c:pt>
                <c:pt idx="1248">
                  <c:v>40135</c:v>
                </c:pt>
                <c:pt idx="1249">
                  <c:v>40134</c:v>
                </c:pt>
                <c:pt idx="1250">
                  <c:v>40133</c:v>
                </c:pt>
                <c:pt idx="1251">
                  <c:v>40130</c:v>
                </c:pt>
                <c:pt idx="1252">
                  <c:v>40129</c:v>
                </c:pt>
                <c:pt idx="1253">
                  <c:v>40128</c:v>
                </c:pt>
                <c:pt idx="1254">
                  <c:v>40127</c:v>
                </c:pt>
                <c:pt idx="1255">
                  <c:v>40126</c:v>
                </c:pt>
                <c:pt idx="1256">
                  <c:v>40123</c:v>
                </c:pt>
                <c:pt idx="1257">
                  <c:v>40122</c:v>
                </c:pt>
                <c:pt idx="1258">
                  <c:v>40121</c:v>
                </c:pt>
                <c:pt idx="1259">
                  <c:v>40120</c:v>
                </c:pt>
                <c:pt idx="1260">
                  <c:v>40119</c:v>
                </c:pt>
                <c:pt idx="1261">
                  <c:v>40116</c:v>
                </c:pt>
                <c:pt idx="1262">
                  <c:v>40115</c:v>
                </c:pt>
                <c:pt idx="1263">
                  <c:v>40114</c:v>
                </c:pt>
                <c:pt idx="1264">
                  <c:v>40113</c:v>
                </c:pt>
                <c:pt idx="1265">
                  <c:v>40112</c:v>
                </c:pt>
                <c:pt idx="1266">
                  <c:v>40109</c:v>
                </c:pt>
                <c:pt idx="1267">
                  <c:v>40108</c:v>
                </c:pt>
                <c:pt idx="1268">
                  <c:v>40107</c:v>
                </c:pt>
                <c:pt idx="1269">
                  <c:v>40106</c:v>
                </c:pt>
                <c:pt idx="1270">
                  <c:v>40105</c:v>
                </c:pt>
                <c:pt idx="1271">
                  <c:v>40102</c:v>
                </c:pt>
                <c:pt idx="1272">
                  <c:v>40101</c:v>
                </c:pt>
                <c:pt idx="1273">
                  <c:v>40100</c:v>
                </c:pt>
                <c:pt idx="1274">
                  <c:v>40099</c:v>
                </c:pt>
                <c:pt idx="1275">
                  <c:v>40098</c:v>
                </c:pt>
                <c:pt idx="1276">
                  <c:v>40095</c:v>
                </c:pt>
                <c:pt idx="1277">
                  <c:v>40094</c:v>
                </c:pt>
                <c:pt idx="1278">
                  <c:v>40093</c:v>
                </c:pt>
                <c:pt idx="1279">
                  <c:v>40092</c:v>
                </c:pt>
                <c:pt idx="1280">
                  <c:v>40091</c:v>
                </c:pt>
                <c:pt idx="1281">
                  <c:v>40088</c:v>
                </c:pt>
                <c:pt idx="1282">
                  <c:v>40087</c:v>
                </c:pt>
                <c:pt idx="1283">
                  <c:v>40086</c:v>
                </c:pt>
                <c:pt idx="1284">
                  <c:v>40085</c:v>
                </c:pt>
                <c:pt idx="1285">
                  <c:v>40084</c:v>
                </c:pt>
                <c:pt idx="1286">
                  <c:v>40081</c:v>
                </c:pt>
                <c:pt idx="1287">
                  <c:v>40080</c:v>
                </c:pt>
                <c:pt idx="1288">
                  <c:v>40079</c:v>
                </c:pt>
                <c:pt idx="1289">
                  <c:v>40078</c:v>
                </c:pt>
                <c:pt idx="1290">
                  <c:v>40077</c:v>
                </c:pt>
                <c:pt idx="1291">
                  <c:v>40074</c:v>
                </c:pt>
                <c:pt idx="1292">
                  <c:v>40073</c:v>
                </c:pt>
                <c:pt idx="1293">
                  <c:v>40072</c:v>
                </c:pt>
                <c:pt idx="1294">
                  <c:v>40071</c:v>
                </c:pt>
                <c:pt idx="1295">
                  <c:v>40070</c:v>
                </c:pt>
                <c:pt idx="1296">
                  <c:v>40067</c:v>
                </c:pt>
                <c:pt idx="1297">
                  <c:v>40066</c:v>
                </c:pt>
                <c:pt idx="1298">
                  <c:v>40065</c:v>
                </c:pt>
                <c:pt idx="1299">
                  <c:v>40064</c:v>
                </c:pt>
                <c:pt idx="1300">
                  <c:v>40063</c:v>
                </c:pt>
                <c:pt idx="1301">
                  <c:v>40060</c:v>
                </c:pt>
                <c:pt idx="1302">
                  <c:v>40059</c:v>
                </c:pt>
                <c:pt idx="1303">
                  <c:v>40058</c:v>
                </c:pt>
                <c:pt idx="1304">
                  <c:v>40057</c:v>
                </c:pt>
                <c:pt idx="1305">
                  <c:v>40056</c:v>
                </c:pt>
                <c:pt idx="1306">
                  <c:v>40053</c:v>
                </c:pt>
                <c:pt idx="1307">
                  <c:v>40052</c:v>
                </c:pt>
                <c:pt idx="1308">
                  <c:v>40051</c:v>
                </c:pt>
                <c:pt idx="1309">
                  <c:v>40050</c:v>
                </c:pt>
                <c:pt idx="1310">
                  <c:v>40049</c:v>
                </c:pt>
                <c:pt idx="1311">
                  <c:v>40046</c:v>
                </c:pt>
                <c:pt idx="1312">
                  <c:v>40045</c:v>
                </c:pt>
                <c:pt idx="1313">
                  <c:v>40044</c:v>
                </c:pt>
                <c:pt idx="1314">
                  <c:v>40043</c:v>
                </c:pt>
                <c:pt idx="1315">
                  <c:v>40042</c:v>
                </c:pt>
                <c:pt idx="1316">
                  <c:v>40039</c:v>
                </c:pt>
                <c:pt idx="1317">
                  <c:v>40038</c:v>
                </c:pt>
                <c:pt idx="1318">
                  <c:v>40037</c:v>
                </c:pt>
                <c:pt idx="1319">
                  <c:v>40036</c:v>
                </c:pt>
                <c:pt idx="1320">
                  <c:v>40035</c:v>
                </c:pt>
                <c:pt idx="1321">
                  <c:v>40032</c:v>
                </c:pt>
                <c:pt idx="1322">
                  <c:v>40031</c:v>
                </c:pt>
                <c:pt idx="1323">
                  <c:v>40030</c:v>
                </c:pt>
                <c:pt idx="1324">
                  <c:v>40029</c:v>
                </c:pt>
                <c:pt idx="1325">
                  <c:v>40028</c:v>
                </c:pt>
                <c:pt idx="1326">
                  <c:v>40025</c:v>
                </c:pt>
                <c:pt idx="1327">
                  <c:v>40024</c:v>
                </c:pt>
                <c:pt idx="1328">
                  <c:v>40023</c:v>
                </c:pt>
                <c:pt idx="1329">
                  <c:v>40022</c:v>
                </c:pt>
                <c:pt idx="1330">
                  <c:v>40021</c:v>
                </c:pt>
                <c:pt idx="1331">
                  <c:v>40018</c:v>
                </c:pt>
                <c:pt idx="1332">
                  <c:v>40017</c:v>
                </c:pt>
                <c:pt idx="1333">
                  <c:v>40016</c:v>
                </c:pt>
                <c:pt idx="1334">
                  <c:v>40015</c:v>
                </c:pt>
                <c:pt idx="1335">
                  <c:v>40014</c:v>
                </c:pt>
                <c:pt idx="1336">
                  <c:v>40011</c:v>
                </c:pt>
                <c:pt idx="1337">
                  <c:v>40010</c:v>
                </c:pt>
                <c:pt idx="1338">
                  <c:v>40009</c:v>
                </c:pt>
                <c:pt idx="1339">
                  <c:v>40008</c:v>
                </c:pt>
                <c:pt idx="1340">
                  <c:v>40007</c:v>
                </c:pt>
                <c:pt idx="1341">
                  <c:v>40004</c:v>
                </c:pt>
                <c:pt idx="1342">
                  <c:v>40003</c:v>
                </c:pt>
                <c:pt idx="1343">
                  <c:v>40002</c:v>
                </c:pt>
                <c:pt idx="1344">
                  <c:v>40001</c:v>
                </c:pt>
                <c:pt idx="1345">
                  <c:v>40000</c:v>
                </c:pt>
                <c:pt idx="1346">
                  <c:v>39997</c:v>
                </c:pt>
                <c:pt idx="1347">
                  <c:v>39996</c:v>
                </c:pt>
                <c:pt idx="1348">
                  <c:v>39995</c:v>
                </c:pt>
                <c:pt idx="1349">
                  <c:v>39994</c:v>
                </c:pt>
                <c:pt idx="1350">
                  <c:v>39993</c:v>
                </c:pt>
                <c:pt idx="1351">
                  <c:v>39990</c:v>
                </c:pt>
                <c:pt idx="1352">
                  <c:v>39989</c:v>
                </c:pt>
                <c:pt idx="1353">
                  <c:v>39988</c:v>
                </c:pt>
                <c:pt idx="1354">
                  <c:v>39987</c:v>
                </c:pt>
                <c:pt idx="1355">
                  <c:v>39986</c:v>
                </c:pt>
                <c:pt idx="1356">
                  <c:v>39983</c:v>
                </c:pt>
                <c:pt idx="1357">
                  <c:v>39982</c:v>
                </c:pt>
                <c:pt idx="1358">
                  <c:v>39981</c:v>
                </c:pt>
                <c:pt idx="1359">
                  <c:v>39980</c:v>
                </c:pt>
                <c:pt idx="1360">
                  <c:v>39979</c:v>
                </c:pt>
                <c:pt idx="1361">
                  <c:v>39976</c:v>
                </c:pt>
                <c:pt idx="1362">
                  <c:v>39975</c:v>
                </c:pt>
                <c:pt idx="1363">
                  <c:v>39974</c:v>
                </c:pt>
                <c:pt idx="1364">
                  <c:v>39973</c:v>
                </c:pt>
                <c:pt idx="1365">
                  <c:v>39972</c:v>
                </c:pt>
                <c:pt idx="1366">
                  <c:v>39969</c:v>
                </c:pt>
                <c:pt idx="1367">
                  <c:v>39968</c:v>
                </c:pt>
                <c:pt idx="1368">
                  <c:v>39967</c:v>
                </c:pt>
                <c:pt idx="1369">
                  <c:v>39966</c:v>
                </c:pt>
                <c:pt idx="1370">
                  <c:v>39965</c:v>
                </c:pt>
                <c:pt idx="1371">
                  <c:v>39962</c:v>
                </c:pt>
                <c:pt idx="1372">
                  <c:v>39961</c:v>
                </c:pt>
                <c:pt idx="1373">
                  <c:v>39960</c:v>
                </c:pt>
                <c:pt idx="1374">
                  <c:v>39959</c:v>
                </c:pt>
                <c:pt idx="1375">
                  <c:v>39958</c:v>
                </c:pt>
                <c:pt idx="1376">
                  <c:v>39955</c:v>
                </c:pt>
                <c:pt idx="1377">
                  <c:v>39954</c:v>
                </c:pt>
                <c:pt idx="1378">
                  <c:v>39953</c:v>
                </c:pt>
                <c:pt idx="1379">
                  <c:v>39952</c:v>
                </c:pt>
                <c:pt idx="1380">
                  <c:v>39951</c:v>
                </c:pt>
                <c:pt idx="1381">
                  <c:v>39948</c:v>
                </c:pt>
                <c:pt idx="1382">
                  <c:v>39947</c:v>
                </c:pt>
                <c:pt idx="1383">
                  <c:v>39946</c:v>
                </c:pt>
                <c:pt idx="1384">
                  <c:v>39945</c:v>
                </c:pt>
                <c:pt idx="1385">
                  <c:v>39944</c:v>
                </c:pt>
                <c:pt idx="1386">
                  <c:v>39941</c:v>
                </c:pt>
                <c:pt idx="1387">
                  <c:v>39940</c:v>
                </c:pt>
                <c:pt idx="1388">
                  <c:v>39939</c:v>
                </c:pt>
                <c:pt idx="1389">
                  <c:v>39938</c:v>
                </c:pt>
                <c:pt idx="1390">
                  <c:v>39937</c:v>
                </c:pt>
                <c:pt idx="1391">
                  <c:v>39934</c:v>
                </c:pt>
                <c:pt idx="1392">
                  <c:v>39933</c:v>
                </c:pt>
                <c:pt idx="1393">
                  <c:v>39932</c:v>
                </c:pt>
                <c:pt idx="1394">
                  <c:v>39931</c:v>
                </c:pt>
                <c:pt idx="1395">
                  <c:v>39930</c:v>
                </c:pt>
                <c:pt idx="1396">
                  <c:v>39927</c:v>
                </c:pt>
                <c:pt idx="1397">
                  <c:v>39926</c:v>
                </c:pt>
                <c:pt idx="1398">
                  <c:v>39925</c:v>
                </c:pt>
                <c:pt idx="1399">
                  <c:v>39924</c:v>
                </c:pt>
                <c:pt idx="1400">
                  <c:v>39923</c:v>
                </c:pt>
                <c:pt idx="1401">
                  <c:v>39920</c:v>
                </c:pt>
                <c:pt idx="1402">
                  <c:v>39919</c:v>
                </c:pt>
                <c:pt idx="1403">
                  <c:v>39918</c:v>
                </c:pt>
                <c:pt idx="1404">
                  <c:v>39917</c:v>
                </c:pt>
                <c:pt idx="1405">
                  <c:v>39916</c:v>
                </c:pt>
                <c:pt idx="1406">
                  <c:v>39913</c:v>
                </c:pt>
                <c:pt idx="1407">
                  <c:v>39912</c:v>
                </c:pt>
                <c:pt idx="1408">
                  <c:v>39911</c:v>
                </c:pt>
                <c:pt idx="1409">
                  <c:v>39910</c:v>
                </c:pt>
                <c:pt idx="1410">
                  <c:v>39909</c:v>
                </c:pt>
                <c:pt idx="1411">
                  <c:v>39906</c:v>
                </c:pt>
                <c:pt idx="1412">
                  <c:v>39905</c:v>
                </c:pt>
                <c:pt idx="1413">
                  <c:v>39904</c:v>
                </c:pt>
                <c:pt idx="1414">
                  <c:v>39903</c:v>
                </c:pt>
                <c:pt idx="1415">
                  <c:v>39902</c:v>
                </c:pt>
                <c:pt idx="1416">
                  <c:v>39899</c:v>
                </c:pt>
                <c:pt idx="1417">
                  <c:v>39898</c:v>
                </c:pt>
                <c:pt idx="1418">
                  <c:v>39897</c:v>
                </c:pt>
                <c:pt idx="1419">
                  <c:v>39896</c:v>
                </c:pt>
                <c:pt idx="1420">
                  <c:v>39895</c:v>
                </c:pt>
                <c:pt idx="1421">
                  <c:v>39892</c:v>
                </c:pt>
                <c:pt idx="1422">
                  <c:v>39891</c:v>
                </c:pt>
                <c:pt idx="1423">
                  <c:v>39890</c:v>
                </c:pt>
                <c:pt idx="1424">
                  <c:v>39889</c:v>
                </c:pt>
                <c:pt idx="1425">
                  <c:v>39888</c:v>
                </c:pt>
                <c:pt idx="1426">
                  <c:v>39885</c:v>
                </c:pt>
                <c:pt idx="1427">
                  <c:v>39884</c:v>
                </c:pt>
                <c:pt idx="1428">
                  <c:v>39883</c:v>
                </c:pt>
                <c:pt idx="1429">
                  <c:v>39882</c:v>
                </c:pt>
                <c:pt idx="1430">
                  <c:v>39881</c:v>
                </c:pt>
                <c:pt idx="1431">
                  <c:v>39878</c:v>
                </c:pt>
                <c:pt idx="1432">
                  <c:v>39877</c:v>
                </c:pt>
                <c:pt idx="1433">
                  <c:v>39876</c:v>
                </c:pt>
                <c:pt idx="1434">
                  <c:v>39875</c:v>
                </c:pt>
                <c:pt idx="1435">
                  <c:v>39874</c:v>
                </c:pt>
                <c:pt idx="1436">
                  <c:v>39871</c:v>
                </c:pt>
                <c:pt idx="1437">
                  <c:v>39870</c:v>
                </c:pt>
                <c:pt idx="1438">
                  <c:v>39869</c:v>
                </c:pt>
                <c:pt idx="1439">
                  <c:v>39868</c:v>
                </c:pt>
                <c:pt idx="1440">
                  <c:v>39867</c:v>
                </c:pt>
                <c:pt idx="1441">
                  <c:v>39864</c:v>
                </c:pt>
                <c:pt idx="1442">
                  <c:v>39863</c:v>
                </c:pt>
                <c:pt idx="1443">
                  <c:v>39862</c:v>
                </c:pt>
                <c:pt idx="1444">
                  <c:v>39861</c:v>
                </c:pt>
                <c:pt idx="1445">
                  <c:v>39860</c:v>
                </c:pt>
                <c:pt idx="1446">
                  <c:v>39857</c:v>
                </c:pt>
                <c:pt idx="1447">
                  <c:v>39856</c:v>
                </c:pt>
                <c:pt idx="1448">
                  <c:v>39855</c:v>
                </c:pt>
                <c:pt idx="1449">
                  <c:v>39854</c:v>
                </c:pt>
                <c:pt idx="1450">
                  <c:v>39853</c:v>
                </c:pt>
                <c:pt idx="1451">
                  <c:v>39850</c:v>
                </c:pt>
                <c:pt idx="1452">
                  <c:v>39849</c:v>
                </c:pt>
                <c:pt idx="1453">
                  <c:v>39848</c:v>
                </c:pt>
                <c:pt idx="1454">
                  <c:v>39847</c:v>
                </c:pt>
                <c:pt idx="1455">
                  <c:v>39846</c:v>
                </c:pt>
                <c:pt idx="1456">
                  <c:v>39843</c:v>
                </c:pt>
                <c:pt idx="1457">
                  <c:v>39842</c:v>
                </c:pt>
                <c:pt idx="1458">
                  <c:v>39841</c:v>
                </c:pt>
                <c:pt idx="1459">
                  <c:v>39840</c:v>
                </c:pt>
                <c:pt idx="1460">
                  <c:v>39839</c:v>
                </c:pt>
                <c:pt idx="1461">
                  <c:v>39836</c:v>
                </c:pt>
                <c:pt idx="1462">
                  <c:v>39835</c:v>
                </c:pt>
                <c:pt idx="1463">
                  <c:v>39834</c:v>
                </c:pt>
                <c:pt idx="1464">
                  <c:v>39833</c:v>
                </c:pt>
                <c:pt idx="1465">
                  <c:v>39832</c:v>
                </c:pt>
                <c:pt idx="1466">
                  <c:v>39829</c:v>
                </c:pt>
                <c:pt idx="1467">
                  <c:v>39828</c:v>
                </c:pt>
                <c:pt idx="1468">
                  <c:v>39827</c:v>
                </c:pt>
                <c:pt idx="1469">
                  <c:v>39826</c:v>
                </c:pt>
                <c:pt idx="1470">
                  <c:v>39825</c:v>
                </c:pt>
                <c:pt idx="1471">
                  <c:v>39822</c:v>
                </c:pt>
                <c:pt idx="1472">
                  <c:v>39821</c:v>
                </c:pt>
                <c:pt idx="1473">
                  <c:v>39820</c:v>
                </c:pt>
                <c:pt idx="1474">
                  <c:v>39819</c:v>
                </c:pt>
                <c:pt idx="1475">
                  <c:v>39818</c:v>
                </c:pt>
                <c:pt idx="1476">
                  <c:v>39815</c:v>
                </c:pt>
                <c:pt idx="1477">
                  <c:v>39814</c:v>
                </c:pt>
                <c:pt idx="1478">
                  <c:v>39813</c:v>
                </c:pt>
                <c:pt idx="1479">
                  <c:v>39812</c:v>
                </c:pt>
                <c:pt idx="1480">
                  <c:v>39811</c:v>
                </c:pt>
                <c:pt idx="1481">
                  <c:v>39808</c:v>
                </c:pt>
                <c:pt idx="1482">
                  <c:v>39807</c:v>
                </c:pt>
                <c:pt idx="1483">
                  <c:v>39806</c:v>
                </c:pt>
                <c:pt idx="1484">
                  <c:v>39805</c:v>
                </c:pt>
                <c:pt idx="1485">
                  <c:v>39804</c:v>
                </c:pt>
                <c:pt idx="1486">
                  <c:v>39801</c:v>
                </c:pt>
                <c:pt idx="1487">
                  <c:v>39800</c:v>
                </c:pt>
                <c:pt idx="1488">
                  <c:v>39799</c:v>
                </c:pt>
                <c:pt idx="1489">
                  <c:v>39798</c:v>
                </c:pt>
                <c:pt idx="1490">
                  <c:v>39797</c:v>
                </c:pt>
                <c:pt idx="1491">
                  <c:v>39794</c:v>
                </c:pt>
                <c:pt idx="1492">
                  <c:v>39793</c:v>
                </c:pt>
                <c:pt idx="1493">
                  <c:v>39792</c:v>
                </c:pt>
                <c:pt idx="1494">
                  <c:v>39791</c:v>
                </c:pt>
                <c:pt idx="1495">
                  <c:v>39790</c:v>
                </c:pt>
                <c:pt idx="1496">
                  <c:v>39787</c:v>
                </c:pt>
                <c:pt idx="1497">
                  <c:v>39786</c:v>
                </c:pt>
                <c:pt idx="1498">
                  <c:v>39785</c:v>
                </c:pt>
                <c:pt idx="1499">
                  <c:v>39784</c:v>
                </c:pt>
                <c:pt idx="1500">
                  <c:v>39783</c:v>
                </c:pt>
                <c:pt idx="1501">
                  <c:v>39780</c:v>
                </c:pt>
                <c:pt idx="1502">
                  <c:v>39779</c:v>
                </c:pt>
                <c:pt idx="1503">
                  <c:v>39778</c:v>
                </c:pt>
                <c:pt idx="1504">
                  <c:v>39777</c:v>
                </c:pt>
                <c:pt idx="1505">
                  <c:v>39776</c:v>
                </c:pt>
                <c:pt idx="1506">
                  <c:v>39773</c:v>
                </c:pt>
                <c:pt idx="1507">
                  <c:v>39772</c:v>
                </c:pt>
                <c:pt idx="1508">
                  <c:v>39771</c:v>
                </c:pt>
                <c:pt idx="1509">
                  <c:v>39770</c:v>
                </c:pt>
                <c:pt idx="1510">
                  <c:v>39769</c:v>
                </c:pt>
                <c:pt idx="1511">
                  <c:v>39766</c:v>
                </c:pt>
                <c:pt idx="1512">
                  <c:v>39765</c:v>
                </c:pt>
                <c:pt idx="1513">
                  <c:v>39764</c:v>
                </c:pt>
                <c:pt idx="1514">
                  <c:v>39763</c:v>
                </c:pt>
                <c:pt idx="1515">
                  <c:v>39762</c:v>
                </c:pt>
                <c:pt idx="1516">
                  <c:v>39759</c:v>
                </c:pt>
                <c:pt idx="1517">
                  <c:v>39758</c:v>
                </c:pt>
                <c:pt idx="1518">
                  <c:v>39757</c:v>
                </c:pt>
                <c:pt idx="1519">
                  <c:v>39756</c:v>
                </c:pt>
                <c:pt idx="1520">
                  <c:v>39755</c:v>
                </c:pt>
                <c:pt idx="1521">
                  <c:v>39752</c:v>
                </c:pt>
                <c:pt idx="1522">
                  <c:v>39751</c:v>
                </c:pt>
                <c:pt idx="1523">
                  <c:v>39750</c:v>
                </c:pt>
                <c:pt idx="1524">
                  <c:v>39749</c:v>
                </c:pt>
                <c:pt idx="1525">
                  <c:v>39748</c:v>
                </c:pt>
                <c:pt idx="1526">
                  <c:v>39745</c:v>
                </c:pt>
                <c:pt idx="1527">
                  <c:v>39744</c:v>
                </c:pt>
                <c:pt idx="1528">
                  <c:v>39743</c:v>
                </c:pt>
                <c:pt idx="1529">
                  <c:v>39742</c:v>
                </c:pt>
                <c:pt idx="1530">
                  <c:v>39741</c:v>
                </c:pt>
                <c:pt idx="1531">
                  <c:v>39738</c:v>
                </c:pt>
                <c:pt idx="1532">
                  <c:v>39737</c:v>
                </c:pt>
                <c:pt idx="1533">
                  <c:v>39736</c:v>
                </c:pt>
                <c:pt idx="1534">
                  <c:v>39735</c:v>
                </c:pt>
                <c:pt idx="1535">
                  <c:v>39734</c:v>
                </c:pt>
                <c:pt idx="1536">
                  <c:v>39731</c:v>
                </c:pt>
                <c:pt idx="1537">
                  <c:v>39730</c:v>
                </c:pt>
                <c:pt idx="1538">
                  <c:v>39729</c:v>
                </c:pt>
                <c:pt idx="1539">
                  <c:v>39728</c:v>
                </c:pt>
                <c:pt idx="1540">
                  <c:v>39727</c:v>
                </c:pt>
                <c:pt idx="1541">
                  <c:v>39724</c:v>
                </c:pt>
                <c:pt idx="1542">
                  <c:v>39723</c:v>
                </c:pt>
                <c:pt idx="1543">
                  <c:v>39722</c:v>
                </c:pt>
                <c:pt idx="1544">
                  <c:v>39721</c:v>
                </c:pt>
                <c:pt idx="1545">
                  <c:v>39720</c:v>
                </c:pt>
                <c:pt idx="1546">
                  <c:v>39717</c:v>
                </c:pt>
                <c:pt idx="1547">
                  <c:v>39716</c:v>
                </c:pt>
                <c:pt idx="1548">
                  <c:v>39715</c:v>
                </c:pt>
                <c:pt idx="1549">
                  <c:v>39714</c:v>
                </c:pt>
                <c:pt idx="1550">
                  <c:v>39713</c:v>
                </c:pt>
                <c:pt idx="1551">
                  <c:v>39710</c:v>
                </c:pt>
                <c:pt idx="1552">
                  <c:v>39709</c:v>
                </c:pt>
                <c:pt idx="1553">
                  <c:v>39708</c:v>
                </c:pt>
                <c:pt idx="1554">
                  <c:v>39707</c:v>
                </c:pt>
                <c:pt idx="1555">
                  <c:v>39706</c:v>
                </c:pt>
                <c:pt idx="1556">
                  <c:v>39703</c:v>
                </c:pt>
                <c:pt idx="1557">
                  <c:v>39702</c:v>
                </c:pt>
                <c:pt idx="1558">
                  <c:v>39701</c:v>
                </c:pt>
                <c:pt idx="1559">
                  <c:v>39700</c:v>
                </c:pt>
                <c:pt idx="1560">
                  <c:v>39699</c:v>
                </c:pt>
                <c:pt idx="1561">
                  <c:v>39696</c:v>
                </c:pt>
                <c:pt idx="1562">
                  <c:v>39695</c:v>
                </c:pt>
                <c:pt idx="1563">
                  <c:v>39694</c:v>
                </c:pt>
                <c:pt idx="1564">
                  <c:v>39693</c:v>
                </c:pt>
                <c:pt idx="1565">
                  <c:v>39692</c:v>
                </c:pt>
                <c:pt idx="1566">
                  <c:v>39689</c:v>
                </c:pt>
                <c:pt idx="1567">
                  <c:v>39688</c:v>
                </c:pt>
                <c:pt idx="1568">
                  <c:v>39687</c:v>
                </c:pt>
                <c:pt idx="1569">
                  <c:v>39686</c:v>
                </c:pt>
                <c:pt idx="1570">
                  <c:v>39685</c:v>
                </c:pt>
                <c:pt idx="1571">
                  <c:v>39682</c:v>
                </c:pt>
                <c:pt idx="1572">
                  <c:v>39681</c:v>
                </c:pt>
                <c:pt idx="1573">
                  <c:v>39680</c:v>
                </c:pt>
                <c:pt idx="1574">
                  <c:v>39679</c:v>
                </c:pt>
                <c:pt idx="1575">
                  <c:v>39678</c:v>
                </c:pt>
                <c:pt idx="1576">
                  <c:v>39675</c:v>
                </c:pt>
                <c:pt idx="1577">
                  <c:v>39674</c:v>
                </c:pt>
                <c:pt idx="1578">
                  <c:v>39673</c:v>
                </c:pt>
                <c:pt idx="1579">
                  <c:v>39672</c:v>
                </c:pt>
                <c:pt idx="1580">
                  <c:v>39671</c:v>
                </c:pt>
                <c:pt idx="1581">
                  <c:v>39668</c:v>
                </c:pt>
                <c:pt idx="1582">
                  <c:v>39667</c:v>
                </c:pt>
                <c:pt idx="1583">
                  <c:v>39666</c:v>
                </c:pt>
                <c:pt idx="1584">
                  <c:v>39665</c:v>
                </c:pt>
                <c:pt idx="1585">
                  <c:v>39664</c:v>
                </c:pt>
                <c:pt idx="1586">
                  <c:v>39661</c:v>
                </c:pt>
                <c:pt idx="1587">
                  <c:v>39660</c:v>
                </c:pt>
                <c:pt idx="1588">
                  <c:v>39659</c:v>
                </c:pt>
                <c:pt idx="1589">
                  <c:v>39658</c:v>
                </c:pt>
                <c:pt idx="1590">
                  <c:v>39657</c:v>
                </c:pt>
                <c:pt idx="1591">
                  <c:v>39654</c:v>
                </c:pt>
                <c:pt idx="1592">
                  <c:v>39653</c:v>
                </c:pt>
                <c:pt idx="1593">
                  <c:v>39652</c:v>
                </c:pt>
                <c:pt idx="1594">
                  <c:v>39651</c:v>
                </c:pt>
                <c:pt idx="1595">
                  <c:v>39650</c:v>
                </c:pt>
                <c:pt idx="1596">
                  <c:v>39647</c:v>
                </c:pt>
                <c:pt idx="1597">
                  <c:v>39646</c:v>
                </c:pt>
                <c:pt idx="1598">
                  <c:v>39645</c:v>
                </c:pt>
                <c:pt idx="1599">
                  <c:v>39644</c:v>
                </c:pt>
                <c:pt idx="1600">
                  <c:v>39643</c:v>
                </c:pt>
                <c:pt idx="1601">
                  <c:v>39640</c:v>
                </c:pt>
                <c:pt idx="1602">
                  <c:v>39639</c:v>
                </c:pt>
                <c:pt idx="1603">
                  <c:v>39638</c:v>
                </c:pt>
                <c:pt idx="1604">
                  <c:v>39637</c:v>
                </c:pt>
                <c:pt idx="1605">
                  <c:v>39636</c:v>
                </c:pt>
                <c:pt idx="1606">
                  <c:v>39633</c:v>
                </c:pt>
                <c:pt idx="1607">
                  <c:v>39632</c:v>
                </c:pt>
                <c:pt idx="1608">
                  <c:v>39631</c:v>
                </c:pt>
                <c:pt idx="1609">
                  <c:v>39630</c:v>
                </c:pt>
                <c:pt idx="1610">
                  <c:v>39629</c:v>
                </c:pt>
                <c:pt idx="1611">
                  <c:v>39626</c:v>
                </c:pt>
                <c:pt idx="1612">
                  <c:v>39625</c:v>
                </c:pt>
                <c:pt idx="1613">
                  <c:v>39624</c:v>
                </c:pt>
                <c:pt idx="1614">
                  <c:v>39623</c:v>
                </c:pt>
                <c:pt idx="1615">
                  <c:v>39622</c:v>
                </c:pt>
                <c:pt idx="1616">
                  <c:v>39619</c:v>
                </c:pt>
                <c:pt idx="1617">
                  <c:v>39618</c:v>
                </c:pt>
                <c:pt idx="1618">
                  <c:v>39617</c:v>
                </c:pt>
                <c:pt idx="1619">
                  <c:v>39616</c:v>
                </c:pt>
                <c:pt idx="1620">
                  <c:v>39615</c:v>
                </c:pt>
                <c:pt idx="1621">
                  <c:v>39612</c:v>
                </c:pt>
                <c:pt idx="1622">
                  <c:v>39611</c:v>
                </c:pt>
                <c:pt idx="1623">
                  <c:v>39610</c:v>
                </c:pt>
                <c:pt idx="1624">
                  <c:v>39609</c:v>
                </c:pt>
                <c:pt idx="1625">
                  <c:v>39608</c:v>
                </c:pt>
                <c:pt idx="1626">
                  <c:v>39605</c:v>
                </c:pt>
                <c:pt idx="1627">
                  <c:v>39604</c:v>
                </c:pt>
                <c:pt idx="1628">
                  <c:v>39603</c:v>
                </c:pt>
                <c:pt idx="1629">
                  <c:v>39602</c:v>
                </c:pt>
                <c:pt idx="1630">
                  <c:v>39601</c:v>
                </c:pt>
                <c:pt idx="1631">
                  <c:v>39598</c:v>
                </c:pt>
                <c:pt idx="1632">
                  <c:v>39597</c:v>
                </c:pt>
                <c:pt idx="1633">
                  <c:v>39596</c:v>
                </c:pt>
                <c:pt idx="1634">
                  <c:v>39595</c:v>
                </c:pt>
                <c:pt idx="1635">
                  <c:v>39594</c:v>
                </c:pt>
                <c:pt idx="1636">
                  <c:v>39591</c:v>
                </c:pt>
                <c:pt idx="1637">
                  <c:v>39590</c:v>
                </c:pt>
                <c:pt idx="1638">
                  <c:v>39589</c:v>
                </c:pt>
                <c:pt idx="1639">
                  <c:v>39588</c:v>
                </c:pt>
                <c:pt idx="1640">
                  <c:v>39587</c:v>
                </c:pt>
                <c:pt idx="1641">
                  <c:v>39584</c:v>
                </c:pt>
                <c:pt idx="1642">
                  <c:v>39583</c:v>
                </c:pt>
                <c:pt idx="1643">
                  <c:v>39582</c:v>
                </c:pt>
                <c:pt idx="1644">
                  <c:v>39581</c:v>
                </c:pt>
                <c:pt idx="1645">
                  <c:v>39580</c:v>
                </c:pt>
                <c:pt idx="1646">
                  <c:v>39577</c:v>
                </c:pt>
                <c:pt idx="1647">
                  <c:v>39576</c:v>
                </c:pt>
                <c:pt idx="1648">
                  <c:v>39575</c:v>
                </c:pt>
                <c:pt idx="1649">
                  <c:v>39574</c:v>
                </c:pt>
                <c:pt idx="1650">
                  <c:v>39573</c:v>
                </c:pt>
                <c:pt idx="1651">
                  <c:v>39570</c:v>
                </c:pt>
                <c:pt idx="1652">
                  <c:v>39569</c:v>
                </c:pt>
                <c:pt idx="1653">
                  <c:v>39568</c:v>
                </c:pt>
                <c:pt idx="1654">
                  <c:v>39567</c:v>
                </c:pt>
                <c:pt idx="1655">
                  <c:v>39566</c:v>
                </c:pt>
                <c:pt idx="1656">
                  <c:v>39563</c:v>
                </c:pt>
                <c:pt idx="1657">
                  <c:v>39562</c:v>
                </c:pt>
                <c:pt idx="1658">
                  <c:v>39561</c:v>
                </c:pt>
                <c:pt idx="1659">
                  <c:v>39560</c:v>
                </c:pt>
                <c:pt idx="1660">
                  <c:v>39559</c:v>
                </c:pt>
                <c:pt idx="1661">
                  <c:v>39556</c:v>
                </c:pt>
                <c:pt idx="1662">
                  <c:v>39555</c:v>
                </c:pt>
                <c:pt idx="1663">
                  <c:v>39554</c:v>
                </c:pt>
                <c:pt idx="1664">
                  <c:v>39553</c:v>
                </c:pt>
                <c:pt idx="1665">
                  <c:v>39552</c:v>
                </c:pt>
                <c:pt idx="1666">
                  <c:v>39549</c:v>
                </c:pt>
                <c:pt idx="1667">
                  <c:v>39548</c:v>
                </c:pt>
                <c:pt idx="1668">
                  <c:v>39547</c:v>
                </c:pt>
                <c:pt idx="1669">
                  <c:v>39546</c:v>
                </c:pt>
                <c:pt idx="1670">
                  <c:v>39545</c:v>
                </c:pt>
                <c:pt idx="1671">
                  <c:v>39542</c:v>
                </c:pt>
                <c:pt idx="1672">
                  <c:v>39541</c:v>
                </c:pt>
                <c:pt idx="1673">
                  <c:v>39540</c:v>
                </c:pt>
                <c:pt idx="1674">
                  <c:v>39539</c:v>
                </c:pt>
                <c:pt idx="1675">
                  <c:v>39538</c:v>
                </c:pt>
                <c:pt idx="1676">
                  <c:v>39535</c:v>
                </c:pt>
                <c:pt idx="1677">
                  <c:v>39534</c:v>
                </c:pt>
                <c:pt idx="1678">
                  <c:v>39533</c:v>
                </c:pt>
                <c:pt idx="1679">
                  <c:v>39532</c:v>
                </c:pt>
                <c:pt idx="1680">
                  <c:v>39531</c:v>
                </c:pt>
                <c:pt idx="1681">
                  <c:v>39528</c:v>
                </c:pt>
                <c:pt idx="1682">
                  <c:v>39527</c:v>
                </c:pt>
                <c:pt idx="1683">
                  <c:v>39526</c:v>
                </c:pt>
                <c:pt idx="1684">
                  <c:v>39525</c:v>
                </c:pt>
                <c:pt idx="1685">
                  <c:v>39524</c:v>
                </c:pt>
                <c:pt idx="1686">
                  <c:v>39521</c:v>
                </c:pt>
                <c:pt idx="1687">
                  <c:v>39520</c:v>
                </c:pt>
                <c:pt idx="1688">
                  <c:v>39519</c:v>
                </c:pt>
                <c:pt idx="1689">
                  <c:v>39518</c:v>
                </c:pt>
                <c:pt idx="1690">
                  <c:v>39517</c:v>
                </c:pt>
                <c:pt idx="1691">
                  <c:v>39514</c:v>
                </c:pt>
                <c:pt idx="1692">
                  <c:v>39513</c:v>
                </c:pt>
                <c:pt idx="1693">
                  <c:v>39512</c:v>
                </c:pt>
                <c:pt idx="1694">
                  <c:v>39511</c:v>
                </c:pt>
                <c:pt idx="1695">
                  <c:v>39510</c:v>
                </c:pt>
                <c:pt idx="1696">
                  <c:v>39507</c:v>
                </c:pt>
                <c:pt idx="1697">
                  <c:v>39506</c:v>
                </c:pt>
                <c:pt idx="1698">
                  <c:v>39505</c:v>
                </c:pt>
                <c:pt idx="1699">
                  <c:v>39504</c:v>
                </c:pt>
                <c:pt idx="1700">
                  <c:v>39503</c:v>
                </c:pt>
                <c:pt idx="1701">
                  <c:v>39500</c:v>
                </c:pt>
                <c:pt idx="1702">
                  <c:v>39499</c:v>
                </c:pt>
                <c:pt idx="1703">
                  <c:v>39498</c:v>
                </c:pt>
                <c:pt idx="1704">
                  <c:v>39497</c:v>
                </c:pt>
                <c:pt idx="1705">
                  <c:v>39496</c:v>
                </c:pt>
                <c:pt idx="1706">
                  <c:v>39493</c:v>
                </c:pt>
                <c:pt idx="1707">
                  <c:v>39492</c:v>
                </c:pt>
                <c:pt idx="1708">
                  <c:v>39491</c:v>
                </c:pt>
                <c:pt idx="1709">
                  <c:v>39490</c:v>
                </c:pt>
                <c:pt idx="1710">
                  <c:v>39489</c:v>
                </c:pt>
                <c:pt idx="1711">
                  <c:v>39486</c:v>
                </c:pt>
                <c:pt idx="1712">
                  <c:v>39485</c:v>
                </c:pt>
                <c:pt idx="1713">
                  <c:v>39484</c:v>
                </c:pt>
                <c:pt idx="1714">
                  <c:v>39483</c:v>
                </c:pt>
                <c:pt idx="1715">
                  <c:v>39482</c:v>
                </c:pt>
                <c:pt idx="1716">
                  <c:v>39479</c:v>
                </c:pt>
                <c:pt idx="1717">
                  <c:v>39478</c:v>
                </c:pt>
                <c:pt idx="1718">
                  <c:v>39477</c:v>
                </c:pt>
                <c:pt idx="1719">
                  <c:v>39476</c:v>
                </c:pt>
                <c:pt idx="1720">
                  <c:v>39475</c:v>
                </c:pt>
                <c:pt idx="1721">
                  <c:v>39472</c:v>
                </c:pt>
                <c:pt idx="1722">
                  <c:v>39471</c:v>
                </c:pt>
                <c:pt idx="1723">
                  <c:v>39470</c:v>
                </c:pt>
                <c:pt idx="1724">
                  <c:v>39469</c:v>
                </c:pt>
                <c:pt idx="1725">
                  <c:v>39468</c:v>
                </c:pt>
                <c:pt idx="1726">
                  <c:v>39465</c:v>
                </c:pt>
                <c:pt idx="1727">
                  <c:v>39464</c:v>
                </c:pt>
                <c:pt idx="1728">
                  <c:v>39463</c:v>
                </c:pt>
                <c:pt idx="1729">
                  <c:v>39462</c:v>
                </c:pt>
                <c:pt idx="1730">
                  <c:v>39461</c:v>
                </c:pt>
                <c:pt idx="1731">
                  <c:v>39458</c:v>
                </c:pt>
                <c:pt idx="1732">
                  <c:v>39457</c:v>
                </c:pt>
                <c:pt idx="1733">
                  <c:v>39456</c:v>
                </c:pt>
                <c:pt idx="1734">
                  <c:v>39455</c:v>
                </c:pt>
                <c:pt idx="1735">
                  <c:v>39454</c:v>
                </c:pt>
                <c:pt idx="1736">
                  <c:v>39451</c:v>
                </c:pt>
                <c:pt idx="1737">
                  <c:v>39450</c:v>
                </c:pt>
                <c:pt idx="1738">
                  <c:v>39449</c:v>
                </c:pt>
                <c:pt idx="1739">
                  <c:v>39448</c:v>
                </c:pt>
                <c:pt idx="1740">
                  <c:v>39447</c:v>
                </c:pt>
                <c:pt idx="1741">
                  <c:v>39444</c:v>
                </c:pt>
                <c:pt idx="1742">
                  <c:v>39443</c:v>
                </c:pt>
                <c:pt idx="1743">
                  <c:v>39442</c:v>
                </c:pt>
                <c:pt idx="1744">
                  <c:v>39441</c:v>
                </c:pt>
                <c:pt idx="1745">
                  <c:v>39440</c:v>
                </c:pt>
                <c:pt idx="1746">
                  <c:v>39437</c:v>
                </c:pt>
                <c:pt idx="1747">
                  <c:v>39436</c:v>
                </c:pt>
                <c:pt idx="1748">
                  <c:v>39435</c:v>
                </c:pt>
                <c:pt idx="1749">
                  <c:v>39434</c:v>
                </c:pt>
                <c:pt idx="1750">
                  <c:v>39433</c:v>
                </c:pt>
                <c:pt idx="1751">
                  <c:v>39430</c:v>
                </c:pt>
                <c:pt idx="1752">
                  <c:v>39429</c:v>
                </c:pt>
                <c:pt idx="1753">
                  <c:v>39428</c:v>
                </c:pt>
                <c:pt idx="1754">
                  <c:v>39427</c:v>
                </c:pt>
                <c:pt idx="1755">
                  <c:v>39426</c:v>
                </c:pt>
                <c:pt idx="1756">
                  <c:v>39423</c:v>
                </c:pt>
                <c:pt idx="1757">
                  <c:v>39422</c:v>
                </c:pt>
                <c:pt idx="1758">
                  <c:v>39421</c:v>
                </c:pt>
                <c:pt idx="1759">
                  <c:v>39420</c:v>
                </c:pt>
                <c:pt idx="1760">
                  <c:v>39419</c:v>
                </c:pt>
                <c:pt idx="1761">
                  <c:v>39416</c:v>
                </c:pt>
                <c:pt idx="1762">
                  <c:v>39415</c:v>
                </c:pt>
                <c:pt idx="1763">
                  <c:v>39414</c:v>
                </c:pt>
                <c:pt idx="1764">
                  <c:v>39413</c:v>
                </c:pt>
                <c:pt idx="1765">
                  <c:v>39412</c:v>
                </c:pt>
                <c:pt idx="1766">
                  <c:v>39409</c:v>
                </c:pt>
                <c:pt idx="1767">
                  <c:v>39408</c:v>
                </c:pt>
                <c:pt idx="1768">
                  <c:v>39407</c:v>
                </c:pt>
                <c:pt idx="1769">
                  <c:v>39406</c:v>
                </c:pt>
                <c:pt idx="1770">
                  <c:v>39405</c:v>
                </c:pt>
                <c:pt idx="1771">
                  <c:v>39402</c:v>
                </c:pt>
                <c:pt idx="1772">
                  <c:v>39401</c:v>
                </c:pt>
                <c:pt idx="1773">
                  <c:v>39400</c:v>
                </c:pt>
                <c:pt idx="1774">
                  <c:v>39399</c:v>
                </c:pt>
                <c:pt idx="1775">
                  <c:v>39398</c:v>
                </c:pt>
                <c:pt idx="1776">
                  <c:v>39395</c:v>
                </c:pt>
                <c:pt idx="1777">
                  <c:v>39394</c:v>
                </c:pt>
                <c:pt idx="1778">
                  <c:v>39393</c:v>
                </c:pt>
                <c:pt idx="1779">
                  <c:v>39392</c:v>
                </c:pt>
                <c:pt idx="1780">
                  <c:v>39391</c:v>
                </c:pt>
                <c:pt idx="1781">
                  <c:v>39388</c:v>
                </c:pt>
                <c:pt idx="1782">
                  <c:v>39387</c:v>
                </c:pt>
                <c:pt idx="1783">
                  <c:v>39386</c:v>
                </c:pt>
                <c:pt idx="1784">
                  <c:v>39385</c:v>
                </c:pt>
                <c:pt idx="1785">
                  <c:v>39384</c:v>
                </c:pt>
                <c:pt idx="1786">
                  <c:v>39381</c:v>
                </c:pt>
                <c:pt idx="1787">
                  <c:v>39380</c:v>
                </c:pt>
                <c:pt idx="1788">
                  <c:v>39379</c:v>
                </c:pt>
                <c:pt idx="1789">
                  <c:v>39378</c:v>
                </c:pt>
                <c:pt idx="1790">
                  <c:v>39377</c:v>
                </c:pt>
                <c:pt idx="1791">
                  <c:v>39374</c:v>
                </c:pt>
                <c:pt idx="1792">
                  <c:v>39373</c:v>
                </c:pt>
                <c:pt idx="1793">
                  <c:v>39372</c:v>
                </c:pt>
                <c:pt idx="1794">
                  <c:v>39371</c:v>
                </c:pt>
                <c:pt idx="1795">
                  <c:v>39370</c:v>
                </c:pt>
                <c:pt idx="1796">
                  <c:v>39367</c:v>
                </c:pt>
                <c:pt idx="1797">
                  <c:v>39366</c:v>
                </c:pt>
                <c:pt idx="1798">
                  <c:v>39365</c:v>
                </c:pt>
                <c:pt idx="1799">
                  <c:v>39364</c:v>
                </c:pt>
                <c:pt idx="1800">
                  <c:v>39363</c:v>
                </c:pt>
                <c:pt idx="1801">
                  <c:v>39360</c:v>
                </c:pt>
                <c:pt idx="1802">
                  <c:v>39359</c:v>
                </c:pt>
                <c:pt idx="1803">
                  <c:v>39358</c:v>
                </c:pt>
                <c:pt idx="1804">
                  <c:v>39357</c:v>
                </c:pt>
                <c:pt idx="1805">
                  <c:v>39356</c:v>
                </c:pt>
                <c:pt idx="1806">
                  <c:v>39353</c:v>
                </c:pt>
                <c:pt idx="1807">
                  <c:v>39352</c:v>
                </c:pt>
                <c:pt idx="1808">
                  <c:v>39351</c:v>
                </c:pt>
                <c:pt idx="1809">
                  <c:v>39350</c:v>
                </c:pt>
                <c:pt idx="1810">
                  <c:v>39349</c:v>
                </c:pt>
                <c:pt idx="1811">
                  <c:v>39346</c:v>
                </c:pt>
                <c:pt idx="1812">
                  <c:v>39345</c:v>
                </c:pt>
                <c:pt idx="1813">
                  <c:v>39344</c:v>
                </c:pt>
                <c:pt idx="1814">
                  <c:v>39343</c:v>
                </c:pt>
                <c:pt idx="1815">
                  <c:v>39342</c:v>
                </c:pt>
                <c:pt idx="1816">
                  <c:v>39339</c:v>
                </c:pt>
                <c:pt idx="1817">
                  <c:v>39338</c:v>
                </c:pt>
                <c:pt idx="1818">
                  <c:v>39337</c:v>
                </c:pt>
                <c:pt idx="1819">
                  <c:v>39336</c:v>
                </c:pt>
                <c:pt idx="1820">
                  <c:v>39335</c:v>
                </c:pt>
                <c:pt idx="1821">
                  <c:v>39332</c:v>
                </c:pt>
                <c:pt idx="1822">
                  <c:v>39331</c:v>
                </c:pt>
                <c:pt idx="1823">
                  <c:v>39330</c:v>
                </c:pt>
                <c:pt idx="1824">
                  <c:v>39329</c:v>
                </c:pt>
                <c:pt idx="1825">
                  <c:v>39328</c:v>
                </c:pt>
                <c:pt idx="1826">
                  <c:v>39325</c:v>
                </c:pt>
                <c:pt idx="1827">
                  <c:v>39324</c:v>
                </c:pt>
                <c:pt idx="1828">
                  <c:v>39323</c:v>
                </c:pt>
                <c:pt idx="1829">
                  <c:v>39322</c:v>
                </c:pt>
                <c:pt idx="1830">
                  <c:v>39321</c:v>
                </c:pt>
                <c:pt idx="1831">
                  <c:v>39318</c:v>
                </c:pt>
                <c:pt idx="1832">
                  <c:v>39317</c:v>
                </c:pt>
                <c:pt idx="1833">
                  <c:v>39316</c:v>
                </c:pt>
                <c:pt idx="1834">
                  <c:v>39315</c:v>
                </c:pt>
                <c:pt idx="1835">
                  <c:v>39314</c:v>
                </c:pt>
                <c:pt idx="1836">
                  <c:v>39311</c:v>
                </c:pt>
                <c:pt idx="1837">
                  <c:v>39310</c:v>
                </c:pt>
                <c:pt idx="1838">
                  <c:v>39309</c:v>
                </c:pt>
                <c:pt idx="1839">
                  <c:v>39308</c:v>
                </c:pt>
                <c:pt idx="1840">
                  <c:v>39307</c:v>
                </c:pt>
                <c:pt idx="1841">
                  <c:v>39304</c:v>
                </c:pt>
                <c:pt idx="1842">
                  <c:v>39303</c:v>
                </c:pt>
                <c:pt idx="1843">
                  <c:v>39302</c:v>
                </c:pt>
                <c:pt idx="1844">
                  <c:v>39301</c:v>
                </c:pt>
                <c:pt idx="1845">
                  <c:v>39300</c:v>
                </c:pt>
                <c:pt idx="1846">
                  <c:v>39297</c:v>
                </c:pt>
                <c:pt idx="1847">
                  <c:v>39296</c:v>
                </c:pt>
                <c:pt idx="1848">
                  <c:v>39295</c:v>
                </c:pt>
                <c:pt idx="1849">
                  <c:v>39294</c:v>
                </c:pt>
                <c:pt idx="1850">
                  <c:v>39293</c:v>
                </c:pt>
                <c:pt idx="1851">
                  <c:v>39290</c:v>
                </c:pt>
                <c:pt idx="1852">
                  <c:v>39289</c:v>
                </c:pt>
                <c:pt idx="1853">
                  <c:v>39288</c:v>
                </c:pt>
                <c:pt idx="1854">
                  <c:v>39287</c:v>
                </c:pt>
                <c:pt idx="1855">
                  <c:v>39286</c:v>
                </c:pt>
                <c:pt idx="1856">
                  <c:v>39283</c:v>
                </c:pt>
                <c:pt idx="1857">
                  <c:v>39282</c:v>
                </c:pt>
                <c:pt idx="1858">
                  <c:v>39281</c:v>
                </c:pt>
                <c:pt idx="1859">
                  <c:v>39280</c:v>
                </c:pt>
                <c:pt idx="1860">
                  <c:v>39279</c:v>
                </c:pt>
                <c:pt idx="1861">
                  <c:v>39276</c:v>
                </c:pt>
                <c:pt idx="1862">
                  <c:v>39275</c:v>
                </c:pt>
                <c:pt idx="1863">
                  <c:v>39274</c:v>
                </c:pt>
                <c:pt idx="1864">
                  <c:v>39273</c:v>
                </c:pt>
                <c:pt idx="1865">
                  <c:v>39272</c:v>
                </c:pt>
                <c:pt idx="1866">
                  <c:v>39269</c:v>
                </c:pt>
                <c:pt idx="1867">
                  <c:v>39268</c:v>
                </c:pt>
                <c:pt idx="1868">
                  <c:v>39267</c:v>
                </c:pt>
                <c:pt idx="1869">
                  <c:v>39266</c:v>
                </c:pt>
                <c:pt idx="1870">
                  <c:v>39265</c:v>
                </c:pt>
                <c:pt idx="1871">
                  <c:v>39262</c:v>
                </c:pt>
                <c:pt idx="1872">
                  <c:v>39261</c:v>
                </c:pt>
                <c:pt idx="1873">
                  <c:v>39260</c:v>
                </c:pt>
                <c:pt idx="1874">
                  <c:v>39259</c:v>
                </c:pt>
                <c:pt idx="1875">
                  <c:v>39258</c:v>
                </c:pt>
                <c:pt idx="1876">
                  <c:v>39255</c:v>
                </c:pt>
                <c:pt idx="1877">
                  <c:v>39254</c:v>
                </c:pt>
                <c:pt idx="1878">
                  <c:v>39253</c:v>
                </c:pt>
                <c:pt idx="1879">
                  <c:v>39252</c:v>
                </c:pt>
                <c:pt idx="1880">
                  <c:v>39251</c:v>
                </c:pt>
                <c:pt idx="1881">
                  <c:v>39248</c:v>
                </c:pt>
                <c:pt idx="1882">
                  <c:v>39247</c:v>
                </c:pt>
                <c:pt idx="1883">
                  <c:v>39246</c:v>
                </c:pt>
                <c:pt idx="1884">
                  <c:v>39245</c:v>
                </c:pt>
                <c:pt idx="1885">
                  <c:v>39244</c:v>
                </c:pt>
                <c:pt idx="1886">
                  <c:v>39241</c:v>
                </c:pt>
                <c:pt idx="1887">
                  <c:v>39240</c:v>
                </c:pt>
                <c:pt idx="1888">
                  <c:v>39239</c:v>
                </c:pt>
                <c:pt idx="1889">
                  <c:v>39238</c:v>
                </c:pt>
                <c:pt idx="1890">
                  <c:v>39237</c:v>
                </c:pt>
                <c:pt idx="1891">
                  <c:v>39234</c:v>
                </c:pt>
                <c:pt idx="1892">
                  <c:v>39233</c:v>
                </c:pt>
                <c:pt idx="1893">
                  <c:v>39232</c:v>
                </c:pt>
                <c:pt idx="1894">
                  <c:v>39231</c:v>
                </c:pt>
                <c:pt idx="1895">
                  <c:v>39230</c:v>
                </c:pt>
                <c:pt idx="1896">
                  <c:v>39227</c:v>
                </c:pt>
                <c:pt idx="1897">
                  <c:v>39226</c:v>
                </c:pt>
                <c:pt idx="1898">
                  <c:v>39225</c:v>
                </c:pt>
                <c:pt idx="1899">
                  <c:v>39224</c:v>
                </c:pt>
                <c:pt idx="1900">
                  <c:v>39223</c:v>
                </c:pt>
                <c:pt idx="1901">
                  <c:v>39220</c:v>
                </c:pt>
                <c:pt idx="1902">
                  <c:v>39219</c:v>
                </c:pt>
                <c:pt idx="1903">
                  <c:v>39218</c:v>
                </c:pt>
                <c:pt idx="1904">
                  <c:v>39217</c:v>
                </c:pt>
                <c:pt idx="1905">
                  <c:v>39216</c:v>
                </c:pt>
                <c:pt idx="1906">
                  <c:v>39213</c:v>
                </c:pt>
                <c:pt idx="1907">
                  <c:v>39212</c:v>
                </c:pt>
                <c:pt idx="1908">
                  <c:v>39211</c:v>
                </c:pt>
                <c:pt idx="1909">
                  <c:v>39210</c:v>
                </c:pt>
                <c:pt idx="1910">
                  <c:v>39209</c:v>
                </c:pt>
                <c:pt idx="1911">
                  <c:v>39206</c:v>
                </c:pt>
                <c:pt idx="1912">
                  <c:v>39205</c:v>
                </c:pt>
                <c:pt idx="1913">
                  <c:v>39204</c:v>
                </c:pt>
                <c:pt idx="1914">
                  <c:v>39203</c:v>
                </c:pt>
                <c:pt idx="1915">
                  <c:v>39202</c:v>
                </c:pt>
                <c:pt idx="1916">
                  <c:v>39199</c:v>
                </c:pt>
                <c:pt idx="1917">
                  <c:v>39198</c:v>
                </c:pt>
                <c:pt idx="1918">
                  <c:v>39197</c:v>
                </c:pt>
                <c:pt idx="1919">
                  <c:v>39196</c:v>
                </c:pt>
                <c:pt idx="1920">
                  <c:v>39195</c:v>
                </c:pt>
                <c:pt idx="1921">
                  <c:v>39192</c:v>
                </c:pt>
                <c:pt idx="1922">
                  <c:v>39191</c:v>
                </c:pt>
                <c:pt idx="1923">
                  <c:v>39190</c:v>
                </c:pt>
                <c:pt idx="1924">
                  <c:v>39189</c:v>
                </c:pt>
                <c:pt idx="1925">
                  <c:v>39188</c:v>
                </c:pt>
                <c:pt idx="1926">
                  <c:v>39185</c:v>
                </c:pt>
                <c:pt idx="1927">
                  <c:v>39184</c:v>
                </c:pt>
                <c:pt idx="1928">
                  <c:v>39183</c:v>
                </c:pt>
                <c:pt idx="1929">
                  <c:v>39182</c:v>
                </c:pt>
                <c:pt idx="1930">
                  <c:v>39181</c:v>
                </c:pt>
                <c:pt idx="1931">
                  <c:v>39178</c:v>
                </c:pt>
                <c:pt idx="1932">
                  <c:v>39177</c:v>
                </c:pt>
                <c:pt idx="1933">
                  <c:v>39176</c:v>
                </c:pt>
                <c:pt idx="1934">
                  <c:v>39175</c:v>
                </c:pt>
                <c:pt idx="1935">
                  <c:v>39174</c:v>
                </c:pt>
                <c:pt idx="1936">
                  <c:v>39171</c:v>
                </c:pt>
                <c:pt idx="1937">
                  <c:v>39170</c:v>
                </c:pt>
                <c:pt idx="1938">
                  <c:v>39169</c:v>
                </c:pt>
                <c:pt idx="1939">
                  <c:v>39168</c:v>
                </c:pt>
                <c:pt idx="1940">
                  <c:v>39167</c:v>
                </c:pt>
                <c:pt idx="1941">
                  <c:v>39164</c:v>
                </c:pt>
                <c:pt idx="1942">
                  <c:v>39163</c:v>
                </c:pt>
                <c:pt idx="1943">
                  <c:v>39162</c:v>
                </c:pt>
                <c:pt idx="1944">
                  <c:v>39161</c:v>
                </c:pt>
                <c:pt idx="1945">
                  <c:v>39160</c:v>
                </c:pt>
                <c:pt idx="1946">
                  <c:v>39157</c:v>
                </c:pt>
                <c:pt idx="1947">
                  <c:v>39156</c:v>
                </c:pt>
                <c:pt idx="1948">
                  <c:v>39155</c:v>
                </c:pt>
                <c:pt idx="1949">
                  <c:v>39154</c:v>
                </c:pt>
                <c:pt idx="1950">
                  <c:v>39153</c:v>
                </c:pt>
                <c:pt idx="1951">
                  <c:v>39150</c:v>
                </c:pt>
                <c:pt idx="1952">
                  <c:v>39149</c:v>
                </c:pt>
                <c:pt idx="1953">
                  <c:v>39148</c:v>
                </c:pt>
                <c:pt idx="1954">
                  <c:v>39147</c:v>
                </c:pt>
                <c:pt idx="1955">
                  <c:v>39146</c:v>
                </c:pt>
                <c:pt idx="1956">
                  <c:v>39143</c:v>
                </c:pt>
                <c:pt idx="1957">
                  <c:v>39142</c:v>
                </c:pt>
                <c:pt idx="1958">
                  <c:v>39141</c:v>
                </c:pt>
                <c:pt idx="1959">
                  <c:v>39140</c:v>
                </c:pt>
                <c:pt idx="1960">
                  <c:v>39139</c:v>
                </c:pt>
                <c:pt idx="1961">
                  <c:v>39136</c:v>
                </c:pt>
                <c:pt idx="1962">
                  <c:v>39135</c:v>
                </c:pt>
                <c:pt idx="1963">
                  <c:v>39134</c:v>
                </c:pt>
                <c:pt idx="1964">
                  <c:v>39133</c:v>
                </c:pt>
                <c:pt idx="1965">
                  <c:v>39132</c:v>
                </c:pt>
                <c:pt idx="1966">
                  <c:v>39129</c:v>
                </c:pt>
                <c:pt idx="1967">
                  <c:v>39128</c:v>
                </c:pt>
                <c:pt idx="1968">
                  <c:v>39127</c:v>
                </c:pt>
                <c:pt idx="1969">
                  <c:v>39126</c:v>
                </c:pt>
                <c:pt idx="1970">
                  <c:v>39125</c:v>
                </c:pt>
                <c:pt idx="1971">
                  <c:v>39122</c:v>
                </c:pt>
                <c:pt idx="1972">
                  <c:v>39121</c:v>
                </c:pt>
                <c:pt idx="1973">
                  <c:v>39120</c:v>
                </c:pt>
                <c:pt idx="1974">
                  <c:v>39119</c:v>
                </c:pt>
                <c:pt idx="1975">
                  <c:v>39118</c:v>
                </c:pt>
                <c:pt idx="1976">
                  <c:v>39115</c:v>
                </c:pt>
                <c:pt idx="1977">
                  <c:v>39114</c:v>
                </c:pt>
                <c:pt idx="1978">
                  <c:v>39113</c:v>
                </c:pt>
                <c:pt idx="1979">
                  <c:v>39112</c:v>
                </c:pt>
                <c:pt idx="1980">
                  <c:v>39111</c:v>
                </c:pt>
                <c:pt idx="1981">
                  <c:v>39108</c:v>
                </c:pt>
                <c:pt idx="1982">
                  <c:v>39107</c:v>
                </c:pt>
                <c:pt idx="1983">
                  <c:v>39106</c:v>
                </c:pt>
                <c:pt idx="1984">
                  <c:v>39105</c:v>
                </c:pt>
                <c:pt idx="1985">
                  <c:v>39104</c:v>
                </c:pt>
                <c:pt idx="1986">
                  <c:v>39101</c:v>
                </c:pt>
                <c:pt idx="1987">
                  <c:v>39100</c:v>
                </c:pt>
                <c:pt idx="1988">
                  <c:v>39099</c:v>
                </c:pt>
                <c:pt idx="1989">
                  <c:v>39098</c:v>
                </c:pt>
                <c:pt idx="1990">
                  <c:v>39097</c:v>
                </c:pt>
                <c:pt idx="1991">
                  <c:v>39094</c:v>
                </c:pt>
                <c:pt idx="1992">
                  <c:v>39093</c:v>
                </c:pt>
                <c:pt idx="1993">
                  <c:v>39092</c:v>
                </c:pt>
                <c:pt idx="1994">
                  <c:v>39091</c:v>
                </c:pt>
                <c:pt idx="1995">
                  <c:v>39090</c:v>
                </c:pt>
                <c:pt idx="1996">
                  <c:v>39087</c:v>
                </c:pt>
                <c:pt idx="1997">
                  <c:v>39086</c:v>
                </c:pt>
                <c:pt idx="1998">
                  <c:v>39085</c:v>
                </c:pt>
                <c:pt idx="1999">
                  <c:v>39084</c:v>
                </c:pt>
                <c:pt idx="2000">
                  <c:v>39083</c:v>
                </c:pt>
                <c:pt idx="2001">
                  <c:v>39080</c:v>
                </c:pt>
                <c:pt idx="2002">
                  <c:v>39079</c:v>
                </c:pt>
                <c:pt idx="2003">
                  <c:v>39078</c:v>
                </c:pt>
                <c:pt idx="2004">
                  <c:v>39077</c:v>
                </c:pt>
                <c:pt idx="2005">
                  <c:v>39076</c:v>
                </c:pt>
                <c:pt idx="2006">
                  <c:v>39073</c:v>
                </c:pt>
                <c:pt idx="2007">
                  <c:v>39072</c:v>
                </c:pt>
                <c:pt idx="2008">
                  <c:v>39071</c:v>
                </c:pt>
                <c:pt idx="2009">
                  <c:v>39070</c:v>
                </c:pt>
                <c:pt idx="2010">
                  <c:v>39069</c:v>
                </c:pt>
                <c:pt idx="2011">
                  <c:v>39066</c:v>
                </c:pt>
                <c:pt idx="2012">
                  <c:v>39065</c:v>
                </c:pt>
                <c:pt idx="2013">
                  <c:v>39064</c:v>
                </c:pt>
                <c:pt idx="2014">
                  <c:v>39063</c:v>
                </c:pt>
                <c:pt idx="2015">
                  <c:v>39062</c:v>
                </c:pt>
                <c:pt idx="2016">
                  <c:v>39059</c:v>
                </c:pt>
                <c:pt idx="2017">
                  <c:v>39058</c:v>
                </c:pt>
                <c:pt idx="2018">
                  <c:v>39057</c:v>
                </c:pt>
                <c:pt idx="2019">
                  <c:v>39056</c:v>
                </c:pt>
                <c:pt idx="2020">
                  <c:v>39055</c:v>
                </c:pt>
                <c:pt idx="2021">
                  <c:v>39052</c:v>
                </c:pt>
                <c:pt idx="2022">
                  <c:v>39051</c:v>
                </c:pt>
                <c:pt idx="2023">
                  <c:v>39050</c:v>
                </c:pt>
                <c:pt idx="2024">
                  <c:v>39049</c:v>
                </c:pt>
                <c:pt idx="2025">
                  <c:v>39048</c:v>
                </c:pt>
                <c:pt idx="2026">
                  <c:v>39045</c:v>
                </c:pt>
                <c:pt idx="2027">
                  <c:v>39044</c:v>
                </c:pt>
                <c:pt idx="2028">
                  <c:v>39043</c:v>
                </c:pt>
                <c:pt idx="2029">
                  <c:v>39042</c:v>
                </c:pt>
                <c:pt idx="2030">
                  <c:v>39041</c:v>
                </c:pt>
                <c:pt idx="2031">
                  <c:v>39038</c:v>
                </c:pt>
                <c:pt idx="2032">
                  <c:v>39037</c:v>
                </c:pt>
                <c:pt idx="2033">
                  <c:v>39036</c:v>
                </c:pt>
                <c:pt idx="2034">
                  <c:v>39035</c:v>
                </c:pt>
                <c:pt idx="2035">
                  <c:v>39034</c:v>
                </c:pt>
                <c:pt idx="2036">
                  <c:v>39031</c:v>
                </c:pt>
                <c:pt idx="2037">
                  <c:v>39030</c:v>
                </c:pt>
                <c:pt idx="2038">
                  <c:v>39029</c:v>
                </c:pt>
                <c:pt idx="2039">
                  <c:v>39028</c:v>
                </c:pt>
                <c:pt idx="2040">
                  <c:v>39027</c:v>
                </c:pt>
                <c:pt idx="2041">
                  <c:v>39024</c:v>
                </c:pt>
                <c:pt idx="2042">
                  <c:v>39023</c:v>
                </c:pt>
                <c:pt idx="2043">
                  <c:v>39022</c:v>
                </c:pt>
              </c:numCache>
            </c:numRef>
          </c:cat>
          <c:val>
            <c:numRef>
              <c:f>ETF!$D$12:$D$2055</c:f>
              <c:numCache>
                <c:formatCode>#,##0</c:formatCode>
                <c:ptCount val="2044"/>
                <c:pt idx="0">
                  <c:v>1287.0999999999999</c:v>
                </c:pt>
                <c:pt idx="1">
                  <c:v>1287.81</c:v>
                </c:pt>
                <c:pt idx="2">
                  <c:v>1289.6899999999998</c:v>
                </c:pt>
                <c:pt idx="3">
                  <c:v>1282.5999999999999</c:v>
                </c:pt>
                <c:pt idx="4">
                  <c:v>1281.24</c:v>
                </c:pt>
                <c:pt idx="5">
                  <c:v>1276.9000000000001</c:v>
                </c:pt>
                <c:pt idx="6">
                  <c:v>1280.08</c:v>
                </c:pt>
                <c:pt idx="7">
                  <c:v>1276.79</c:v>
                </c:pt>
                <c:pt idx="8">
                  <c:v>1291.92</c:v>
                </c:pt>
                <c:pt idx="9">
                  <c:v>1295.6799999999998</c:v>
                </c:pt>
                <c:pt idx="10">
                  <c:v>1298.43</c:v>
                </c:pt>
                <c:pt idx="11">
                  <c:v>1304.83</c:v>
                </c:pt>
                <c:pt idx="12">
                  <c:v>1313.57</c:v>
                </c:pt>
                <c:pt idx="13">
                  <c:v>1312.9</c:v>
                </c:pt>
                <c:pt idx="14">
                  <c:v>1309.45</c:v>
                </c:pt>
                <c:pt idx="15">
                  <c:v>1308.55</c:v>
                </c:pt>
                <c:pt idx="16">
                  <c:v>1310.95</c:v>
                </c:pt>
                <c:pt idx="17">
                  <c:v>1312.62</c:v>
                </c:pt>
                <c:pt idx="18">
                  <c:v>1305.8499999999999</c:v>
                </c:pt>
                <c:pt idx="19">
                  <c:v>1288.82</c:v>
                </c:pt>
                <c:pt idx="20">
                  <c:v>1288.3</c:v>
                </c:pt>
                <c:pt idx="21">
                  <c:v>1293.33</c:v>
                </c:pt>
                <c:pt idx="22">
                  <c:v>1282.55</c:v>
                </c:pt>
                <c:pt idx="23">
                  <c:v>1296.32</c:v>
                </c:pt>
                <c:pt idx="24">
                  <c:v>1299.01</c:v>
                </c:pt>
                <c:pt idx="25">
                  <c:v>1304.02</c:v>
                </c:pt>
                <c:pt idx="26">
                  <c:v>1307.1499999999999</c:v>
                </c:pt>
                <c:pt idx="27">
                  <c:v>1293.73</c:v>
                </c:pt>
                <c:pt idx="28">
                  <c:v>1304.6299999999999</c:v>
                </c:pt>
                <c:pt idx="29">
                  <c:v>1306.43</c:v>
                </c:pt>
                <c:pt idx="30">
                  <c:v>1312.55</c:v>
                </c:pt>
                <c:pt idx="31">
                  <c:v>1311.1</c:v>
                </c:pt>
                <c:pt idx="32">
                  <c:v>1319.24</c:v>
                </c:pt>
                <c:pt idx="33">
                  <c:v>1299.2</c:v>
                </c:pt>
                <c:pt idx="34">
                  <c:v>1294.07</c:v>
                </c:pt>
                <c:pt idx="35">
                  <c:v>1307.1099999999999</c:v>
                </c:pt>
                <c:pt idx="36">
                  <c:v>1338.62</c:v>
                </c:pt>
                <c:pt idx="37">
                  <c:v>1335.75</c:v>
                </c:pt>
                <c:pt idx="38">
                  <c:v>1327.8</c:v>
                </c:pt>
                <c:pt idx="39">
                  <c:v>1319.28</c:v>
                </c:pt>
                <c:pt idx="40">
                  <c:v>1319.94</c:v>
                </c:pt>
                <c:pt idx="41">
                  <c:v>1320.55</c:v>
                </c:pt>
                <c:pt idx="42">
                  <c:v>1319.53</c:v>
                </c:pt>
                <c:pt idx="43">
                  <c:v>1326.86</c:v>
                </c:pt>
                <c:pt idx="44">
                  <c:v>1326.3899999999999</c:v>
                </c:pt>
                <c:pt idx="45">
                  <c:v>1327.32</c:v>
                </c:pt>
                <c:pt idx="46">
                  <c:v>1316.1799999999998</c:v>
                </c:pt>
                <c:pt idx="47">
                  <c:v>1316.58</c:v>
                </c:pt>
                <c:pt idx="48">
                  <c:v>1319.1899999999998</c:v>
                </c:pt>
                <c:pt idx="49">
                  <c:v>1318.4</c:v>
                </c:pt>
                <c:pt idx="50">
                  <c:v>1317.36</c:v>
                </c:pt>
                <c:pt idx="51">
                  <c:v>1314.85</c:v>
                </c:pt>
                <c:pt idx="52">
                  <c:v>1320.3899999999999</c:v>
                </c:pt>
                <c:pt idx="53">
                  <c:v>1277.6799999999998</c:v>
                </c:pt>
                <c:pt idx="54">
                  <c:v>1270.6499999999999</c:v>
                </c:pt>
                <c:pt idx="55">
                  <c:v>1271.8799999999999</c:v>
                </c:pt>
                <c:pt idx="56">
                  <c:v>1276.8899999999999</c:v>
                </c:pt>
                <c:pt idx="57">
                  <c:v>1273.45</c:v>
                </c:pt>
                <c:pt idx="58">
                  <c:v>1261.06</c:v>
                </c:pt>
                <c:pt idx="59">
                  <c:v>1259.9100000000001</c:v>
                </c:pt>
                <c:pt idx="60">
                  <c:v>1252.3399999999999</c:v>
                </c:pt>
                <c:pt idx="61">
                  <c:v>1253.25</c:v>
                </c:pt>
                <c:pt idx="62">
                  <c:v>1253.6899999999998</c:v>
                </c:pt>
                <c:pt idx="63">
                  <c:v>1243.92</c:v>
                </c:pt>
                <c:pt idx="64">
                  <c:v>1244.97</c:v>
                </c:pt>
                <c:pt idx="65">
                  <c:v>1243.96</c:v>
                </c:pt>
                <c:pt idx="66">
                  <c:v>1249.73</c:v>
                </c:pt>
                <c:pt idx="67">
                  <c:v>1255.58</c:v>
                </c:pt>
                <c:pt idx="68">
                  <c:v>1258.1399999999999</c:v>
                </c:pt>
                <c:pt idx="69">
                  <c:v>1264.9000000000001</c:v>
                </c:pt>
                <c:pt idx="70">
                  <c:v>1292.75</c:v>
                </c:pt>
                <c:pt idx="71">
                  <c:v>1292.56</c:v>
                </c:pt>
                <c:pt idx="72">
                  <c:v>1294.02</c:v>
                </c:pt>
                <c:pt idx="73">
                  <c:v>1291.99</c:v>
                </c:pt>
                <c:pt idx="74">
                  <c:v>1294.3699999999999</c:v>
                </c:pt>
                <c:pt idx="75">
                  <c:v>1293.07</c:v>
                </c:pt>
                <c:pt idx="76">
                  <c:v>1293.46</c:v>
                </c:pt>
                <c:pt idx="77">
                  <c:v>1296.1699999999998</c:v>
                </c:pt>
                <c:pt idx="78">
                  <c:v>1305.95</c:v>
                </c:pt>
                <c:pt idx="79">
                  <c:v>1293.5999999999999</c:v>
                </c:pt>
                <c:pt idx="80">
                  <c:v>1295.83</c:v>
                </c:pt>
                <c:pt idx="81">
                  <c:v>1288.79</c:v>
                </c:pt>
                <c:pt idx="82">
                  <c:v>1289.3</c:v>
                </c:pt>
                <c:pt idx="83">
                  <c:v>1289.92</c:v>
                </c:pt>
                <c:pt idx="84">
                  <c:v>1308.04</c:v>
                </c:pt>
                <c:pt idx="85">
                  <c:v>1310.27</c:v>
                </c:pt>
                <c:pt idx="86">
                  <c:v>1299.6199999999999</c:v>
                </c:pt>
                <c:pt idx="87">
                  <c:v>1284.3</c:v>
                </c:pt>
                <c:pt idx="88">
                  <c:v>1291.55</c:v>
                </c:pt>
                <c:pt idx="89">
                  <c:v>1295.9000000000001</c:v>
                </c:pt>
                <c:pt idx="90">
                  <c:v>1296.6799999999998</c:v>
                </c:pt>
                <c:pt idx="91">
                  <c:v>1303.2</c:v>
                </c:pt>
                <c:pt idx="92">
                  <c:v>1293.3599999999999</c:v>
                </c:pt>
                <c:pt idx="93">
                  <c:v>1283.9000000000001</c:v>
                </c:pt>
                <c:pt idx="94">
                  <c:v>1283.79</c:v>
                </c:pt>
                <c:pt idx="95">
                  <c:v>1289.8</c:v>
                </c:pt>
                <c:pt idx="96">
                  <c:v>1294.3</c:v>
                </c:pt>
                <c:pt idx="97">
                  <c:v>1295.1899999999998</c:v>
                </c:pt>
                <c:pt idx="98">
                  <c:v>1302.55</c:v>
                </c:pt>
                <c:pt idx="99">
                  <c:v>1302.6399999999999</c:v>
                </c:pt>
                <c:pt idx="100">
                  <c:v>1327.99</c:v>
                </c:pt>
                <c:pt idx="101">
                  <c:v>1318.42</c:v>
                </c:pt>
                <c:pt idx="102">
                  <c:v>1318.9</c:v>
                </c:pt>
                <c:pt idx="103">
                  <c:v>1311.78</c:v>
                </c:pt>
                <c:pt idx="104">
                  <c:v>1308.6299999999999</c:v>
                </c:pt>
                <c:pt idx="105">
                  <c:v>1297.3499999999999</c:v>
                </c:pt>
                <c:pt idx="106">
                  <c:v>1303.6399999999999</c:v>
                </c:pt>
                <c:pt idx="107">
                  <c:v>1286.77</c:v>
                </c:pt>
                <c:pt idx="108">
                  <c:v>1289.8599999999999</c:v>
                </c:pt>
                <c:pt idx="109">
                  <c:v>1278.95</c:v>
                </c:pt>
                <c:pt idx="110">
                  <c:v>1284.01</c:v>
                </c:pt>
                <c:pt idx="111">
                  <c:v>1295.27</c:v>
                </c:pt>
                <c:pt idx="112">
                  <c:v>1291.3</c:v>
                </c:pt>
                <c:pt idx="113">
                  <c:v>1304.47</c:v>
                </c:pt>
                <c:pt idx="114">
                  <c:v>1311.2</c:v>
                </c:pt>
                <c:pt idx="115">
                  <c:v>1308.76</c:v>
                </c:pt>
                <c:pt idx="116">
                  <c:v>1334.7</c:v>
                </c:pt>
                <c:pt idx="117">
                  <c:v>1327.8799999999999</c:v>
                </c:pt>
                <c:pt idx="118">
                  <c:v>1329.6299999999999</c:v>
                </c:pt>
                <c:pt idx="119">
                  <c:v>1355.72</c:v>
                </c:pt>
                <c:pt idx="120">
                  <c:v>1367.1</c:v>
                </c:pt>
                <c:pt idx="121">
                  <c:v>1383.05</c:v>
                </c:pt>
                <c:pt idx="122">
                  <c:v>1370.1399999999999</c:v>
                </c:pt>
                <c:pt idx="123">
                  <c:v>1366.83</c:v>
                </c:pt>
                <c:pt idx="124">
                  <c:v>1348.97</c:v>
                </c:pt>
                <c:pt idx="125">
                  <c:v>1339.72</c:v>
                </c:pt>
                <c:pt idx="126">
                  <c:v>1339.98</c:v>
                </c:pt>
                <c:pt idx="127">
                  <c:v>1350.85</c:v>
                </c:pt>
                <c:pt idx="128">
                  <c:v>1336.9</c:v>
                </c:pt>
                <c:pt idx="129">
                  <c:v>1334.34</c:v>
                </c:pt>
                <c:pt idx="130">
                  <c:v>1350.58</c:v>
                </c:pt>
                <c:pt idx="131">
                  <c:v>1326.44</c:v>
                </c:pt>
                <c:pt idx="132">
                  <c:v>1331.33</c:v>
                </c:pt>
                <c:pt idx="133">
                  <c:v>1330.57</c:v>
                </c:pt>
                <c:pt idx="134">
                  <c:v>1340.6399999999999</c:v>
                </c:pt>
                <c:pt idx="135">
                  <c:v>1336.98</c:v>
                </c:pt>
                <c:pt idx="136">
                  <c:v>1324.28</c:v>
                </c:pt>
                <c:pt idx="137">
                  <c:v>1322.94</c:v>
                </c:pt>
                <c:pt idx="138">
                  <c:v>1311.6</c:v>
                </c:pt>
                <c:pt idx="139">
                  <c:v>1321.97</c:v>
                </c:pt>
                <c:pt idx="140">
                  <c:v>1328.79</c:v>
                </c:pt>
                <c:pt idx="141">
                  <c:v>1318.6899999999998</c:v>
                </c:pt>
                <c:pt idx="142">
                  <c:v>1302.9000000000001</c:v>
                </c:pt>
                <c:pt idx="143">
                  <c:v>1291.1799999999998</c:v>
                </c:pt>
                <c:pt idx="144">
                  <c:v>1291.46</c:v>
                </c:pt>
                <c:pt idx="145">
                  <c:v>1274.78</c:v>
                </c:pt>
                <c:pt idx="146">
                  <c:v>1267.27</c:v>
                </c:pt>
                <c:pt idx="147">
                  <c:v>1258.1899999999998</c:v>
                </c:pt>
                <c:pt idx="148">
                  <c:v>1257.92</c:v>
                </c:pt>
                <c:pt idx="149">
                  <c:v>1254.72</c:v>
                </c:pt>
                <c:pt idx="150">
                  <c:v>1257.6799999999998</c:v>
                </c:pt>
                <c:pt idx="151">
                  <c:v>1244.55</c:v>
                </c:pt>
                <c:pt idx="152">
                  <c:v>1243.92</c:v>
                </c:pt>
                <c:pt idx="153">
                  <c:v>1267.24</c:v>
                </c:pt>
                <c:pt idx="154">
                  <c:v>1256.8799999999999</c:v>
                </c:pt>
                <c:pt idx="155">
                  <c:v>1257.0999999999999</c:v>
                </c:pt>
                <c:pt idx="156">
                  <c:v>1270.07</c:v>
                </c:pt>
                <c:pt idx="157">
                  <c:v>1264.1399999999999</c:v>
                </c:pt>
                <c:pt idx="158">
                  <c:v>1237.08</c:v>
                </c:pt>
                <c:pt idx="159">
                  <c:v>1241.4100000000001</c:v>
                </c:pt>
                <c:pt idx="160">
                  <c:v>1254.6599999999999</c:v>
                </c:pt>
                <c:pt idx="161">
                  <c:v>1254.05</c:v>
                </c:pt>
                <c:pt idx="162">
                  <c:v>1242.3899999999999</c:v>
                </c:pt>
                <c:pt idx="163">
                  <c:v>1241.8599999999999</c:v>
                </c:pt>
                <c:pt idx="164">
                  <c:v>1245.1899999999998</c:v>
                </c:pt>
                <c:pt idx="165">
                  <c:v>1253.22</c:v>
                </c:pt>
                <c:pt idx="166">
                  <c:v>1248.45</c:v>
                </c:pt>
                <c:pt idx="167">
                  <c:v>1227.95</c:v>
                </c:pt>
                <c:pt idx="168">
                  <c:v>1225.94</c:v>
                </c:pt>
                <c:pt idx="169">
                  <c:v>1232.0999999999999</c:v>
                </c:pt>
                <c:pt idx="170">
                  <c:v>1238.07</c:v>
                </c:pt>
                <c:pt idx="171">
                  <c:v>1237.01</c:v>
                </c:pt>
                <c:pt idx="172">
                  <c:v>1224.4000000000001</c:v>
                </c:pt>
                <c:pt idx="173">
                  <c:v>1200.9000000000001</c:v>
                </c:pt>
                <c:pt idx="174">
                  <c:v>1205.6499999999999</c:v>
                </c:pt>
                <c:pt idx="175">
                  <c:v>1196.5</c:v>
                </c:pt>
                <c:pt idx="176">
                  <c:v>1213.3499999999999</c:v>
                </c:pt>
                <c:pt idx="177">
                  <c:v>1210.5999999999999</c:v>
                </c:pt>
                <c:pt idx="178">
                  <c:v>1204.24</c:v>
                </c:pt>
                <c:pt idx="179">
                  <c:v>1204.23</c:v>
                </c:pt>
                <c:pt idx="180">
                  <c:v>1198.82</c:v>
                </c:pt>
                <c:pt idx="181">
                  <c:v>1203.3</c:v>
                </c:pt>
                <c:pt idx="182">
                  <c:v>1188.6799999999998</c:v>
                </c:pt>
                <c:pt idx="183">
                  <c:v>1218.5</c:v>
                </c:pt>
                <c:pt idx="184">
                  <c:v>1231.05</c:v>
                </c:pt>
                <c:pt idx="185">
                  <c:v>1241.3</c:v>
                </c:pt>
                <c:pt idx="186">
                  <c:v>1238.8</c:v>
                </c:pt>
                <c:pt idx="187">
                  <c:v>1225.52</c:v>
                </c:pt>
                <c:pt idx="188">
                  <c:v>1252.25</c:v>
                </c:pt>
                <c:pt idx="189">
                  <c:v>1262.1799999999998</c:v>
                </c:pt>
                <c:pt idx="190">
                  <c:v>1240.4100000000001</c:v>
                </c:pt>
                <c:pt idx="191">
                  <c:v>1229.05</c:v>
                </c:pt>
                <c:pt idx="192">
                  <c:v>1225.1699999999998</c:v>
                </c:pt>
                <c:pt idx="193">
                  <c:v>1243.78</c:v>
                </c:pt>
                <c:pt idx="194">
                  <c:v>1223.42</c:v>
                </c:pt>
                <c:pt idx="195">
                  <c:v>1219.75</c:v>
                </c:pt>
                <c:pt idx="196">
                  <c:v>1253.49</c:v>
                </c:pt>
                <c:pt idx="197">
                  <c:v>1244.1299999999999</c:v>
                </c:pt>
                <c:pt idx="198">
                  <c:v>1237.97</c:v>
                </c:pt>
                <c:pt idx="199">
                  <c:v>1242.79</c:v>
                </c:pt>
                <c:pt idx="200">
                  <c:v>1251.3</c:v>
                </c:pt>
                <c:pt idx="201">
                  <c:v>1243.6299999999999</c:v>
                </c:pt>
                <c:pt idx="202">
                  <c:v>1243.08</c:v>
                </c:pt>
                <c:pt idx="203">
                  <c:v>1244.25</c:v>
                </c:pt>
                <c:pt idx="204">
                  <c:v>1275.6499999999999</c:v>
                </c:pt>
                <c:pt idx="205">
                  <c:v>1275.4000000000001</c:v>
                </c:pt>
                <c:pt idx="206">
                  <c:v>1290.2</c:v>
                </c:pt>
                <c:pt idx="207">
                  <c:v>1287.2</c:v>
                </c:pt>
                <c:pt idx="208">
                  <c:v>1281.82</c:v>
                </c:pt>
                <c:pt idx="209">
                  <c:v>1268</c:v>
                </c:pt>
                <c:pt idx="210">
                  <c:v>1282.8</c:v>
                </c:pt>
                <c:pt idx="211">
                  <c:v>1288.5999999999999</c:v>
                </c:pt>
                <c:pt idx="212">
                  <c:v>1307.6499999999999</c:v>
                </c:pt>
                <c:pt idx="213">
                  <c:v>1317.93</c:v>
                </c:pt>
                <c:pt idx="214">
                  <c:v>1311.81</c:v>
                </c:pt>
                <c:pt idx="215">
                  <c:v>1314.35</c:v>
                </c:pt>
                <c:pt idx="216">
                  <c:v>1316.2</c:v>
                </c:pt>
                <c:pt idx="217">
                  <c:v>1323.1</c:v>
                </c:pt>
                <c:pt idx="218">
                  <c:v>1344.57</c:v>
                </c:pt>
                <c:pt idx="219">
                  <c:v>1345.05</c:v>
                </c:pt>
                <c:pt idx="220">
                  <c:v>1352.6499999999999</c:v>
                </c:pt>
                <c:pt idx="221">
                  <c:v>1350.8</c:v>
                </c:pt>
                <c:pt idx="222">
                  <c:v>1346.78</c:v>
                </c:pt>
                <c:pt idx="223">
                  <c:v>1333.42</c:v>
                </c:pt>
                <c:pt idx="224">
                  <c:v>1340.1499999999999</c:v>
                </c:pt>
                <c:pt idx="225">
                  <c:v>1316</c:v>
                </c:pt>
                <c:pt idx="226">
                  <c:v>1316.25</c:v>
                </c:pt>
                <c:pt idx="227">
                  <c:v>1320.34</c:v>
                </c:pt>
                <c:pt idx="228">
                  <c:v>1282.48</c:v>
                </c:pt>
                <c:pt idx="229">
                  <c:v>1282.3799999999999</c:v>
                </c:pt>
                <c:pt idx="230">
                  <c:v>1272.3899999999999</c:v>
                </c:pt>
                <c:pt idx="231">
                  <c:v>1272.1799999999998</c:v>
                </c:pt>
                <c:pt idx="232">
                  <c:v>1287.5999999999999</c:v>
                </c:pt>
                <c:pt idx="233">
                  <c:v>1305.8</c:v>
                </c:pt>
                <c:pt idx="234">
                  <c:v>1319.32</c:v>
                </c:pt>
                <c:pt idx="235">
                  <c:v>1323.23</c:v>
                </c:pt>
                <c:pt idx="236">
                  <c:v>1310.8</c:v>
                </c:pt>
                <c:pt idx="237">
                  <c:v>1316.77</c:v>
                </c:pt>
                <c:pt idx="238">
                  <c:v>1316.1899999999998</c:v>
                </c:pt>
                <c:pt idx="239">
                  <c:v>1287.6499999999999</c:v>
                </c:pt>
                <c:pt idx="240">
                  <c:v>1328.94</c:v>
                </c:pt>
                <c:pt idx="241">
                  <c:v>1336.6499999999999</c:v>
                </c:pt>
                <c:pt idx="242">
                  <c:v>1324.09</c:v>
                </c:pt>
                <c:pt idx="243">
                  <c:v>1334.48</c:v>
                </c:pt>
                <c:pt idx="244">
                  <c:v>1323.35</c:v>
                </c:pt>
                <c:pt idx="245">
                  <c:v>1322.74</c:v>
                </c:pt>
                <c:pt idx="246">
                  <c:v>1326.05</c:v>
                </c:pt>
                <c:pt idx="247">
                  <c:v>1366.35</c:v>
                </c:pt>
                <c:pt idx="248">
                  <c:v>1364.02</c:v>
                </c:pt>
                <c:pt idx="249">
                  <c:v>1310.6399999999999</c:v>
                </c:pt>
                <c:pt idx="250">
                  <c:v>1312.98</c:v>
                </c:pt>
                <c:pt idx="251">
                  <c:v>1326.3899999999999</c:v>
                </c:pt>
                <c:pt idx="252">
                  <c:v>1321.6699999999998</c:v>
                </c:pt>
                <c:pt idx="253">
                  <c:v>1365.47</c:v>
                </c:pt>
                <c:pt idx="254">
                  <c:v>1363.85</c:v>
                </c:pt>
                <c:pt idx="255">
                  <c:v>1387.03</c:v>
                </c:pt>
                <c:pt idx="256">
                  <c:v>1391.9</c:v>
                </c:pt>
                <c:pt idx="257">
                  <c:v>1367.5</c:v>
                </c:pt>
                <c:pt idx="258">
                  <c:v>1391.6299999999999</c:v>
                </c:pt>
                <c:pt idx="259">
                  <c:v>1412.42</c:v>
                </c:pt>
                <c:pt idx="260">
                  <c:v>1391.32</c:v>
                </c:pt>
                <c:pt idx="261">
                  <c:v>1395.1499999999999</c:v>
                </c:pt>
                <c:pt idx="262">
                  <c:v>1407.75</c:v>
                </c:pt>
                <c:pt idx="263">
                  <c:v>1417.51</c:v>
                </c:pt>
                <c:pt idx="264">
                  <c:v>1415.09</c:v>
                </c:pt>
                <c:pt idx="265">
                  <c:v>1404.7</c:v>
                </c:pt>
                <c:pt idx="266">
                  <c:v>1397.75</c:v>
                </c:pt>
                <c:pt idx="267">
                  <c:v>1376.1699999999998</c:v>
                </c:pt>
                <c:pt idx="268">
                  <c:v>1366.76</c:v>
                </c:pt>
                <c:pt idx="269">
                  <c:v>1371.1699999999998</c:v>
                </c:pt>
                <c:pt idx="270">
                  <c:v>1365.98</c:v>
                </c:pt>
                <c:pt idx="271">
                  <c:v>1376.87</c:v>
                </c:pt>
                <c:pt idx="272">
                  <c:v>1366.31</c:v>
                </c:pt>
                <c:pt idx="273">
                  <c:v>1336.1499999999999</c:v>
                </c:pt>
                <c:pt idx="274">
                  <c:v>1321.6699999999998</c:v>
                </c:pt>
                <c:pt idx="275">
                  <c:v>1338.3</c:v>
                </c:pt>
                <c:pt idx="276">
                  <c:v>1314.4</c:v>
                </c:pt>
                <c:pt idx="277">
                  <c:v>1313.4</c:v>
                </c:pt>
                <c:pt idx="278">
                  <c:v>1287.6499999999999</c:v>
                </c:pt>
                <c:pt idx="279">
                  <c:v>1283.1699999999998</c:v>
                </c:pt>
                <c:pt idx="280">
                  <c:v>1303.07</c:v>
                </c:pt>
                <c:pt idx="281">
                  <c:v>1311.75</c:v>
                </c:pt>
                <c:pt idx="282">
                  <c:v>1310.1099999999999</c:v>
                </c:pt>
                <c:pt idx="283">
                  <c:v>1325.25</c:v>
                </c:pt>
                <c:pt idx="284">
                  <c:v>1326.3</c:v>
                </c:pt>
                <c:pt idx="285">
                  <c:v>1328.02</c:v>
                </c:pt>
                <c:pt idx="286">
                  <c:v>1333.3</c:v>
                </c:pt>
                <c:pt idx="287">
                  <c:v>1333.9</c:v>
                </c:pt>
                <c:pt idx="288">
                  <c:v>1322.25</c:v>
                </c:pt>
                <c:pt idx="289">
                  <c:v>1345.2</c:v>
                </c:pt>
                <c:pt idx="290">
                  <c:v>1335.8799999999999</c:v>
                </c:pt>
                <c:pt idx="291">
                  <c:v>1296.0999999999999</c:v>
                </c:pt>
                <c:pt idx="292">
                  <c:v>1284.24</c:v>
                </c:pt>
                <c:pt idx="293">
                  <c:v>1276.1099999999999</c:v>
                </c:pt>
                <c:pt idx="294">
                  <c:v>1292.22</c:v>
                </c:pt>
                <c:pt idx="295">
                  <c:v>1284.57</c:v>
                </c:pt>
                <c:pt idx="296">
                  <c:v>1285.7</c:v>
                </c:pt>
                <c:pt idx="297">
                  <c:v>1286.2</c:v>
                </c:pt>
                <c:pt idx="298">
                  <c:v>1259.78</c:v>
                </c:pt>
                <c:pt idx="299">
                  <c:v>1251.44</c:v>
                </c:pt>
                <c:pt idx="300">
                  <c:v>1237.07</c:v>
                </c:pt>
                <c:pt idx="301">
                  <c:v>1223.2</c:v>
                </c:pt>
                <c:pt idx="302">
                  <c:v>1249.9000000000001</c:v>
                </c:pt>
                <c:pt idx="303">
                  <c:v>1252.83</c:v>
                </c:pt>
                <c:pt idx="304">
                  <c:v>1243.49</c:v>
                </c:pt>
                <c:pt idx="305">
                  <c:v>1252.55</c:v>
                </c:pt>
                <c:pt idx="306">
                  <c:v>1234.57</c:v>
                </c:pt>
                <c:pt idx="307">
                  <c:v>1200.6499999999999</c:v>
                </c:pt>
                <c:pt idx="308">
                  <c:v>1226.6499999999999</c:v>
                </c:pt>
                <c:pt idx="309">
                  <c:v>1277.6499999999999</c:v>
                </c:pt>
                <c:pt idx="310">
                  <c:v>1282.3799999999999</c:v>
                </c:pt>
                <c:pt idx="311">
                  <c:v>1296.4000000000001</c:v>
                </c:pt>
                <c:pt idx="312">
                  <c:v>1285.05</c:v>
                </c:pt>
                <c:pt idx="313">
                  <c:v>1351.26</c:v>
                </c:pt>
                <c:pt idx="314">
                  <c:v>1367.6499999999999</c:v>
                </c:pt>
                <c:pt idx="315">
                  <c:v>1385.35</c:v>
                </c:pt>
                <c:pt idx="316">
                  <c:v>1390.74</c:v>
                </c:pt>
                <c:pt idx="317">
                  <c:v>1386.02</c:v>
                </c:pt>
                <c:pt idx="318">
                  <c:v>1388.9</c:v>
                </c:pt>
                <c:pt idx="319">
                  <c:v>1378.37</c:v>
                </c:pt>
                <c:pt idx="320">
                  <c:v>1386.5</c:v>
                </c:pt>
                <c:pt idx="321">
                  <c:v>1383.05</c:v>
                </c:pt>
                <c:pt idx="322">
                  <c:v>1413.91</c:v>
                </c:pt>
                <c:pt idx="323">
                  <c:v>1403.4</c:v>
                </c:pt>
                <c:pt idx="324">
                  <c:v>1399.43</c:v>
                </c:pt>
                <c:pt idx="325">
                  <c:v>1411.4</c:v>
                </c:pt>
                <c:pt idx="326">
                  <c:v>1387.92</c:v>
                </c:pt>
                <c:pt idx="327">
                  <c:v>1414.1499999999999</c:v>
                </c:pt>
                <c:pt idx="328">
                  <c:v>1393.1</c:v>
                </c:pt>
                <c:pt idx="329">
                  <c:v>1381.23</c:v>
                </c:pt>
                <c:pt idx="330">
                  <c:v>1394.78</c:v>
                </c:pt>
                <c:pt idx="331">
                  <c:v>1386.6499999999999</c:v>
                </c:pt>
                <c:pt idx="332">
                  <c:v>1391.1</c:v>
                </c:pt>
                <c:pt idx="333">
                  <c:v>1370.4</c:v>
                </c:pt>
                <c:pt idx="334">
                  <c:v>1376.37</c:v>
                </c:pt>
                <c:pt idx="335">
                  <c:v>1393.8</c:v>
                </c:pt>
                <c:pt idx="336">
                  <c:v>1359.55</c:v>
                </c:pt>
                <c:pt idx="337">
                  <c:v>1386</c:v>
                </c:pt>
                <c:pt idx="338">
                  <c:v>1393.03</c:v>
                </c:pt>
                <c:pt idx="339">
                  <c:v>1425.4</c:v>
                </c:pt>
                <c:pt idx="340">
                  <c:v>1430.58</c:v>
                </c:pt>
                <c:pt idx="341">
                  <c:v>1448.2</c:v>
                </c:pt>
                <c:pt idx="342">
                  <c:v>1458.25</c:v>
                </c:pt>
                <c:pt idx="343">
                  <c:v>1474.07</c:v>
                </c:pt>
                <c:pt idx="344">
                  <c:v>1452.73</c:v>
                </c:pt>
                <c:pt idx="345">
                  <c:v>1469.4</c:v>
                </c:pt>
                <c:pt idx="346">
                  <c:v>1470.75</c:v>
                </c:pt>
                <c:pt idx="347">
                  <c:v>1467.08</c:v>
                </c:pt>
                <c:pt idx="348">
                  <c:v>1457.58</c:v>
                </c:pt>
                <c:pt idx="349">
                  <c:v>1476.75</c:v>
                </c:pt>
                <c:pt idx="350">
                  <c:v>1475.93</c:v>
                </c:pt>
                <c:pt idx="351">
                  <c:v>1462.09</c:v>
                </c:pt>
                <c:pt idx="352">
                  <c:v>1467.8799999999999</c:v>
                </c:pt>
                <c:pt idx="353">
                  <c:v>1431.95</c:v>
                </c:pt>
                <c:pt idx="354">
                  <c:v>1413</c:v>
                </c:pt>
                <c:pt idx="355">
                  <c:v>1426.45</c:v>
                </c:pt>
                <c:pt idx="356">
                  <c:v>1403.85</c:v>
                </c:pt>
                <c:pt idx="357">
                  <c:v>1390.59</c:v>
                </c:pt>
                <c:pt idx="358">
                  <c:v>1376.5</c:v>
                </c:pt>
                <c:pt idx="359">
                  <c:v>1367.8899999999999</c:v>
                </c:pt>
                <c:pt idx="360">
                  <c:v>1347.95</c:v>
                </c:pt>
                <c:pt idx="361">
                  <c:v>1483</c:v>
                </c:pt>
                <c:pt idx="362">
                  <c:v>1561.45</c:v>
                </c:pt>
                <c:pt idx="363">
                  <c:v>1558.54</c:v>
                </c:pt>
                <c:pt idx="364">
                  <c:v>1585.34</c:v>
                </c:pt>
                <c:pt idx="365">
                  <c:v>1573.6399999999999</c:v>
                </c:pt>
                <c:pt idx="366">
                  <c:v>1581.1499999999999</c:v>
                </c:pt>
                <c:pt idx="367">
                  <c:v>1554.59</c:v>
                </c:pt>
                <c:pt idx="368">
                  <c:v>1557.95</c:v>
                </c:pt>
                <c:pt idx="369">
                  <c:v>1575.9</c:v>
                </c:pt>
                <c:pt idx="370">
                  <c:v>1599.52</c:v>
                </c:pt>
                <c:pt idx="371">
                  <c:v>1598.75</c:v>
                </c:pt>
                <c:pt idx="372">
                  <c:v>1596.82</c:v>
                </c:pt>
                <c:pt idx="373">
                  <c:v>1605.25</c:v>
                </c:pt>
                <c:pt idx="374">
                  <c:v>1600.04</c:v>
                </c:pt>
                <c:pt idx="375">
                  <c:v>1605.08</c:v>
                </c:pt>
                <c:pt idx="376">
                  <c:v>1608.58</c:v>
                </c:pt>
                <c:pt idx="377">
                  <c:v>1614.8799999999999</c:v>
                </c:pt>
                <c:pt idx="378">
                  <c:v>1606.83</c:v>
                </c:pt>
                <c:pt idx="379">
                  <c:v>1612.75</c:v>
                </c:pt>
                <c:pt idx="380">
                  <c:v>1605.6299999999999</c:v>
                </c:pt>
                <c:pt idx="381">
                  <c:v>1591.95</c:v>
                </c:pt>
                <c:pt idx="382">
                  <c:v>1590.2</c:v>
                </c:pt>
                <c:pt idx="383">
                  <c:v>1587.7</c:v>
                </c:pt>
                <c:pt idx="384">
                  <c:v>1592.8</c:v>
                </c:pt>
                <c:pt idx="385">
                  <c:v>1581.55</c:v>
                </c:pt>
                <c:pt idx="386">
                  <c:v>1578.8</c:v>
                </c:pt>
                <c:pt idx="387">
                  <c:v>1578.97</c:v>
                </c:pt>
                <c:pt idx="388">
                  <c:v>1583.9</c:v>
                </c:pt>
                <c:pt idx="389">
                  <c:v>1575.5</c:v>
                </c:pt>
                <c:pt idx="390">
                  <c:v>1573.77</c:v>
                </c:pt>
                <c:pt idx="391">
                  <c:v>1576.23</c:v>
                </c:pt>
                <c:pt idx="392">
                  <c:v>1579.58</c:v>
                </c:pt>
                <c:pt idx="393">
                  <c:v>1597.4</c:v>
                </c:pt>
                <c:pt idx="394">
                  <c:v>1613.85</c:v>
                </c:pt>
                <c:pt idx="395">
                  <c:v>1593.5</c:v>
                </c:pt>
                <c:pt idx="396">
                  <c:v>1581.4</c:v>
                </c:pt>
                <c:pt idx="397">
                  <c:v>1576.4</c:v>
                </c:pt>
                <c:pt idx="398">
                  <c:v>1564.55</c:v>
                </c:pt>
                <c:pt idx="399">
                  <c:v>1605.05</c:v>
                </c:pt>
                <c:pt idx="400">
                  <c:v>1610.05</c:v>
                </c:pt>
                <c:pt idx="401">
                  <c:v>1610.1</c:v>
                </c:pt>
                <c:pt idx="402">
                  <c:v>1634.75</c:v>
                </c:pt>
                <c:pt idx="403">
                  <c:v>1642.55</c:v>
                </c:pt>
                <c:pt idx="404">
                  <c:v>1651.1499999999999</c:v>
                </c:pt>
                <c:pt idx="405">
                  <c:v>1647.95</c:v>
                </c:pt>
                <c:pt idx="406">
                  <c:v>1667.2</c:v>
                </c:pt>
                <c:pt idx="407">
                  <c:v>1671.6499999999999</c:v>
                </c:pt>
                <c:pt idx="408">
                  <c:v>1677.7</c:v>
                </c:pt>
                <c:pt idx="409">
                  <c:v>1672.95</c:v>
                </c:pt>
                <c:pt idx="410">
                  <c:v>1673.7</c:v>
                </c:pt>
                <c:pt idx="411">
                  <c:v>1667.45</c:v>
                </c:pt>
                <c:pt idx="412">
                  <c:v>1663.6499999999999</c:v>
                </c:pt>
                <c:pt idx="413">
                  <c:v>1677.05</c:v>
                </c:pt>
                <c:pt idx="414">
                  <c:v>1663.8</c:v>
                </c:pt>
                <c:pt idx="415">
                  <c:v>1655.5</c:v>
                </c:pt>
                <c:pt idx="416">
                  <c:v>1658.7</c:v>
                </c:pt>
                <c:pt idx="417">
                  <c:v>1667.95</c:v>
                </c:pt>
                <c:pt idx="418">
                  <c:v>1685.85</c:v>
                </c:pt>
                <c:pt idx="419">
                  <c:v>1692.7</c:v>
                </c:pt>
                <c:pt idx="420">
                  <c:v>1690.05</c:v>
                </c:pt>
                <c:pt idx="421">
                  <c:v>1684.3</c:v>
                </c:pt>
                <c:pt idx="422">
                  <c:v>1687.55</c:v>
                </c:pt>
                <c:pt idx="423">
                  <c:v>1679.95</c:v>
                </c:pt>
                <c:pt idx="424">
                  <c:v>1679.45</c:v>
                </c:pt>
                <c:pt idx="425">
                  <c:v>1667.85</c:v>
                </c:pt>
                <c:pt idx="426">
                  <c:v>1662.8</c:v>
                </c:pt>
                <c:pt idx="427">
                  <c:v>1675.45</c:v>
                </c:pt>
                <c:pt idx="428">
                  <c:v>1657.75</c:v>
                </c:pt>
                <c:pt idx="429">
                  <c:v>1659.25</c:v>
                </c:pt>
                <c:pt idx="430">
                  <c:v>1646.95</c:v>
                </c:pt>
                <c:pt idx="431">
                  <c:v>1655.6499999999999</c:v>
                </c:pt>
                <c:pt idx="432">
                  <c:v>1663.95</c:v>
                </c:pt>
                <c:pt idx="433">
                  <c:v>1686.9</c:v>
                </c:pt>
                <c:pt idx="434">
                  <c:v>1673.78</c:v>
                </c:pt>
                <c:pt idx="435">
                  <c:v>1675.35</c:v>
                </c:pt>
                <c:pt idx="436">
                  <c:v>1655.85</c:v>
                </c:pt>
                <c:pt idx="437">
                  <c:v>1664.26</c:v>
                </c:pt>
                <c:pt idx="438">
                  <c:v>1659.75</c:v>
                </c:pt>
                <c:pt idx="439">
                  <c:v>1658.9</c:v>
                </c:pt>
                <c:pt idx="440">
                  <c:v>1657.48</c:v>
                </c:pt>
                <c:pt idx="441">
                  <c:v>1657.25</c:v>
                </c:pt>
                <c:pt idx="442">
                  <c:v>1647.7</c:v>
                </c:pt>
                <c:pt idx="443">
                  <c:v>1667.25</c:v>
                </c:pt>
                <c:pt idx="444">
                  <c:v>1671.1</c:v>
                </c:pt>
                <c:pt idx="445">
                  <c:v>1698.1499999999999</c:v>
                </c:pt>
                <c:pt idx="446">
                  <c:v>1696.1</c:v>
                </c:pt>
                <c:pt idx="447">
                  <c:v>1696.95</c:v>
                </c:pt>
                <c:pt idx="448">
                  <c:v>1711.6499999999999</c:v>
                </c:pt>
                <c:pt idx="449">
                  <c:v>1710.3</c:v>
                </c:pt>
                <c:pt idx="450">
                  <c:v>1712.95</c:v>
                </c:pt>
                <c:pt idx="451">
                  <c:v>1704.05</c:v>
                </c:pt>
                <c:pt idx="452">
                  <c:v>1699.9</c:v>
                </c:pt>
                <c:pt idx="453">
                  <c:v>1693.95</c:v>
                </c:pt>
                <c:pt idx="454">
                  <c:v>1697.55</c:v>
                </c:pt>
                <c:pt idx="455">
                  <c:v>1716</c:v>
                </c:pt>
                <c:pt idx="456">
                  <c:v>1714.8</c:v>
                </c:pt>
                <c:pt idx="457">
                  <c:v>1725.7</c:v>
                </c:pt>
                <c:pt idx="458">
                  <c:v>1719.75</c:v>
                </c:pt>
                <c:pt idx="459">
                  <c:v>1742.1499999999999</c:v>
                </c:pt>
                <c:pt idx="460">
                  <c:v>1748.6499999999999</c:v>
                </c:pt>
                <c:pt idx="461">
                  <c:v>1753</c:v>
                </c:pt>
                <c:pt idx="462">
                  <c:v>1729.55</c:v>
                </c:pt>
                <c:pt idx="463">
                  <c:v>1728.7</c:v>
                </c:pt>
                <c:pt idx="464">
                  <c:v>1727.3</c:v>
                </c:pt>
                <c:pt idx="465">
                  <c:v>1731.7</c:v>
                </c:pt>
                <c:pt idx="466">
                  <c:v>1713.75</c:v>
                </c:pt>
                <c:pt idx="467">
                  <c:v>1715.8</c:v>
                </c:pt>
                <c:pt idx="468">
                  <c:v>1726.35</c:v>
                </c:pt>
                <c:pt idx="469">
                  <c:v>1725</c:v>
                </c:pt>
                <c:pt idx="470">
                  <c:v>1728.2</c:v>
                </c:pt>
                <c:pt idx="471">
                  <c:v>1731.1799999999998</c:v>
                </c:pt>
                <c:pt idx="472">
                  <c:v>1731.45</c:v>
                </c:pt>
                <c:pt idx="473">
                  <c:v>1717.75</c:v>
                </c:pt>
                <c:pt idx="474">
                  <c:v>1716</c:v>
                </c:pt>
                <c:pt idx="475">
                  <c:v>1685</c:v>
                </c:pt>
                <c:pt idx="476">
                  <c:v>1678.1</c:v>
                </c:pt>
                <c:pt idx="477">
                  <c:v>1714.25</c:v>
                </c:pt>
                <c:pt idx="478">
                  <c:v>1720.6499999999999</c:v>
                </c:pt>
                <c:pt idx="479">
                  <c:v>1709.6</c:v>
                </c:pt>
                <c:pt idx="480">
                  <c:v>1709.35</c:v>
                </c:pt>
                <c:pt idx="481">
                  <c:v>1711.3</c:v>
                </c:pt>
                <c:pt idx="482">
                  <c:v>1712.1</c:v>
                </c:pt>
                <c:pt idx="483">
                  <c:v>1701.95</c:v>
                </c:pt>
                <c:pt idx="484">
                  <c:v>1707.6499999999999</c:v>
                </c:pt>
                <c:pt idx="485">
                  <c:v>1728.5</c:v>
                </c:pt>
                <c:pt idx="486">
                  <c:v>1721.75</c:v>
                </c:pt>
                <c:pt idx="487">
                  <c:v>1741.3</c:v>
                </c:pt>
                <c:pt idx="488">
                  <c:v>1750.1499999999999</c:v>
                </c:pt>
                <c:pt idx="489">
                  <c:v>1747.6</c:v>
                </c:pt>
                <c:pt idx="490">
                  <c:v>1737.55</c:v>
                </c:pt>
                <c:pt idx="491">
                  <c:v>1754.48</c:v>
                </c:pt>
                <c:pt idx="492">
                  <c:v>1767.35</c:v>
                </c:pt>
                <c:pt idx="493">
                  <c:v>1762.35</c:v>
                </c:pt>
                <c:pt idx="494">
                  <c:v>1764.3</c:v>
                </c:pt>
                <c:pt idx="495">
                  <c:v>1774.95</c:v>
                </c:pt>
                <c:pt idx="496">
                  <c:v>1780.6</c:v>
                </c:pt>
                <c:pt idx="497">
                  <c:v>1790.4</c:v>
                </c:pt>
                <c:pt idx="498">
                  <c:v>1778</c:v>
                </c:pt>
                <c:pt idx="499">
                  <c:v>1774.7</c:v>
                </c:pt>
                <c:pt idx="500">
                  <c:v>1775.3</c:v>
                </c:pt>
                <c:pt idx="501">
                  <c:v>1772.1</c:v>
                </c:pt>
                <c:pt idx="502">
                  <c:v>1777.25</c:v>
                </c:pt>
                <c:pt idx="503">
                  <c:v>1752.75</c:v>
                </c:pt>
                <c:pt idx="504">
                  <c:v>1760.6499999999999</c:v>
                </c:pt>
                <c:pt idx="505">
                  <c:v>1764.45</c:v>
                </c:pt>
                <c:pt idx="506">
                  <c:v>1773.1</c:v>
                </c:pt>
                <c:pt idx="507">
                  <c:v>1768.6</c:v>
                </c:pt>
                <c:pt idx="508">
                  <c:v>1770.4</c:v>
                </c:pt>
                <c:pt idx="509">
                  <c:v>1772</c:v>
                </c:pt>
                <c:pt idx="510">
                  <c:v>1761.45</c:v>
                </c:pt>
                <c:pt idx="511">
                  <c:v>1770.4</c:v>
                </c:pt>
                <c:pt idx="512">
                  <c:v>1767.04</c:v>
                </c:pt>
                <c:pt idx="513">
                  <c:v>1730.8</c:v>
                </c:pt>
                <c:pt idx="514">
                  <c:v>1732.2</c:v>
                </c:pt>
                <c:pt idx="515">
                  <c:v>1726.25</c:v>
                </c:pt>
                <c:pt idx="516">
                  <c:v>1735.6499999999999</c:v>
                </c:pt>
                <c:pt idx="517">
                  <c:v>1700.28</c:v>
                </c:pt>
                <c:pt idx="518">
                  <c:v>1693</c:v>
                </c:pt>
                <c:pt idx="519">
                  <c:v>1695.75</c:v>
                </c:pt>
                <c:pt idx="520">
                  <c:v>1692.5</c:v>
                </c:pt>
                <c:pt idx="521">
                  <c:v>1692.01</c:v>
                </c:pt>
                <c:pt idx="522">
                  <c:v>1655.6</c:v>
                </c:pt>
                <c:pt idx="523">
                  <c:v>1656.5</c:v>
                </c:pt>
                <c:pt idx="524">
                  <c:v>1666.9</c:v>
                </c:pt>
                <c:pt idx="525">
                  <c:v>1664.1</c:v>
                </c:pt>
                <c:pt idx="526">
                  <c:v>1670.55</c:v>
                </c:pt>
                <c:pt idx="527">
                  <c:v>1670.6</c:v>
                </c:pt>
                <c:pt idx="528">
                  <c:v>1654.6499999999999</c:v>
                </c:pt>
                <c:pt idx="529">
                  <c:v>1637.8</c:v>
                </c:pt>
                <c:pt idx="530">
                  <c:v>1620.5</c:v>
                </c:pt>
                <c:pt idx="531">
                  <c:v>1616.05</c:v>
                </c:pt>
                <c:pt idx="532">
                  <c:v>1615.1</c:v>
                </c:pt>
                <c:pt idx="533">
                  <c:v>1603.1</c:v>
                </c:pt>
                <c:pt idx="534">
                  <c:v>1599.05</c:v>
                </c:pt>
                <c:pt idx="535">
                  <c:v>1609.75</c:v>
                </c:pt>
                <c:pt idx="536">
                  <c:v>1620.2</c:v>
                </c:pt>
                <c:pt idx="537">
                  <c:v>1617.25</c:v>
                </c:pt>
                <c:pt idx="538">
                  <c:v>1612.1299999999999</c:v>
                </c:pt>
                <c:pt idx="539">
                  <c:v>1612.2</c:v>
                </c:pt>
                <c:pt idx="540">
                  <c:v>1610.5</c:v>
                </c:pt>
                <c:pt idx="541">
                  <c:v>1603.48</c:v>
                </c:pt>
                <c:pt idx="542">
                  <c:v>1588.6299999999999</c:v>
                </c:pt>
                <c:pt idx="543">
                  <c:v>1599.48</c:v>
                </c:pt>
                <c:pt idx="544">
                  <c:v>1614.3</c:v>
                </c:pt>
                <c:pt idx="545">
                  <c:v>1621.97</c:v>
                </c:pt>
                <c:pt idx="546">
                  <c:v>1622.9</c:v>
                </c:pt>
                <c:pt idx="547">
                  <c:v>1615.77</c:v>
                </c:pt>
                <c:pt idx="548">
                  <c:v>1604.45</c:v>
                </c:pt>
                <c:pt idx="549">
                  <c:v>1580.95</c:v>
                </c:pt>
                <c:pt idx="550">
                  <c:v>1576.95</c:v>
                </c:pt>
                <c:pt idx="551">
                  <c:v>1584.5</c:v>
                </c:pt>
                <c:pt idx="552">
                  <c:v>1581.43</c:v>
                </c:pt>
                <c:pt idx="553">
                  <c:v>1573.52</c:v>
                </c:pt>
                <c:pt idx="554">
                  <c:v>1583.4</c:v>
                </c:pt>
                <c:pt idx="555">
                  <c:v>1589.3799999999999</c:v>
                </c:pt>
                <c:pt idx="556">
                  <c:v>1589.6799999999998</c:v>
                </c:pt>
                <c:pt idx="557">
                  <c:v>1571.95</c:v>
                </c:pt>
                <c:pt idx="558">
                  <c:v>1576.4</c:v>
                </c:pt>
                <c:pt idx="559">
                  <c:v>1567.28</c:v>
                </c:pt>
                <c:pt idx="560">
                  <c:v>1587.6799999999998</c:v>
                </c:pt>
                <c:pt idx="561">
                  <c:v>1583.75</c:v>
                </c:pt>
                <c:pt idx="562">
                  <c:v>1604.6799999999998</c:v>
                </c:pt>
                <c:pt idx="563">
                  <c:v>1615.6299999999999</c:v>
                </c:pt>
                <c:pt idx="564">
                  <c:v>1617.35</c:v>
                </c:pt>
                <c:pt idx="565">
                  <c:v>1597.1</c:v>
                </c:pt>
                <c:pt idx="566">
                  <c:v>1597.4</c:v>
                </c:pt>
                <c:pt idx="567">
                  <c:v>1552.6299999999999</c:v>
                </c:pt>
                <c:pt idx="568">
                  <c:v>1574.2</c:v>
                </c:pt>
                <c:pt idx="569">
                  <c:v>1572.93</c:v>
                </c:pt>
                <c:pt idx="570">
                  <c:v>1584.48</c:v>
                </c:pt>
                <c:pt idx="571">
                  <c:v>1572.45</c:v>
                </c:pt>
                <c:pt idx="572">
                  <c:v>1566.28</c:v>
                </c:pt>
                <c:pt idx="573">
                  <c:v>1607.48</c:v>
                </c:pt>
                <c:pt idx="574">
                  <c:v>1618.52</c:v>
                </c:pt>
                <c:pt idx="575">
                  <c:v>1628.07</c:v>
                </c:pt>
                <c:pt idx="576">
                  <c:v>1627.1</c:v>
                </c:pt>
                <c:pt idx="577">
                  <c:v>1623.73</c:v>
                </c:pt>
                <c:pt idx="578">
                  <c:v>1617.05</c:v>
                </c:pt>
                <c:pt idx="579">
                  <c:v>1609.8</c:v>
                </c:pt>
                <c:pt idx="580">
                  <c:v>1596.77</c:v>
                </c:pt>
                <c:pt idx="581">
                  <c:v>1593.45</c:v>
                </c:pt>
                <c:pt idx="582">
                  <c:v>1589.4</c:v>
                </c:pt>
                <c:pt idx="583">
                  <c:v>1619.3</c:v>
                </c:pt>
                <c:pt idx="584">
                  <c:v>1617.05</c:v>
                </c:pt>
                <c:pt idx="585">
                  <c:v>1618.85</c:v>
                </c:pt>
                <c:pt idx="586">
                  <c:v>1624.1</c:v>
                </c:pt>
                <c:pt idx="587">
                  <c:v>1560.43</c:v>
                </c:pt>
                <c:pt idx="588">
                  <c:v>1563.3799999999999</c:v>
                </c:pt>
                <c:pt idx="589">
                  <c:v>1555.1499999999999</c:v>
                </c:pt>
                <c:pt idx="590">
                  <c:v>1573.4</c:v>
                </c:pt>
                <c:pt idx="591">
                  <c:v>1573.03</c:v>
                </c:pt>
                <c:pt idx="592">
                  <c:v>1559.25</c:v>
                </c:pt>
                <c:pt idx="593">
                  <c:v>1561.45</c:v>
                </c:pt>
                <c:pt idx="594">
                  <c:v>1568.5</c:v>
                </c:pt>
                <c:pt idx="595">
                  <c:v>1593.07</c:v>
                </c:pt>
                <c:pt idx="596">
                  <c:v>1592.99</c:v>
                </c:pt>
                <c:pt idx="597">
                  <c:v>1574.27</c:v>
                </c:pt>
                <c:pt idx="598">
                  <c:v>1539.57</c:v>
                </c:pt>
                <c:pt idx="599">
                  <c:v>1544.21</c:v>
                </c:pt>
                <c:pt idx="600">
                  <c:v>1556.72</c:v>
                </c:pt>
                <c:pt idx="601">
                  <c:v>1579.4</c:v>
                </c:pt>
                <c:pt idx="602">
                  <c:v>1594.02</c:v>
                </c:pt>
                <c:pt idx="603">
                  <c:v>1589.57</c:v>
                </c:pt>
                <c:pt idx="604">
                  <c:v>1605.47</c:v>
                </c:pt>
                <c:pt idx="605">
                  <c:v>1638.55</c:v>
                </c:pt>
                <c:pt idx="606">
                  <c:v>1642.22</c:v>
                </c:pt>
                <c:pt idx="607">
                  <c:v>1635.98</c:v>
                </c:pt>
                <c:pt idx="608">
                  <c:v>1653.5</c:v>
                </c:pt>
                <c:pt idx="609">
                  <c:v>1662.43</c:v>
                </c:pt>
                <c:pt idx="610">
                  <c:v>1664.75</c:v>
                </c:pt>
                <c:pt idx="611">
                  <c:v>1662.75</c:v>
                </c:pt>
                <c:pt idx="612">
                  <c:v>1657.43</c:v>
                </c:pt>
                <c:pt idx="613">
                  <c:v>1643.6299999999999</c:v>
                </c:pt>
                <c:pt idx="614">
                  <c:v>1642.27</c:v>
                </c:pt>
                <c:pt idx="615">
                  <c:v>1638.82</c:v>
                </c:pt>
                <c:pt idx="616">
                  <c:v>1642.93</c:v>
                </c:pt>
                <c:pt idx="617">
                  <c:v>1642.93</c:v>
                </c:pt>
                <c:pt idx="618">
                  <c:v>1642.1</c:v>
                </c:pt>
                <c:pt idx="619">
                  <c:v>1649.57</c:v>
                </c:pt>
                <c:pt idx="620">
                  <c:v>1651.8799999999999</c:v>
                </c:pt>
                <c:pt idx="621">
                  <c:v>1658.1499999999999</c:v>
                </c:pt>
                <c:pt idx="622">
                  <c:v>1675.77</c:v>
                </c:pt>
                <c:pt idx="623">
                  <c:v>1659.1299999999999</c:v>
                </c:pt>
                <c:pt idx="624">
                  <c:v>1659.93</c:v>
                </c:pt>
                <c:pt idx="625">
                  <c:v>1640.2</c:v>
                </c:pt>
                <c:pt idx="626">
                  <c:v>1636.43</c:v>
                </c:pt>
                <c:pt idx="627">
                  <c:v>1631.23</c:v>
                </c:pt>
                <c:pt idx="628">
                  <c:v>1620.77</c:v>
                </c:pt>
                <c:pt idx="629">
                  <c:v>1646.1299999999999</c:v>
                </c:pt>
                <c:pt idx="630">
                  <c:v>1677.6799999999998</c:v>
                </c:pt>
                <c:pt idx="631">
                  <c:v>1668.35</c:v>
                </c:pt>
                <c:pt idx="632">
                  <c:v>1661.57</c:v>
                </c:pt>
                <c:pt idx="633">
                  <c:v>1663.6799999999998</c:v>
                </c:pt>
                <c:pt idx="634">
                  <c:v>1680.77</c:v>
                </c:pt>
                <c:pt idx="635">
                  <c:v>1690.07</c:v>
                </c:pt>
                <c:pt idx="636">
                  <c:v>1661.9</c:v>
                </c:pt>
                <c:pt idx="637">
                  <c:v>1645.9</c:v>
                </c:pt>
                <c:pt idx="638">
                  <c:v>1650.43</c:v>
                </c:pt>
                <c:pt idx="639">
                  <c:v>1650.77</c:v>
                </c:pt>
                <c:pt idx="640">
                  <c:v>1664.52</c:v>
                </c:pt>
                <c:pt idx="641">
                  <c:v>1660</c:v>
                </c:pt>
                <c:pt idx="642">
                  <c:v>1658.43</c:v>
                </c:pt>
                <c:pt idx="643">
                  <c:v>1644.8799999999999</c:v>
                </c:pt>
                <c:pt idx="644">
                  <c:v>1674.1</c:v>
                </c:pt>
                <c:pt idx="645">
                  <c:v>1701.32</c:v>
                </c:pt>
                <c:pt idx="646">
                  <c:v>1713.6499999999999</c:v>
                </c:pt>
                <c:pt idx="647">
                  <c:v>1699.77</c:v>
                </c:pt>
                <c:pt idx="648">
                  <c:v>1684.98</c:v>
                </c:pt>
                <c:pt idx="649">
                  <c:v>1674.32</c:v>
                </c:pt>
                <c:pt idx="650">
                  <c:v>1706.5</c:v>
                </c:pt>
                <c:pt idx="651">
                  <c:v>1712.6</c:v>
                </c:pt>
                <c:pt idx="652">
                  <c:v>1718.28</c:v>
                </c:pt>
                <c:pt idx="653">
                  <c:v>1696.85</c:v>
                </c:pt>
                <c:pt idx="654">
                  <c:v>1784.23</c:v>
                </c:pt>
                <c:pt idx="655">
                  <c:v>1767.6799999999998</c:v>
                </c:pt>
                <c:pt idx="656">
                  <c:v>1772.45</c:v>
                </c:pt>
                <c:pt idx="657">
                  <c:v>1780.6799999999998</c:v>
                </c:pt>
                <c:pt idx="658">
                  <c:v>1776.22</c:v>
                </c:pt>
                <c:pt idx="659">
                  <c:v>1759.1299999999999</c:v>
                </c:pt>
                <c:pt idx="660">
                  <c:v>1734.95</c:v>
                </c:pt>
                <c:pt idx="661">
                  <c:v>1723.3799999999999</c:v>
                </c:pt>
                <c:pt idx="662">
                  <c:v>1728.07</c:v>
                </c:pt>
                <c:pt idx="663">
                  <c:v>1728.1499999999999</c:v>
                </c:pt>
                <c:pt idx="664">
                  <c:v>1720.1799999999998</c:v>
                </c:pt>
                <c:pt idx="665">
                  <c:v>1722.27</c:v>
                </c:pt>
                <c:pt idx="666">
                  <c:v>1722</c:v>
                </c:pt>
                <c:pt idx="667">
                  <c:v>1729.4</c:v>
                </c:pt>
                <c:pt idx="668">
                  <c:v>1733.2</c:v>
                </c:pt>
                <c:pt idx="669">
                  <c:v>1745.48</c:v>
                </c:pt>
                <c:pt idx="670">
                  <c:v>1720.35</c:v>
                </c:pt>
                <c:pt idx="671">
                  <c:v>1726.25</c:v>
                </c:pt>
                <c:pt idx="672">
                  <c:v>1759.48</c:v>
                </c:pt>
                <c:pt idx="673">
                  <c:v>1743.4</c:v>
                </c:pt>
                <c:pt idx="674">
                  <c:v>1737.6</c:v>
                </c:pt>
                <c:pt idx="675">
                  <c:v>1730.07</c:v>
                </c:pt>
                <c:pt idx="676">
                  <c:v>1739.07</c:v>
                </c:pt>
                <c:pt idx="677">
                  <c:v>1720.6499999999999</c:v>
                </c:pt>
                <c:pt idx="678">
                  <c:v>1710.57</c:v>
                </c:pt>
                <c:pt idx="679">
                  <c:v>1665.6799999999998</c:v>
                </c:pt>
                <c:pt idx="680">
                  <c:v>1677.1799999999998</c:v>
                </c:pt>
                <c:pt idx="681">
                  <c:v>1666.6499999999999</c:v>
                </c:pt>
                <c:pt idx="682">
                  <c:v>1658.35</c:v>
                </c:pt>
                <c:pt idx="683">
                  <c:v>1659.95</c:v>
                </c:pt>
                <c:pt idx="684">
                  <c:v>1652.05</c:v>
                </c:pt>
                <c:pt idx="685">
                  <c:v>1643.8</c:v>
                </c:pt>
                <c:pt idx="686">
                  <c:v>1639</c:v>
                </c:pt>
                <c:pt idx="687">
                  <c:v>1650.25</c:v>
                </c:pt>
                <c:pt idx="688">
                  <c:v>1641.97</c:v>
                </c:pt>
                <c:pt idx="689">
                  <c:v>1632.35</c:v>
                </c:pt>
                <c:pt idx="690">
                  <c:v>1611.57</c:v>
                </c:pt>
                <c:pt idx="691">
                  <c:v>1617.95</c:v>
                </c:pt>
                <c:pt idx="692">
                  <c:v>1622.72</c:v>
                </c:pt>
                <c:pt idx="693">
                  <c:v>1611.6</c:v>
                </c:pt>
                <c:pt idx="694">
                  <c:v>1603.5</c:v>
                </c:pt>
                <c:pt idx="695">
                  <c:v>1566.27</c:v>
                </c:pt>
                <c:pt idx="696">
                  <c:v>1563.7</c:v>
                </c:pt>
                <c:pt idx="697">
                  <c:v>1545.97</c:v>
                </c:pt>
                <c:pt idx="698">
                  <c:v>1555.43</c:v>
                </c:pt>
                <c:pt idx="699">
                  <c:v>1593.22</c:v>
                </c:pt>
                <c:pt idx="700">
                  <c:v>1606.95</c:v>
                </c:pt>
                <c:pt idx="701">
                  <c:v>1606.35</c:v>
                </c:pt>
                <c:pt idx="702">
                  <c:v>1605.55</c:v>
                </c:pt>
                <c:pt idx="703">
                  <c:v>1615.23</c:v>
                </c:pt>
                <c:pt idx="704">
                  <c:v>1615.9</c:v>
                </c:pt>
                <c:pt idx="705">
                  <c:v>1594.27</c:v>
                </c:pt>
                <c:pt idx="706">
                  <c:v>1598.95</c:v>
                </c:pt>
                <c:pt idx="707">
                  <c:v>1570.52</c:v>
                </c:pt>
                <c:pt idx="708">
                  <c:v>1574.05</c:v>
                </c:pt>
                <c:pt idx="709">
                  <c:v>1631.57</c:v>
                </c:pt>
                <c:pt idx="710">
                  <c:v>1666.57</c:v>
                </c:pt>
                <c:pt idx="711">
                  <c:v>1711.6</c:v>
                </c:pt>
                <c:pt idx="712">
                  <c:v>1708.3799999999999</c:v>
                </c:pt>
                <c:pt idx="713">
                  <c:v>1741.8</c:v>
                </c:pt>
                <c:pt idx="714">
                  <c:v>1728.2</c:v>
                </c:pt>
                <c:pt idx="715">
                  <c:v>1723</c:v>
                </c:pt>
                <c:pt idx="716">
                  <c:v>1746.75</c:v>
                </c:pt>
                <c:pt idx="717">
                  <c:v>1744.82</c:v>
                </c:pt>
                <c:pt idx="718">
                  <c:v>1746.3799999999999</c:v>
                </c:pt>
                <c:pt idx="719">
                  <c:v>1715.72</c:v>
                </c:pt>
                <c:pt idx="720">
                  <c:v>1712.35</c:v>
                </c:pt>
                <c:pt idx="721">
                  <c:v>1683.53</c:v>
                </c:pt>
                <c:pt idx="722">
                  <c:v>1694.32</c:v>
                </c:pt>
                <c:pt idx="723">
                  <c:v>1692.27</c:v>
                </c:pt>
                <c:pt idx="724">
                  <c:v>1699.82</c:v>
                </c:pt>
                <c:pt idx="725">
                  <c:v>1677.32</c:v>
                </c:pt>
                <c:pt idx="726">
                  <c:v>1723.95</c:v>
                </c:pt>
                <c:pt idx="727">
                  <c:v>1721.78</c:v>
                </c:pt>
                <c:pt idx="728">
                  <c:v>1763.3799999999999</c:v>
                </c:pt>
                <c:pt idx="729">
                  <c:v>1780.82</c:v>
                </c:pt>
                <c:pt idx="730">
                  <c:v>1780.43</c:v>
                </c:pt>
                <c:pt idx="731">
                  <c:v>1788.6799999999998</c:v>
                </c:pt>
                <c:pt idx="732">
                  <c:v>1758.4</c:v>
                </c:pt>
                <c:pt idx="733">
                  <c:v>1769.95</c:v>
                </c:pt>
                <c:pt idx="734">
                  <c:v>1786.3</c:v>
                </c:pt>
                <c:pt idx="735">
                  <c:v>1795.1</c:v>
                </c:pt>
                <c:pt idx="736">
                  <c:v>1754.6499999999999</c:v>
                </c:pt>
                <c:pt idx="737">
                  <c:v>1763.82</c:v>
                </c:pt>
                <c:pt idx="738">
                  <c:v>1738.6</c:v>
                </c:pt>
                <c:pt idx="739">
                  <c:v>1719.9</c:v>
                </c:pt>
                <c:pt idx="740">
                  <c:v>1714.85</c:v>
                </c:pt>
                <c:pt idx="741">
                  <c:v>1743.75</c:v>
                </c:pt>
                <c:pt idx="742">
                  <c:v>1744.85</c:v>
                </c:pt>
                <c:pt idx="743">
                  <c:v>1724.82</c:v>
                </c:pt>
                <c:pt idx="744">
                  <c:v>1705.53</c:v>
                </c:pt>
                <c:pt idx="745">
                  <c:v>1653.48</c:v>
                </c:pt>
                <c:pt idx="746">
                  <c:v>1642.3799999999999</c:v>
                </c:pt>
                <c:pt idx="747">
                  <c:v>1620.8</c:v>
                </c:pt>
                <c:pt idx="748">
                  <c:v>1640.75</c:v>
                </c:pt>
                <c:pt idx="749">
                  <c:v>1657.85</c:v>
                </c:pt>
                <c:pt idx="750">
                  <c:v>1670.85</c:v>
                </c:pt>
                <c:pt idx="751">
                  <c:v>1680.73</c:v>
                </c:pt>
                <c:pt idx="752">
                  <c:v>1668.1399999999999</c:v>
                </c:pt>
                <c:pt idx="753">
                  <c:v>1676.03</c:v>
                </c:pt>
                <c:pt idx="754">
                  <c:v>1662.4</c:v>
                </c:pt>
                <c:pt idx="755">
                  <c:v>1676.55</c:v>
                </c:pt>
                <c:pt idx="756">
                  <c:v>1637.85</c:v>
                </c:pt>
                <c:pt idx="757">
                  <c:v>1651.43</c:v>
                </c:pt>
                <c:pt idx="758">
                  <c:v>1641.05</c:v>
                </c:pt>
                <c:pt idx="759">
                  <c:v>1623.95</c:v>
                </c:pt>
                <c:pt idx="760">
                  <c:v>1658.32</c:v>
                </c:pt>
                <c:pt idx="761">
                  <c:v>1623.97</c:v>
                </c:pt>
                <c:pt idx="762">
                  <c:v>1614.4</c:v>
                </c:pt>
                <c:pt idx="763">
                  <c:v>1608.8</c:v>
                </c:pt>
                <c:pt idx="764">
                  <c:v>1650.1299999999999</c:v>
                </c:pt>
                <c:pt idx="765">
                  <c:v>1626.35</c:v>
                </c:pt>
                <c:pt idx="766">
                  <c:v>1656.8</c:v>
                </c:pt>
                <c:pt idx="767">
                  <c:v>1740.1299999999999</c:v>
                </c:pt>
                <c:pt idx="768">
                  <c:v>1782.35</c:v>
                </c:pt>
                <c:pt idx="769">
                  <c:v>1803.6299999999999</c:v>
                </c:pt>
                <c:pt idx="770">
                  <c:v>1778.6799999999998</c:v>
                </c:pt>
                <c:pt idx="771">
                  <c:v>1811.8799999999999</c:v>
                </c:pt>
                <c:pt idx="772">
                  <c:v>1788.57</c:v>
                </c:pt>
                <c:pt idx="773">
                  <c:v>1819.6299999999999</c:v>
                </c:pt>
                <c:pt idx="774">
                  <c:v>1833.6</c:v>
                </c:pt>
                <c:pt idx="775">
                  <c:v>1815.3</c:v>
                </c:pt>
                <c:pt idx="776">
                  <c:v>1855.7</c:v>
                </c:pt>
                <c:pt idx="777">
                  <c:v>1870.1799999999998</c:v>
                </c:pt>
                <c:pt idx="778">
                  <c:v>1817.47</c:v>
                </c:pt>
                <c:pt idx="779">
                  <c:v>1875.4</c:v>
                </c:pt>
                <c:pt idx="780">
                  <c:v>1900.23</c:v>
                </c:pt>
                <c:pt idx="781">
                  <c:v>1882.8799999999999</c:v>
                </c:pt>
                <c:pt idx="782">
                  <c:v>1826.1499999999999</c:v>
                </c:pt>
                <c:pt idx="783">
                  <c:v>1825.72</c:v>
                </c:pt>
                <c:pt idx="784">
                  <c:v>1835.43</c:v>
                </c:pt>
                <c:pt idx="785">
                  <c:v>1788.43</c:v>
                </c:pt>
                <c:pt idx="786">
                  <c:v>1827.95</c:v>
                </c:pt>
                <c:pt idx="787">
                  <c:v>1774.1499999999999</c:v>
                </c:pt>
                <c:pt idx="788">
                  <c:v>1759.32</c:v>
                </c:pt>
                <c:pt idx="789">
                  <c:v>1828.35</c:v>
                </c:pt>
                <c:pt idx="790">
                  <c:v>1897.6</c:v>
                </c:pt>
                <c:pt idx="791">
                  <c:v>1852.1</c:v>
                </c:pt>
                <c:pt idx="792">
                  <c:v>1823.8</c:v>
                </c:pt>
                <c:pt idx="793">
                  <c:v>1791.25</c:v>
                </c:pt>
                <c:pt idx="794">
                  <c:v>1785.7</c:v>
                </c:pt>
                <c:pt idx="795">
                  <c:v>1765.85</c:v>
                </c:pt>
                <c:pt idx="796">
                  <c:v>1746.9</c:v>
                </c:pt>
                <c:pt idx="797">
                  <c:v>1764.1</c:v>
                </c:pt>
                <c:pt idx="798">
                  <c:v>1793.05</c:v>
                </c:pt>
                <c:pt idx="799">
                  <c:v>1740.4</c:v>
                </c:pt>
                <c:pt idx="800">
                  <c:v>1719.53</c:v>
                </c:pt>
                <c:pt idx="801">
                  <c:v>1663.8</c:v>
                </c:pt>
                <c:pt idx="802">
                  <c:v>1646.53</c:v>
                </c:pt>
                <c:pt idx="803">
                  <c:v>1661.75</c:v>
                </c:pt>
                <c:pt idx="804">
                  <c:v>1661.1799999999998</c:v>
                </c:pt>
                <c:pt idx="805">
                  <c:v>1619</c:v>
                </c:pt>
                <c:pt idx="806">
                  <c:v>1627.8799999999999</c:v>
                </c:pt>
                <c:pt idx="807">
                  <c:v>1615.95</c:v>
                </c:pt>
                <c:pt idx="808">
                  <c:v>1613.6499999999999</c:v>
                </c:pt>
                <c:pt idx="809">
                  <c:v>1619.3</c:v>
                </c:pt>
                <c:pt idx="810">
                  <c:v>1614.1499999999999</c:v>
                </c:pt>
                <c:pt idx="811">
                  <c:v>1601.27</c:v>
                </c:pt>
                <c:pt idx="812">
                  <c:v>1590.7</c:v>
                </c:pt>
                <c:pt idx="813">
                  <c:v>1600.5</c:v>
                </c:pt>
                <c:pt idx="814">
                  <c:v>1588.45</c:v>
                </c:pt>
                <c:pt idx="815">
                  <c:v>1604.85</c:v>
                </c:pt>
                <c:pt idx="816">
                  <c:v>1593.55</c:v>
                </c:pt>
                <c:pt idx="817">
                  <c:v>1587.3</c:v>
                </c:pt>
                <c:pt idx="818">
                  <c:v>1582.3799999999999</c:v>
                </c:pt>
                <c:pt idx="819">
                  <c:v>1567.7</c:v>
                </c:pt>
                <c:pt idx="820">
                  <c:v>1553.47</c:v>
                </c:pt>
                <c:pt idx="821">
                  <c:v>1544.1499999999999</c:v>
                </c:pt>
                <c:pt idx="822">
                  <c:v>1532.3799999999999</c:v>
                </c:pt>
                <c:pt idx="823">
                  <c:v>1528.9</c:v>
                </c:pt>
                <c:pt idx="824">
                  <c:v>1515.6499999999999</c:v>
                </c:pt>
                <c:pt idx="825">
                  <c:v>1497.07</c:v>
                </c:pt>
                <c:pt idx="826">
                  <c:v>1487.78</c:v>
                </c:pt>
                <c:pt idx="827">
                  <c:v>1500.35</c:v>
                </c:pt>
                <c:pt idx="828">
                  <c:v>1512.3</c:v>
                </c:pt>
                <c:pt idx="829">
                  <c:v>1501.4</c:v>
                </c:pt>
                <c:pt idx="830">
                  <c:v>1498.05</c:v>
                </c:pt>
                <c:pt idx="831">
                  <c:v>1502.6499999999999</c:v>
                </c:pt>
                <c:pt idx="832">
                  <c:v>1521.4</c:v>
                </c:pt>
                <c:pt idx="833">
                  <c:v>1548.95</c:v>
                </c:pt>
                <c:pt idx="834">
                  <c:v>1546.3</c:v>
                </c:pt>
                <c:pt idx="835">
                  <c:v>1540.7</c:v>
                </c:pt>
                <c:pt idx="836">
                  <c:v>1539.45</c:v>
                </c:pt>
                <c:pt idx="837">
                  <c:v>1529.8</c:v>
                </c:pt>
                <c:pt idx="838">
                  <c:v>1530.8799999999999</c:v>
                </c:pt>
                <c:pt idx="839">
                  <c:v>1523.78</c:v>
                </c:pt>
                <c:pt idx="840">
                  <c:v>1516.1</c:v>
                </c:pt>
                <c:pt idx="841">
                  <c:v>1531.6499999999999</c:v>
                </c:pt>
                <c:pt idx="842">
                  <c:v>1544.1</c:v>
                </c:pt>
                <c:pt idx="843">
                  <c:v>1537.6499999999999</c:v>
                </c:pt>
                <c:pt idx="844">
                  <c:v>1544.1499999999999</c:v>
                </c:pt>
                <c:pt idx="845">
                  <c:v>1544.6499999999999</c:v>
                </c:pt>
                <c:pt idx="846">
                  <c:v>1541.95</c:v>
                </c:pt>
                <c:pt idx="847">
                  <c:v>1533.57</c:v>
                </c:pt>
                <c:pt idx="848">
                  <c:v>1539.8</c:v>
                </c:pt>
                <c:pt idx="849">
                  <c:v>1535.8</c:v>
                </c:pt>
                <c:pt idx="850">
                  <c:v>1537.1499999999999</c:v>
                </c:pt>
                <c:pt idx="851">
                  <c:v>1536.4</c:v>
                </c:pt>
                <c:pt idx="852">
                  <c:v>1519.1499999999999</c:v>
                </c:pt>
                <c:pt idx="853">
                  <c:v>1525.32</c:v>
                </c:pt>
                <c:pt idx="854">
                  <c:v>1526.6299999999999</c:v>
                </c:pt>
                <c:pt idx="855">
                  <c:v>1517.03</c:v>
                </c:pt>
                <c:pt idx="856">
                  <c:v>1512.3</c:v>
                </c:pt>
                <c:pt idx="857">
                  <c:v>1493.35</c:v>
                </c:pt>
                <c:pt idx="858">
                  <c:v>1497.1499999999999</c:v>
                </c:pt>
                <c:pt idx="859">
                  <c:v>1486.8</c:v>
                </c:pt>
                <c:pt idx="860">
                  <c:v>1489.3</c:v>
                </c:pt>
                <c:pt idx="861">
                  <c:v>1495.02</c:v>
                </c:pt>
                <c:pt idx="862">
                  <c:v>1505.9</c:v>
                </c:pt>
                <c:pt idx="863">
                  <c:v>1501.2</c:v>
                </c:pt>
                <c:pt idx="864">
                  <c:v>1516.28</c:v>
                </c:pt>
                <c:pt idx="865">
                  <c:v>1513.75</c:v>
                </c:pt>
                <c:pt idx="866">
                  <c:v>1495.6</c:v>
                </c:pt>
                <c:pt idx="867">
                  <c:v>1474.3</c:v>
                </c:pt>
                <c:pt idx="868">
                  <c:v>1516.32</c:v>
                </c:pt>
                <c:pt idx="869">
                  <c:v>1535.97</c:v>
                </c:pt>
                <c:pt idx="870">
                  <c:v>1545.35</c:v>
                </c:pt>
                <c:pt idx="871">
                  <c:v>1563.7</c:v>
                </c:pt>
                <c:pt idx="872">
                  <c:v>1536.2</c:v>
                </c:pt>
                <c:pt idx="873">
                  <c:v>1527.35</c:v>
                </c:pt>
                <c:pt idx="874">
                  <c:v>1506.3</c:v>
                </c:pt>
                <c:pt idx="875">
                  <c:v>1507.23</c:v>
                </c:pt>
                <c:pt idx="876">
                  <c:v>1506.85</c:v>
                </c:pt>
                <c:pt idx="877">
                  <c:v>1506.25</c:v>
                </c:pt>
                <c:pt idx="878">
                  <c:v>1502.55</c:v>
                </c:pt>
                <c:pt idx="879">
                  <c:v>1496.32</c:v>
                </c:pt>
                <c:pt idx="880">
                  <c:v>1495.3</c:v>
                </c:pt>
                <c:pt idx="881">
                  <c:v>1486.7</c:v>
                </c:pt>
                <c:pt idx="882">
                  <c:v>1474.1799999999998</c:v>
                </c:pt>
                <c:pt idx="883">
                  <c:v>1457.3</c:v>
                </c:pt>
                <c:pt idx="884">
                  <c:v>1453.1</c:v>
                </c:pt>
                <c:pt idx="885">
                  <c:v>1463.1499999999999</c:v>
                </c:pt>
                <c:pt idx="886">
                  <c:v>1474.93</c:v>
                </c:pt>
                <c:pt idx="887">
                  <c:v>1458.07</c:v>
                </c:pt>
                <c:pt idx="888">
                  <c:v>1459.7</c:v>
                </c:pt>
                <c:pt idx="889">
                  <c:v>1455.73</c:v>
                </c:pt>
                <c:pt idx="890">
                  <c:v>1433.95</c:v>
                </c:pt>
                <c:pt idx="891">
                  <c:v>1428.8</c:v>
                </c:pt>
                <c:pt idx="892">
                  <c:v>1432.3</c:v>
                </c:pt>
                <c:pt idx="893">
                  <c:v>1423.02</c:v>
                </c:pt>
                <c:pt idx="894">
                  <c:v>1418.5</c:v>
                </c:pt>
                <c:pt idx="895">
                  <c:v>1420.4</c:v>
                </c:pt>
                <c:pt idx="896">
                  <c:v>1429.74</c:v>
                </c:pt>
                <c:pt idx="897">
                  <c:v>1430.6499999999999</c:v>
                </c:pt>
                <c:pt idx="898">
                  <c:v>1437.4</c:v>
                </c:pt>
                <c:pt idx="899">
                  <c:v>1427.6499999999999</c:v>
                </c:pt>
                <c:pt idx="900">
                  <c:v>1427.6799999999998</c:v>
                </c:pt>
                <c:pt idx="901">
                  <c:v>1418.9</c:v>
                </c:pt>
                <c:pt idx="902">
                  <c:v>1403.72</c:v>
                </c:pt>
                <c:pt idx="903">
                  <c:v>1398.8799999999999</c:v>
                </c:pt>
                <c:pt idx="904">
                  <c:v>1395.7</c:v>
                </c:pt>
                <c:pt idx="905">
                  <c:v>1426.4</c:v>
                </c:pt>
                <c:pt idx="906">
                  <c:v>1417.45</c:v>
                </c:pt>
                <c:pt idx="907">
                  <c:v>1411.8</c:v>
                </c:pt>
                <c:pt idx="908">
                  <c:v>1430.97</c:v>
                </c:pt>
                <c:pt idx="909">
                  <c:v>1428.95</c:v>
                </c:pt>
                <c:pt idx="910">
                  <c:v>1432.05</c:v>
                </c:pt>
                <c:pt idx="911">
                  <c:v>1430.9</c:v>
                </c:pt>
                <c:pt idx="912">
                  <c:v>1416</c:v>
                </c:pt>
                <c:pt idx="913">
                  <c:v>1434.5</c:v>
                </c:pt>
                <c:pt idx="914">
                  <c:v>1433.28</c:v>
                </c:pt>
                <c:pt idx="915">
                  <c:v>1411.48</c:v>
                </c:pt>
                <c:pt idx="916">
                  <c:v>1410.6</c:v>
                </c:pt>
                <c:pt idx="917">
                  <c:v>1402.8799999999999</c:v>
                </c:pt>
                <c:pt idx="918">
                  <c:v>1411.7</c:v>
                </c:pt>
                <c:pt idx="919">
                  <c:v>1399.1299999999999</c:v>
                </c:pt>
                <c:pt idx="920">
                  <c:v>1406.45</c:v>
                </c:pt>
                <c:pt idx="921">
                  <c:v>1389.53</c:v>
                </c:pt>
                <c:pt idx="922">
                  <c:v>1384.1</c:v>
                </c:pt>
                <c:pt idx="923">
                  <c:v>1374.43</c:v>
                </c:pt>
                <c:pt idx="924">
                  <c:v>1373.8</c:v>
                </c:pt>
                <c:pt idx="925">
                  <c:v>1361.85</c:v>
                </c:pt>
                <c:pt idx="926">
                  <c:v>1357.05</c:v>
                </c:pt>
                <c:pt idx="927">
                  <c:v>1363.8</c:v>
                </c:pt>
                <c:pt idx="928">
                  <c:v>1363.6499999999999</c:v>
                </c:pt>
                <c:pt idx="929">
                  <c:v>1364.03</c:v>
                </c:pt>
                <c:pt idx="930">
                  <c:v>1351.3</c:v>
                </c:pt>
                <c:pt idx="931">
                  <c:v>1348.85</c:v>
                </c:pt>
                <c:pt idx="932">
                  <c:v>1354.35</c:v>
                </c:pt>
                <c:pt idx="933">
                  <c:v>1335.32</c:v>
                </c:pt>
                <c:pt idx="934">
                  <c:v>1338.1</c:v>
                </c:pt>
                <c:pt idx="935">
                  <c:v>1332.8</c:v>
                </c:pt>
                <c:pt idx="936">
                  <c:v>1336.75</c:v>
                </c:pt>
                <c:pt idx="937">
                  <c:v>1313.93</c:v>
                </c:pt>
                <c:pt idx="938">
                  <c:v>1345.85</c:v>
                </c:pt>
                <c:pt idx="939">
                  <c:v>1332.32</c:v>
                </c:pt>
                <c:pt idx="940">
                  <c:v>1334.35</c:v>
                </c:pt>
                <c:pt idx="941">
                  <c:v>1342.6799999999998</c:v>
                </c:pt>
                <c:pt idx="942">
                  <c:v>1346.28</c:v>
                </c:pt>
                <c:pt idx="943">
                  <c:v>1369.93</c:v>
                </c:pt>
                <c:pt idx="944">
                  <c:v>1368.25</c:v>
                </c:pt>
                <c:pt idx="945">
                  <c:v>1362.6499999999999</c:v>
                </c:pt>
                <c:pt idx="946">
                  <c:v>1361.72</c:v>
                </c:pt>
                <c:pt idx="947">
                  <c:v>1373.78</c:v>
                </c:pt>
                <c:pt idx="948">
                  <c:v>1387.85</c:v>
                </c:pt>
                <c:pt idx="949">
                  <c:v>1381.53</c:v>
                </c:pt>
                <c:pt idx="950">
                  <c:v>1375.6799999999998</c:v>
                </c:pt>
                <c:pt idx="951">
                  <c:v>1369.57</c:v>
                </c:pt>
                <c:pt idx="952">
                  <c:v>1371.6</c:v>
                </c:pt>
                <c:pt idx="953">
                  <c:v>1378.32</c:v>
                </c:pt>
                <c:pt idx="954">
                  <c:v>1380.72</c:v>
                </c:pt>
                <c:pt idx="955">
                  <c:v>1414.8</c:v>
                </c:pt>
                <c:pt idx="956">
                  <c:v>1420.78</c:v>
                </c:pt>
                <c:pt idx="957">
                  <c:v>1404.6799999999998</c:v>
                </c:pt>
                <c:pt idx="958">
                  <c:v>1411.75</c:v>
                </c:pt>
                <c:pt idx="959">
                  <c:v>1405.9</c:v>
                </c:pt>
                <c:pt idx="960">
                  <c:v>1383.75</c:v>
                </c:pt>
                <c:pt idx="961">
                  <c:v>1381.47</c:v>
                </c:pt>
                <c:pt idx="962">
                  <c:v>1380.1</c:v>
                </c:pt>
                <c:pt idx="963">
                  <c:v>1385.35</c:v>
                </c:pt>
                <c:pt idx="964">
                  <c:v>1385.6</c:v>
                </c:pt>
                <c:pt idx="965">
                  <c:v>1385.25</c:v>
                </c:pt>
                <c:pt idx="966">
                  <c:v>1375.45</c:v>
                </c:pt>
                <c:pt idx="967">
                  <c:v>1370.28</c:v>
                </c:pt>
                <c:pt idx="968">
                  <c:v>1380.82</c:v>
                </c:pt>
                <c:pt idx="969">
                  <c:v>1396.25</c:v>
                </c:pt>
                <c:pt idx="970">
                  <c:v>1394.1799999999998</c:v>
                </c:pt>
                <c:pt idx="971">
                  <c:v>1386</c:v>
                </c:pt>
                <c:pt idx="972">
                  <c:v>1387.1</c:v>
                </c:pt>
                <c:pt idx="973">
                  <c:v>1382.07</c:v>
                </c:pt>
                <c:pt idx="974">
                  <c:v>1402.05</c:v>
                </c:pt>
                <c:pt idx="975">
                  <c:v>1423.75</c:v>
                </c:pt>
                <c:pt idx="976">
                  <c:v>1414.07</c:v>
                </c:pt>
                <c:pt idx="977">
                  <c:v>1385.1799999999998</c:v>
                </c:pt>
                <c:pt idx="978">
                  <c:v>1387.9</c:v>
                </c:pt>
                <c:pt idx="979">
                  <c:v>1386.02</c:v>
                </c:pt>
                <c:pt idx="980">
                  <c:v>1366.32</c:v>
                </c:pt>
                <c:pt idx="981">
                  <c:v>1363.75</c:v>
                </c:pt>
                <c:pt idx="982">
                  <c:v>1375.35</c:v>
                </c:pt>
                <c:pt idx="983">
                  <c:v>1373.25</c:v>
                </c:pt>
                <c:pt idx="984">
                  <c:v>1376.4</c:v>
                </c:pt>
                <c:pt idx="985">
                  <c:v>1366.45</c:v>
                </c:pt>
                <c:pt idx="986">
                  <c:v>1352.93</c:v>
                </c:pt>
                <c:pt idx="987">
                  <c:v>1353.07</c:v>
                </c:pt>
                <c:pt idx="988">
                  <c:v>1336</c:v>
                </c:pt>
                <c:pt idx="989">
                  <c:v>1339.7</c:v>
                </c:pt>
                <c:pt idx="990">
                  <c:v>1360.6</c:v>
                </c:pt>
                <c:pt idx="991">
                  <c:v>1368.75</c:v>
                </c:pt>
                <c:pt idx="992">
                  <c:v>1408.6499999999999</c:v>
                </c:pt>
                <c:pt idx="993">
                  <c:v>1403.9</c:v>
                </c:pt>
                <c:pt idx="994">
                  <c:v>1392.9</c:v>
                </c:pt>
                <c:pt idx="995">
                  <c:v>1409.55</c:v>
                </c:pt>
                <c:pt idx="996">
                  <c:v>1393.6499999999999</c:v>
                </c:pt>
                <c:pt idx="997">
                  <c:v>1392.5</c:v>
                </c:pt>
                <c:pt idx="998">
                  <c:v>1348.55</c:v>
                </c:pt>
                <c:pt idx="999">
                  <c:v>1357.45</c:v>
                </c:pt>
                <c:pt idx="1000">
                  <c:v>1353.85</c:v>
                </c:pt>
                <c:pt idx="1001">
                  <c:v>1359.4</c:v>
                </c:pt>
                <c:pt idx="1002">
                  <c:v>1344.05</c:v>
                </c:pt>
                <c:pt idx="1003">
                  <c:v>1325.35</c:v>
                </c:pt>
                <c:pt idx="1004">
                  <c:v>1340.45</c:v>
                </c:pt>
                <c:pt idx="1005">
                  <c:v>1339.85</c:v>
                </c:pt>
                <c:pt idx="1006">
                  <c:v>1328.45</c:v>
                </c:pt>
                <c:pt idx="1007">
                  <c:v>1325.6799999999998</c:v>
                </c:pt>
                <c:pt idx="1008">
                  <c:v>1346.25</c:v>
                </c:pt>
                <c:pt idx="1009">
                  <c:v>1332.05</c:v>
                </c:pt>
                <c:pt idx="1010">
                  <c:v>1368.45</c:v>
                </c:pt>
                <c:pt idx="1011">
                  <c:v>1368.4</c:v>
                </c:pt>
                <c:pt idx="1012">
                  <c:v>1381.1499999999999</c:v>
                </c:pt>
                <c:pt idx="1013">
                  <c:v>1372.1499999999999</c:v>
                </c:pt>
                <c:pt idx="1014">
                  <c:v>1350.35</c:v>
                </c:pt>
                <c:pt idx="1015">
                  <c:v>1354.05</c:v>
                </c:pt>
                <c:pt idx="1016">
                  <c:v>1346.74</c:v>
                </c:pt>
                <c:pt idx="1017">
                  <c:v>1333.55</c:v>
                </c:pt>
                <c:pt idx="1018">
                  <c:v>1349.05</c:v>
                </c:pt>
                <c:pt idx="1019">
                  <c:v>1340.6499999999999</c:v>
                </c:pt>
                <c:pt idx="1020">
                  <c:v>1315.25</c:v>
                </c:pt>
                <c:pt idx="1021">
                  <c:v>1319.1</c:v>
                </c:pt>
                <c:pt idx="1022">
                  <c:v>1308.3499999999999</c:v>
                </c:pt>
                <c:pt idx="1023">
                  <c:v>1309.8499999999999</c:v>
                </c:pt>
                <c:pt idx="1024">
                  <c:v>1309.05</c:v>
                </c:pt>
                <c:pt idx="1025">
                  <c:v>1294.3499999999999</c:v>
                </c:pt>
                <c:pt idx="1026">
                  <c:v>1295.95</c:v>
                </c:pt>
                <c:pt idx="1027">
                  <c:v>1292.45</c:v>
                </c:pt>
                <c:pt idx="1028">
                  <c:v>1291.3499999999999</c:v>
                </c:pt>
                <c:pt idx="1029">
                  <c:v>1287.1499999999999</c:v>
                </c:pt>
                <c:pt idx="1030">
                  <c:v>1278.3499999999999</c:v>
                </c:pt>
                <c:pt idx="1031">
                  <c:v>1274.3</c:v>
                </c:pt>
                <c:pt idx="1032">
                  <c:v>1275.25</c:v>
                </c:pt>
                <c:pt idx="1033">
                  <c:v>1268.05</c:v>
                </c:pt>
                <c:pt idx="1034">
                  <c:v>1268.1499999999999</c:v>
                </c:pt>
                <c:pt idx="1035">
                  <c:v>1245.5999999999999</c:v>
                </c:pt>
                <c:pt idx="1036">
                  <c:v>1246.25</c:v>
                </c:pt>
                <c:pt idx="1037">
                  <c:v>1243.6499999999999</c:v>
                </c:pt>
                <c:pt idx="1038">
                  <c:v>1254.95</c:v>
                </c:pt>
                <c:pt idx="1039">
                  <c:v>1255.55</c:v>
                </c:pt>
                <c:pt idx="1040">
                  <c:v>1250.05</c:v>
                </c:pt>
                <c:pt idx="1041">
                  <c:v>1246.75</c:v>
                </c:pt>
                <c:pt idx="1042">
                  <c:v>1250.95</c:v>
                </c:pt>
                <c:pt idx="1043">
                  <c:v>1244.3</c:v>
                </c:pt>
                <c:pt idx="1044" formatCode="General">
                  <c:v>1247.45</c:v>
                </c:pt>
                <c:pt idx="1045" formatCode="General">
                  <c:v>1236.97</c:v>
                </c:pt>
                <c:pt idx="1046" formatCode="General">
                  <c:v>1238.0999999999999</c:v>
                </c:pt>
                <c:pt idx="1047" formatCode="General">
                  <c:v>1237.5999999999999</c:v>
                </c:pt>
                <c:pt idx="1048" formatCode="General">
                  <c:v>1240.05</c:v>
                </c:pt>
                <c:pt idx="1049" formatCode="General">
                  <c:v>1230.6499999999999</c:v>
                </c:pt>
                <c:pt idx="1050" formatCode="General">
                  <c:v>1226.1499999999999</c:v>
                </c:pt>
                <c:pt idx="1051" formatCode="General">
                  <c:v>1227.8</c:v>
                </c:pt>
                <c:pt idx="1052" formatCode="General">
                  <c:v>1232.1499999999999</c:v>
                </c:pt>
                <c:pt idx="1053" formatCode="General">
                  <c:v>1229.45</c:v>
                </c:pt>
                <c:pt idx="1054" formatCode="General">
                  <c:v>1224.8499999999999</c:v>
                </c:pt>
                <c:pt idx="1055" formatCode="General">
                  <c:v>1225.1499999999999</c:v>
                </c:pt>
                <c:pt idx="1056" formatCode="General">
                  <c:v>1215.5</c:v>
                </c:pt>
                <c:pt idx="1057" formatCode="General">
                  <c:v>1213.8499999999999</c:v>
                </c:pt>
                <c:pt idx="1058" formatCode="General">
                  <c:v>1198.0999999999999</c:v>
                </c:pt>
                <c:pt idx="1059" formatCode="General">
                  <c:v>1204.25</c:v>
                </c:pt>
                <c:pt idx="1060" formatCode="General">
                  <c:v>1201.3499999999999</c:v>
                </c:pt>
                <c:pt idx="1061" formatCode="General">
                  <c:v>1205.4000000000001</c:v>
                </c:pt>
                <c:pt idx="1062" formatCode="General">
                  <c:v>1194.95</c:v>
                </c:pt>
                <c:pt idx="1063" formatCode="General">
                  <c:v>1194.95</c:v>
                </c:pt>
                <c:pt idx="1064" formatCode="General">
                  <c:v>1186.1499999999999</c:v>
                </c:pt>
                <c:pt idx="1065" formatCode="General">
                  <c:v>1182.8499999999999</c:v>
                </c:pt>
                <c:pt idx="1066" formatCode="General">
                  <c:v>1181</c:v>
                </c:pt>
                <c:pt idx="1067" formatCode="General">
                  <c:v>1168.25</c:v>
                </c:pt>
                <c:pt idx="1068" formatCode="General">
                  <c:v>1163.5999999999999</c:v>
                </c:pt>
                <c:pt idx="1069" formatCode="General">
                  <c:v>1161.5999999999999</c:v>
                </c:pt>
                <c:pt idx="1070" formatCode="General">
                  <c:v>1183.55</c:v>
                </c:pt>
                <c:pt idx="1071" formatCode="General">
                  <c:v>1189.2</c:v>
                </c:pt>
                <c:pt idx="1072" formatCode="General">
                  <c:v>1194.95</c:v>
                </c:pt>
                <c:pt idx="1073" formatCode="General">
                  <c:v>1185.05</c:v>
                </c:pt>
                <c:pt idx="1074" formatCode="General">
                  <c:v>1192.05</c:v>
                </c:pt>
                <c:pt idx="1075" formatCode="General">
                  <c:v>1182.95</c:v>
                </c:pt>
                <c:pt idx="1076" formatCode="General">
                  <c:v>1193</c:v>
                </c:pt>
                <c:pt idx="1077" formatCode="General">
                  <c:v>1208.25</c:v>
                </c:pt>
                <c:pt idx="1078" formatCode="General">
                  <c:v>1208.3</c:v>
                </c:pt>
                <c:pt idx="1079" formatCode="General">
                  <c:v>1212.3499999999999</c:v>
                </c:pt>
                <c:pt idx="1080" formatCode="General">
                  <c:v>1196.8499999999999</c:v>
                </c:pt>
                <c:pt idx="1081" formatCode="General">
                  <c:v>1211.5999999999999</c:v>
                </c:pt>
                <c:pt idx="1082" formatCode="General">
                  <c:v>1198.0999999999999</c:v>
                </c:pt>
                <c:pt idx="1083" formatCode="General">
                  <c:v>1202.75</c:v>
                </c:pt>
                <c:pt idx="1084" formatCode="General">
                  <c:v>1192.6299999999999</c:v>
                </c:pt>
                <c:pt idx="1085" formatCode="General">
                  <c:v>1209.27</c:v>
                </c:pt>
                <c:pt idx="1086" formatCode="General">
                  <c:v>1211.5999999999999</c:v>
                </c:pt>
                <c:pt idx="1087" formatCode="General">
                  <c:v>1198.95</c:v>
                </c:pt>
                <c:pt idx="1088" formatCode="General">
                  <c:v>1242.25</c:v>
                </c:pt>
                <c:pt idx="1089" formatCode="General">
                  <c:v>1240.6499999999999</c:v>
                </c:pt>
                <c:pt idx="1090" formatCode="General">
                  <c:v>1238.95</c:v>
                </c:pt>
                <c:pt idx="1091" formatCode="General">
                  <c:v>1255.5999999999999</c:v>
                </c:pt>
                <c:pt idx="1092" formatCode="General">
                  <c:v>1243.45</c:v>
                </c:pt>
                <c:pt idx="1093" formatCode="General">
                  <c:v>1237.3499999999999</c:v>
                </c:pt>
                <c:pt idx="1094" formatCode="General">
                  <c:v>1240.05</c:v>
                </c:pt>
                <c:pt idx="1095" formatCode="General">
                  <c:v>1233.7</c:v>
                </c:pt>
                <c:pt idx="1096" formatCode="General">
                  <c:v>1256.8</c:v>
                </c:pt>
                <c:pt idx="1097" formatCode="General">
                  <c:v>1245.1499999999999</c:v>
                </c:pt>
                <c:pt idx="1098" formatCode="General">
                  <c:v>1229</c:v>
                </c:pt>
                <c:pt idx="1099" formatCode="General">
                  <c:v>1234.1499999999999</c:v>
                </c:pt>
                <c:pt idx="1100" formatCode="General">
                  <c:v>1221.25</c:v>
                </c:pt>
                <c:pt idx="1101" formatCode="General">
                  <c:v>1226.7</c:v>
                </c:pt>
                <c:pt idx="1102" formatCode="General">
                  <c:v>1216.55</c:v>
                </c:pt>
                <c:pt idx="1103" formatCode="General">
                  <c:v>1233.5</c:v>
                </c:pt>
                <c:pt idx="1104" formatCode="General">
                  <c:v>1236.55</c:v>
                </c:pt>
                <c:pt idx="1105" formatCode="General">
                  <c:v>1240.25</c:v>
                </c:pt>
                <c:pt idx="1106" formatCode="General">
                  <c:v>1219.9000000000001</c:v>
                </c:pt>
                <c:pt idx="1107" formatCode="General">
                  <c:v>1206.6499999999999</c:v>
                </c:pt>
                <c:pt idx="1108" formatCode="General">
                  <c:v>1223.45</c:v>
                </c:pt>
                <c:pt idx="1109" formatCode="General">
                  <c:v>1225.6499999999999</c:v>
                </c:pt>
                <c:pt idx="1110" formatCode="General">
                  <c:v>1216.2</c:v>
                </c:pt>
                <c:pt idx="1111" formatCode="General">
                  <c:v>1214.3799999999999</c:v>
                </c:pt>
                <c:pt idx="1112" formatCode="General">
                  <c:v>1212.6499999999999</c:v>
                </c:pt>
                <c:pt idx="1113" formatCode="General">
                  <c:v>1211.8</c:v>
                </c:pt>
                <c:pt idx="1114" formatCode="General">
                  <c:v>1204.25</c:v>
                </c:pt>
                <c:pt idx="1115" formatCode="General">
                  <c:v>1191.6499999999999</c:v>
                </c:pt>
                <c:pt idx="1116" formatCode="General">
                  <c:v>1177.0999999999999</c:v>
                </c:pt>
                <c:pt idx="1117" formatCode="General">
                  <c:v>1182.3499999999999</c:v>
                </c:pt>
                <c:pt idx="1118" formatCode="General">
                  <c:v>1193.75</c:v>
                </c:pt>
                <c:pt idx="1119" formatCode="General">
                  <c:v>1225.1499999999999</c:v>
                </c:pt>
                <c:pt idx="1120" formatCode="General">
                  <c:v>1222.45</c:v>
                </c:pt>
                <c:pt idx="1121" formatCode="General">
                  <c:v>1233.1799999999998</c:v>
                </c:pt>
                <c:pt idx="1122" formatCode="General">
                  <c:v>1232.7</c:v>
                </c:pt>
                <c:pt idx="1123" formatCode="General">
                  <c:v>1238.93</c:v>
                </c:pt>
                <c:pt idx="1124" formatCode="General">
                  <c:v>1232.8799999999999</c:v>
                </c:pt>
                <c:pt idx="1125" formatCode="General">
                  <c:v>1203.0999999999999</c:v>
                </c:pt>
                <c:pt idx="1126" formatCode="General">
                  <c:v>1208.4000000000001</c:v>
                </c:pt>
                <c:pt idx="1127" formatCode="General">
                  <c:v>1208.57</c:v>
                </c:pt>
                <c:pt idx="1128" formatCode="General">
                  <c:v>1175.28</c:v>
                </c:pt>
                <c:pt idx="1129" formatCode="General">
                  <c:v>1171.28</c:v>
                </c:pt>
                <c:pt idx="1130" formatCode="General">
                  <c:v>1182.1799999999998</c:v>
                </c:pt>
                <c:pt idx="1131" formatCode="General">
                  <c:v>1179.2</c:v>
                </c:pt>
                <c:pt idx="1132" formatCode="General">
                  <c:v>1166.8499999999999</c:v>
                </c:pt>
                <c:pt idx="1133" formatCode="General">
                  <c:v>1165.7</c:v>
                </c:pt>
                <c:pt idx="1134" formatCode="General">
                  <c:v>1167.8499999999999</c:v>
                </c:pt>
                <c:pt idx="1135" formatCode="General">
                  <c:v>1153.5</c:v>
                </c:pt>
                <c:pt idx="1136" formatCode="General">
                  <c:v>1157.5999999999999</c:v>
                </c:pt>
                <c:pt idx="1137" formatCode="General">
                  <c:v>1141.5</c:v>
                </c:pt>
                <c:pt idx="1138" formatCode="General">
                  <c:v>1146.75</c:v>
                </c:pt>
                <c:pt idx="1139" formatCode="General">
                  <c:v>1140.75</c:v>
                </c:pt>
                <c:pt idx="1140" formatCode="General">
                  <c:v>1135.75</c:v>
                </c:pt>
                <c:pt idx="1141" formatCode="General">
                  <c:v>1137.4000000000001</c:v>
                </c:pt>
                <c:pt idx="1142" formatCode="General">
                  <c:v>1159.25</c:v>
                </c:pt>
                <c:pt idx="1143" formatCode="General">
                  <c:v>1155.3499999999999</c:v>
                </c:pt>
                <c:pt idx="1144" formatCode="General">
                  <c:v>1150.6499999999999</c:v>
                </c:pt>
                <c:pt idx="1145" formatCode="General">
                  <c:v>1156.2</c:v>
                </c:pt>
                <c:pt idx="1146" formatCode="General">
                  <c:v>1162</c:v>
                </c:pt>
                <c:pt idx="1147" formatCode="General">
                  <c:v>1150.55</c:v>
                </c:pt>
                <c:pt idx="1148" formatCode="General">
                  <c:v>1149.3499999999999</c:v>
                </c:pt>
                <c:pt idx="1149" formatCode="General">
                  <c:v>1134.3</c:v>
                </c:pt>
                <c:pt idx="1150" formatCode="General">
                  <c:v>1131.9000000000001</c:v>
                </c:pt>
                <c:pt idx="1151" formatCode="General">
                  <c:v>1119.8</c:v>
                </c:pt>
                <c:pt idx="1152" formatCode="General">
                  <c:v>1126.8</c:v>
                </c:pt>
                <c:pt idx="1153" formatCode="General">
                  <c:v>1113.25</c:v>
                </c:pt>
                <c:pt idx="1154" formatCode="General">
                  <c:v>1103.5999999999999</c:v>
                </c:pt>
                <c:pt idx="1155" formatCode="General">
                  <c:v>1109.72</c:v>
                </c:pt>
                <c:pt idx="1156" formatCode="General">
                  <c:v>1107.5</c:v>
                </c:pt>
                <c:pt idx="1157" formatCode="General">
                  <c:v>1090.5</c:v>
                </c:pt>
                <c:pt idx="1158" formatCode="General">
                  <c:v>1086.6499999999999</c:v>
                </c:pt>
                <c:pt idx="1159" formatCode="General">
                  <c:v>1105.1499999999999</c:v>
                </c:pt>
                <c:pt idx="1160" formatCode="General">
                  <c:v>1102.25</c:v>
                </c:pt>
                <c:pt idx="1161" formatCode="General">
                  <c:v>1107</c:v>
                </c:pt>
                <c:pt idx="1162" formatCode="General">
                  <c:v>1127.3499999999999</c:v>
                </c:pt>
                <c:pt idx="1163" formatCode="General">
                  <c:v>1120.3499999999999</c:v>
                </c:pt>
                <c:pt idx="1164" formatCode="General">
                  <c:v>1127.7</c:v>
                </c:pt>
                <c:pt idx="1165" formatCode="General">
                  <c:v>1108.45</c:v>
                </c:pt>
                <c:pt idx="1166" formatCode="General">
                  <c:v>1101.9000000000001</c:v>
                </c:pt>
                <c:pt idx="1167" formatCode="General">
                  <c:v>1109.5</c:v>
                </c:pt>
                <c:pt idx="1168" formatCode="General">
                  <c:v>1108.4100000000001</c:v>
                </c:pt>
                <c:pt idx="1169" formatCode="General">
                  <c:v>1121.8499999999999</c:v>
                </c:pt>
                <c:pt idx="1170" formatCode="General">
                  <c:v>1123.55</c:v>
                </c:pt>
                <c:pt idx="1171" formatCode="General">
                  <c:v>1134.6499999999999</c:v>
                </c:pt>
                <c:pt idx="1172" formatCode="General">
                  <c:v>1132.2</c:v>
                </c:pt>
                <c:pt idx="1173" formatCode="General">
                  <c:v>1139.9000000000001</c:v>
                </c:pt>
                <c:pt idx="1174" formatCode="General">
                  <c:v>1134.7</c:v>
                </c:pt>
                <c:pt idx="1175" formatCode="General">
                  <c:v>1118.99</c:v>
                </c:pt>
                <c:pt idx="1176" formatCode="General">
                  <c:v>1117.5999999999999</c:v>
                </c:pt>
                <c:pt idx="1177" formatCode="General">
                  <c:v>1106.3499999999999</c:v>
                </c:pt>
                <c:pt idx="1178" formatCode="General">
                  <c:v>1097.75</c:v>
                </c:pt>
                <c:pt idx="1179" formatCode="General">
                  <c:v>1103.4000000000001</c:v>
                </c:pt>
                <c:pt idx="1180" formatCode="General">
                  <c:v>1114.25</c:v>
                </c:pt>
                <c:pt idx="1181" formatCode="General">
                  <c:v>1119.2</c:v>
                </c:pt>
                <c:pt idx="1182" formatCode="General">
                  <c:v>1108.7</c:v>
                </c:pt>
                <c:pt idx="1183" formatCode="General">
                  <c:v>1106.81</c:v>
                </c:pt>
                <c:pt idx="1184" formatCode="General">
                  <c:v>1119.45</c:v>
                </c:pt>
                <c:pt idx="1185" formatCode="General">
                  <c:v>1101.0999999999999</c:v>
                </c:pt>
                <c:pt idx="1186" formatCode="General">
                  <c:v>1093.3799999999999</c:v>
                </c:pt>
                <c:pt idx="1187" formatCode="General">
                  <c:v>1095.4000000000001</c:v>
                </c:pt>
                <c:pt idx="1188" formatCode="General">
                  <c:v>1072.0999999999999</c:v>
                </c:pt>
                <c:pt idx="1189" formatCode="General">
                  <c:v>1078.0899999999999</c:v>
                </c:pt>
                <c:pt idx="1190" formatCode="General">
                  <c:v>1062.8499999999999</c:v>
                </c:pt>
                <c:pt idx="1191" formatCode="General">
                  <c:v>1066.3</c:v>
                </c:pt>
                <c:pt idx="1192" formatCode="General">
                  <c:v>1063.7</c:v>
                </c:pt>
                <c:pt idx="1193" formatCode="General">
                  <c:v>1109.8</c:v>
                </c:pt>
                <c:pt idx="1194" formatCode="General">
                  <c:v>1114.45</c:v>
                </c:pt>
                <c:pt idx="1195" formatCode="General">
                  <c:v>1105.5</c:v>
                </c:pt>
                <c:pt idx="1196" formatCode="General">
                  <c:v>1080.8499999999999</c:v>
                </c:pt>
                <c:pt idx="1197" formatCode="General">
                  <c:v>1087.0999999999999</c:v>
                </c:pt>
                <c:pt idx="1198" formatCode="General">
                  <c:v>1087.9000000000001</c:v>
                </c:pt>
                <c:pt idx="1199" formatCode="General">
                  <c:v>1097.55</c:v>
                </c:pt>
                <c:pt idx="1200" formatCode="General">
                  <c:v>1098.4000000000001</c:v>
                </c:pt>
                <c:pt idx="1201" formatCode="General">
                  <c:v>1093.2</c:v>
                </c:pt>
                <c:pt idx="1202" formatCode="General">
                  <c:v>1093.95</c:v>
                </c:pt>
                <c:pt idx="1203" formatCode="General">
                  <c:v>1111.05</c:v>
                </c:pt>
                <c:pt idx="1204" formatCode="General">
                  <c:v>1138.2</c:v>
                </c:pt>
                <c:pt idx="1205" formatCode="General">
                  <c:v>1133.5999999999999</c:v>
                </c:pt>
                <c:pt idx="1206" formatCode="General">
                  <c:v>1130.93</c:v>
                </c:pt>
                <c:pt idx="1207" formatCode="General">
                  <c:v>1142.8499999999999</c:v>
                </c:pt>
                <c:pt idx="1208" formatCode="General">
                  <c:v>1138.2</c:v>
                </c:pt>
                <c:pt idx="1209" formatCode="General">
                  <c:v>1128.5</c:v>
                </c:pt>
                <c:pt idx="1210" formatCode="General">
                  <c:v>1151.8499999999999</c:v>
                </c:pt>
                <c:pt idx="1211" formatCode="General">
                  <c:v>1138.25</c:v>
                </c:pt>
                <c:pt idx="1212" formatCode="General">
                  <c:v>1131.5999999999999</c:v>
                </c:pt>
                <c:pt idx="1213" formatCode="General">
                  <c:v>1138.4000000000001</c:v>
                </c:pt>
                <c:pt idx="1214" formatCode="General">
                  <c:v>1118</c:v>
                </c:pt>
                <c:pt idx="1215" formatCode="General">
                  <c:v>1121.2</c:v>
                </c:pt>
                <c:pt idx="1216" formatCode="General">
                  <c:v>1097.32</c:v>
                </c:pt>
                <c:pt idx="1217" formatCode="General">
                  <c:v>1096.95</c:v>
                </c:pt>
                <c:pt idx="1218" formatCode="General">
                  <c:v>1092.9000000000001</c:v>
                </c:pt>
                <c:pt idx="1219" formatCode="General">
                  <c:v>1096.83</c:v>
                </c:pt>
                <c:pt idx="1220" formatCode="General">
                  <c:v>1107.3</c:v>
                </c:pt>
                <c:pt idx="1221" formatCode="General">
                  <c:v>1105.45</c:v>
                </c:pt>
                <c:pt idx="1222" formatCode="General">
                  <c:v>1105.4000000000001</c:v>
                </c:pt>
                <c:pt idx="1223" formatCode="General">
                  <c:v>1087.55</c:v>
                </c:pt>
                <c:pt idx="1224" formatCode="General">
                  <c:v>1084</c:v>
                </c:pt>
                <c:pt idx="1225" formatCode="General">
                  <c:v>1093.4000000000001</c:v>
                </c:pt>
                <c:pt idx="1226" formatCode="General">
                  <c:v>1113.2</c:v>
                </c:pt>
                <c:pt idx="1227" formatCode="General">
                  <c:v>1098.9000000000001</c:v>
                </c:pt>
                <c:pt idx="1228" formatCode="General">
                  <c:v>1137.9000000000001</c:v>
                </c:pt>
                <c:pt idx="1229" formatCode="General">
                  <c:v>1125.2</c:v>
                </c:pt>
                <c:pt idx="1230" formatCode="General">
                  <c:v>1126.7</c:v>
                </c:pt>
                <c:pt idx="1231" formatCode="General">
                  <c:v>1115.4000000000001</c:v>
                </c:pt>
                <c:pt idx="1232" formatCode="General">
                  <c:v>1131</c:v>
                </c:pt>
                <c:pt idx="1233" formatCode="General">
                  <c:v>1128.5999999999999</c:v>
                </c:pt>
                <c:pt idx="1234" formatCode="General">
                  <c:v>1128.4000000000001</c:v>
                </c:pt>
                <c:pt idx="1235" formatCode="General">
                  <c:v>1158.0999999999999</c:v>
                </c:pt>
                <c:pt idx="1236" formatCode="General">
                  <c:v>1161.4000000000001</c:v>
                </c:pt>
                <c:pt idx="1237" formatCode="General">
                  <c:v>1207.5999999999999</c:v>
                </c:pt>
                <c:pt idx="1238" formatCode="General">
                  <c:v>1215.7</c:v>
                </c:pt>
                <c:pt idx="1239" formatCode="General">
                  <c:v>1196.5999999999999</c:v>
                </c:pt>
                <c:pt idx="1240" formatCode="General">
                  <c:v>1179.5999999999999</c:v>
                </c:pt>
                <c:pt idx="1241" formatCode="General">
                  <c:v>1177.6299999999999</c:v>
                </c:pt>
                <c:pt idx="1242" formatCode="General">
                  <c:v>1188.3799999999999</c:v>
                </c:pt>
                <c:pt idx="1243" formatCode="General">
                  <c:v>1191.8</c:v>
                </c:pt>
                <c:pt idx="1244" formatCode="General">
                  <c:v>1169.4000000000001</c:v>
                </c:pt>
                <c:pt idx="1245" formatCode="General">
                  <c:v>1166.0999999999999</c:v>
                </c:pt>
                <c:pt idx="1246" formatCode="General">
                  <c:v>1150.5999999999999</c:v>
                </c:pt>
                <c:pt idx="1247" formatCode="General">
                  <c:v>1144.5999999999999</c:v>
                </c:pt>
                <c:pt idx="1248" formatCode="General">
                  <c:v>1145.5</c:v>
                </c:pt>
                <c:pt idx="1249" formatCode="General">
                  <c:v>1141.3</c:v>
                </c:pt>
                <c:pt idx="1250" formatCode="General">
                  <c:v>1139.2</c:v>
                </c:pt>
                <c:pt idx="1251" formatCode="General">
                  <c:v>1118.7</c:v>
                </c:pt>
                <c:pt idx="1252" formatCode="General">
                  <c:v>1103.8</c:v>
                </c:pt>
                <c:pt idx="1253" formatCode="General">
                  <c:v>1117.4000000000001</c:v>
                </c:pt>
                <c:pt idx="1254" formatCode="General">
                  <c:v>1105.8</c:v>
                </c:pt>
                <c:pt idx="1255" formatCode="General">
                  <c:v>1103.8</c:v>
                </c:pt>
                <c:pt idx="1256" formatCode="General">
                  <c:v>1095.0999999999999</c:v>
                </c:pt>
                <c:pt idx="1257" formatCode="General">
                  <c:v>1090.3</c:v>
                </c:pt>
                <c:pt idx="1258" formatCode="General">
                  <c:v>1092.2</c:v>
                </c:pt>
                <c:pt idx="1259" formatCode="General">
                  <c:v>1084.4000000000001</c:v>
                </c:pt>
                <c:pt idx="1260" formatCode="General">
                  <c:v>1059.5</c:v>
                </c:pt>
                <c:pt idx="1261" formatCode="General">
                  <c:v>1045.4000000000001</c:v>
                </c:pt>
                <c:pt idx="1262" formatCode="General">
                  <c:v>1047</c:v>
                </c:pt>
                <c:pt idx="1263" formatCode="General">
                  <c:v>1028.0999999999999</c:v>
                </c:pt>
                <c:pt idx="1264" formatCode="General">
                  <c:v>1040.05</c:v>
                </c:pt>
                <c:pt idx="1265" formatCode="General">
                  <c:v>1038.5</c:v>
                </c:pt>
                <c:pt idx="1266" formatCode="General">
                  <c:v>1055.4000000000001</c:v>
                </c:pt>
                <c:pt idx="1267" formatCode="General">
                  <c:v>1060.0999999999999</c:v>
                </c:pt>
                <c:pt idx="1268" formatCode="General">
                  <c:v>1059</c:v>
                </c:pt>
                <c:pt idx="1269" formatCode="General">
                  <c:v>1055.2</c:v>
                </c:pt>
                <c:pt idx="1270" formatCode="General">
                  <c:v>1064.2</c:v>
                </c:pt>
                <c:pt idx="1271" formatCode="General">
                  <c:v>1053.5999999999999</c:v>
                </c:pt>
                <c:pt idx="1272" formatCode="General">
                  <c:v>1050.2</c:v>
                </c:pt>
                <c:pt idx="1273" formatCode="General">
                  <c:v>1062.4000000000001</c:v>
                </c:pt>
                <c:pt idx="1274" formatCode="General">
                  <c:v>1064.3</c:v>
                </c:pt>
                <c:pt idx="1275" formatCode="General">
                  <c:v>1057.0999999999999</c:v>
                </c:pt>
                <c:pt idx="1276" formatCode="General">
                  <c:v>1049.25</c:v>
                </c:pt>
                <c:pt idx="1277" formatCode="General">
                  <c:v>1055.0999999999999</c:v>
                </c:pt>
                <c:pt idx="1278" formatCode="General">
                  <c:v>1044.2</c:v>
                </c:pt>
                <c:pt idx="1279" formatCode="General">
                  <c:v>1042.0999999999999</c:v>
                </c:pt>
                <c:pt idx="1280" formatCode="General">
                  <c:v>1017.3</c:v>
                </c:pt>
                <c:pt idx="1281" formatCode="General">
                  <c:v>1002.8</c:v>
                </c:pt>
                <c:pt idx="1282" formatCode="General">
                  <c:v>999.2</c:v>
                </c:pt>
                <c:pt idx="1283" formatCode="General">
                  <c:v>1007.7</c:v>
                </c:pt>
                <c:pt idx="1284" formatCode="General">
                  <c:v>992.4</c:v>
                </c:pt>
                <c:pt idx="1285" formatCode="General">
                  <c:v>991.05</c:v>
                </c:pt>
                <c:pt idx="1286" formatCode="General">
                  <c:v>991</c:v>
                </c:pt>
                <c:pt idx="1287" formatCode="General">
                  <c:v>994.1</c:v>
                </c:pt>
                <c:pt idx="1288" formatCode="General">
                  <c:v>1008.4</c:v>
                </c:pt>
                <c:pt idx="1289" formatCode="General">
                  <c:v>1014.4</c:v>
                </c:pt>
                <c:pt idx="1290" formatCode="General">
                  <c:v>1003.7</c:v>
                </c:pt>
                <c:pt idx="1291" formatCode="General">
                  <c:v>1007.6</c:v>
                </c:pt>
                <c:pt idx="1292" formatCode="General">
                  <c:v>1013.6</c:v>
                </c:pt>
                <c:pt idx="1293" formatCode="General">
                  <c:v>1017.3</c:v>
                </c:pt>
                <c:pt idx="1294" formatCode="General">
                  <c:v>1007.55</c:v>
                </c:pt>
                <c:pt idx="1295" formatCode="General">
                  <c:v>1000.2</c:v>
                </c:pt>
                <c:pt idx="1296" formatCode="General">
                  <c:v>1005.2</c:v>
                </c:pt>
                <c:pt idx="1297" formatCode="General">
                  <c:v>996.6</c:v>
                </c:pt>
                <c:pt idx="1298" formatCode="General">
                  <c:v>992.3</c:v>
                </c:pt>
                <c:pt idx="1299" formatCode="General">
                  <c:v>995.4</c:v>
                </c:pt>
                <c:pt idx="1300" formatCode="General">
                  <c:v>995.25</c:v>
                </c:pt>
                <c:pt idx="1301" formatCode="General">
                  <c:v>994.4</c:v>
                </c:pt>
                <c:pt idx="1302" formatCode="General">
                  <c:v>991.84999999999945</c:v>
                </c:pt>
                <c:pt idx="1303" formatCode="General">
                  <c:v>978.5</c:v>
                </c:pt>
                <c:pt idx="1304" formatCode="General">
                  <c:v>956.34999999999945</c:v>
                </c:pt>
                <c:pt idx="1305" formatCode="General">
                  <c:v>951.25</c:v>
                </c:pt>
                <c:pt idx="1306" formatCode="General">
                  <c:v>955</c:v>
                </c:pt>
                <c:pt idx="1307" formatCode="General">
                  <c:v>948.15</c:v>
                </c:pt>
                <c:pt idx="1308" formatCode="General">
                  <c:v>945.55</c:v>
                </c:pt>
                <c:pt idx="1309" formatCode="General">
                  <c:v>944.75</c:v>
                </c:pt>
                <c:pt idx="1310" formatCode="General">
                  <c:v>941.55</c:v>
                </c:pt>
                <c:pt idx="1311" formatCode="General">
                  <c:v>953.84999999999945</c:v>
                </c:pt>
                <c:pt idx="1312" formatCode="General">
                  <c:v>940.65</c:v>
                </c:pt>
                <c:pt idx="1313" formatCode="General">
                  <c:v>942.05</c:v>
                </c:pt>
                <c:pt idx="1314" formatCode="General">
                  <c:v>938.6</c:v>
                </c:pt>
                <c:pt idx="1315" formatCode="General">
                  <c:v>934.55</c:v>
                </c:pt>
                <c:pt idx="1316" formatCode="General">
                  <c:v>948.55</c:v>
                </c:pt>
                <c:pt idx="1317" formatCode="General">
                  <c:v>954.94999999999948</c:v>
                </c:pt>
                <c:pt idx="1318" formatCode="General">
                  <c:v>947.1</c:v>
                </c:pt>
                <c:pt idx="1319" formatCode="General">
                  <c:v>946.1</c:v>
                </c:pt>
                <c:pt idx="1320" formatCode="General">
                  <c:v>946.3</c:v>
                </c:pt>
                <c:pt idx="1321" formatCode="General">
                  <c:v>954.94999999999948</c:v>
                </c:pt>
                <c:pt idx="1322" formatCode="General">
                  <c:v>963.25</c:v>
                </c:pt>
                <c:pt idx="1323" formatCode="General">
                  <c:v>963.44999999999948</c:v>
                </c:pt>
                <c:pt idx="1324" formatCode="General">
                  <c:v>966.94999999999948</c:v>
                </c:pt>
                <c:pt idx="1325" formatCode="General">
                  <c:v>956.8</c:v>
                </c:pt>
                <c:pt idx="1326" formatCode="General">
                  <c:v>954</c:v>
                </c:pt>
                <c:pt idx="1327" formatCode="General">
                  <c:v>934.4</c:v>
                </c:pt>
                <c:pt idx="1328" formatCode="General">
                  <c:v>930</c:v>
                </c:pt>
                <c:pt idx="1329" formatCode="General">
                  <c:v>937.5</c:v>
                </c:pt>
                <c:pt idx="1330" formatCode="General">
                  <c:v>953.83999999999946</c:v>
                </c:pt>
                <c:pt idx="1331" formatCode="General">
                  <c:v>951.34999999999945</c:v>
                </c:pt>
                <c:pt idx="1332" formatCode="General">
                  <c:v>949.15</c:v>
                </c:pt>
                <c:pt idx="1333" formatCode="General">
                  <c:v>951.4</c:v>
                </c:pt>
                <c:pt idx="1334" formatCode="General">
                  <c:v>948.5</c:v>
                </c:pt>
                <c:pt idx="1335" formatCode="General">
                  <c:v>948.7</c:v>
                </c:pt>
                <c:pt idx="1336" formatCode="General">
                  <c:v>937.5</c:v>
                </c:pt>
                <c:pt idx="1337" formatCode="General">
                  <c:v>937.33999999999946</c:v>
                </c:pt>
                <c:pt idx="1338" formatCode="General">
                  <c:v>939.2</c:v>
                </c:pt>
                <c:pt idx="1339" formatCode="General">
                  <c:v>925.7</c:v>
                </c:pt>
                <c:pt idx="1340" formatCode="General">
                  <c:v>920.3</c:v>
                </c:pt>
                <c:pt idx="1341" formatCode="General">
                  <c:v>913.05</c:v>
                </c:pt>
                <c:pt idx="1342" formatCode="General">
                  <c:v>912.34999999999945</c:v>
                </c:pt>
                <c:pt idx="1343" formatCode="General">
                  <c:v>909.5</c:v>
                </c:pt>
                <c:pt idx="1344" formatCode="General">
                  <c:v>924.68000000000052</c:v>
                </c:pt>
                <c:pt idx="1345" formatCode="General">
                  <c:v>924.94999999999948</c:v>
                </c:pt>
                <c:pt idx="1346" formatCode="General">
                  <c:v>932.25</c:v>
                </c:pt>
                <c:pt idx="1347" formatCode="General">
                  <c:v>929.8</c:v>
                </c:pt>
                <c:pt idx="1348" formatCode="General">
                  <c:v>940.8</c:v>
                </c:pt>
                <c:pt idx="1349" formatCode="General">
                  <c:v>926.6</c:v>
                </c:pt>
                <c:pt idx="1350" formatCode="General">
                  <c:v>937.94999999999948</c:v>
                </c:pt>
                <c:pt idx="1351" formatCode="General">
                  <c:v>939.6</c:v>
                </c:pt>
                <c:pt idx="1352" formatCode="General">
                  <c:v>939.25</c:v>
                </c:pt>
                <c:pt idx="1353" formatCode="General">
                  <c:v>931.4</c:v>
                </c:pt>
                <c:pt idx="1354" formatCode="General">
                  <c:v>925.82999999999947</c:v>
                </c:pt>
                <c:pt idx="1355" formatCode="General">
                  <c:v>922.7</c:v>
                </c:pt>
                <c:pt idx="1356" formatCode="General">
                  <c:v>934.05</c:v>
                </c:pt>
                <c:pt idx="1357" formatCode="General">
                  <c:v>933.06</c:v>
                </c:pt>
                <c:pt idx="1358" formatCode="General">
                  <c:v>938.87</c:v>
                </c:pt>
                <c:pt idx="1359" formatCode="General">
                  <c:v>934.8</c:v>
                </c:pt>
                <c:pt idx="1360" formatCode="General">
                  <c:v>928.3</c:v>
                </c:pt>
                <c:pt idx="1361" formatCode="General">
                  <c:v>939.3</c:v>
                </c:pt>
                <c:pt idx="1362" formatCode="General">
                  <c:v>953.94999999999948</c:v>
                </c:pt>
                <c:pt idx="1363" formatCode="General">
                  <c:v>954.49</c:v>
                </c:pt>
                <c:pt idx="1364" formatCode="General">
                  <c:v>954.78000000000054</c:v>
                </c:pt>
                <c:pt idx="1365" formatCode="General">
                  <c:v>951.81999999999948</c:v>
                </c:pt>
                <c:pt idx="1366" formatCode="General">
                  <c:v>955.25</c:v>
                </c:pt>
                <c:pt idx="1367" formatCode="General">
                  <c:v>980.25</c:v>
                </c:pt>
                <c:pt idx="1368" formatCode="General">
                  <c:v>963.07</c:v>
                </c:pt>
                <c:pt idx="1369" formatCode="General">
                  <c:v>981.84999999999945</c:v>
                </c:pt>
                <c:pt idx="1370" formatCode="General">
                  <c:v>975.27000000000055</c:v>
                </c:pt>
                <c:pt idx="1371" formatCode="General">
                  <c:v>979.15</c:v>
                </c:pt>
                <c:pt idx="1372" formatCode="General">
                  <c:v>959.44999999999948</c:v>
                </c:pt>
                <c:pt idx="1373" formatCode="General">
                  <c:v>949.9</c:v>
                </c:pt>
                <c:pt idx="1374" formatCode="General">
                  <c:v>952</c:v>
                </c:pt>
                <c:pt idx="1375" formatCode="General">
                  <c:v>958.8</c:v>
                </c:pt>
                <c:pt idx="1376" formatCode="General">
                  <c:v>957.34999999999945</c:v>
                </c:pt>
                <c:pt idx="1377" formatCode="General">
                  <c:v>953.8</c:v>
                </c:pt>
                <c:pt idx="1378" formatCode="General">
                  <c:v>938.65</c:v>
                </c:pt>
                <c:pt idx="1379" formatCode="General">
                  <c:v>925.05</c:v>
                </c:pt>
                <c:pt idx="1380" formatCode="General">
                  <c:v>918.25</c:v>
                </c:pt>
                <c:pt idx="1381" formatCode="General">
                  <c:v>931.8</c:v>
                </c:pt>
                <c:pt idx="1382" formatCode="General">
                  <c:v>926.5</c:v>
                </c:pt>
                <c:pt idx="1383" formatCode="General">
                  <c:v>926.3</c:v>
                </c:pt>
                <c:pt idx="1384" formatCode="General">
                  <c:v>923.34999999999945</c:v>
                </c:pt>
                <c:pt idx="1385" formatCode="General">
                  <c:v>913.32999999999947</c:v>
                </c:pt>
                <c:pt idx="1386" formatCode="General">
                  <c:v>916.65</c:v>
                </c:pt>
                <c:pt idx="1387" formatCode="General">
                  <c:v>910.7</c:v>
                </c:pt>
                <c:pt idx="1388" formatCode="General">
                  <c:v>911.22</c:v>
                </c:pt>
                <c:pt idx="1389" formatCode="General">
                  <c:v>897.15</c:v>
                </c:pt>
                <c:pt idx="1390" formatCode="General">
                  <c:v>902.1</c:v>
                </c:pt>
                <c:pt idx="1391" formatCode="General">
                  <c:v>886.55</c:v>
                </c:pt>
                <c:pt idx="1392" formatCode="General">
                  <c:v>888.2</c:v>
                </c:pt>
                <c:pt idx="1393" formatCode="General">
                  <c:v>898</c:v>
                </c:pt>
                <c:pt idx="1394" formatCode="General">
                  <c:v>893.38</c:v>
                </c:pt>
                <c:pt idx="1395" formatCode="General">
                  <c:v>906.5</c:v>
                </c:pt>
                <c:pt idx="1396" formatCode="General">
                  <c:v>913.2</c:v>
                </c:pt>
                <c:pt idx="1397" formatCode="General">
                  <c:v>904.3</c:v>
                </c:pt>
                <c:pt idx="1398" formatCode="General">
                  <c:v>889.75</c:v>
                </c:pt>
                <c:pt idx="1399" formatCode="General">
                  <c:v>883.8</c:v>
                </c:pt>
                <c:pt idx="1400" formatCode="General">
                  <c:v>884.5</c:v>
                </c:pt>
                <c:pt idx="1401" formatCode="General">
                  <c:v>868.8</c:v>
                </c:pt>
                <c:pt idx="1402" formatCode="General">
                  <c:v>875.7</c:v>
                </c:pt>
                <c:pt idx="1403" formatCode="General">
                  <c:v>891.05</c:v>
                </c:pt>
                <c:pt idx="1404" formatCode="General">
                  <c:v>890.72</c:v>
                </c:pt>
                <c:pt idx="1405" formatCode="General">
                  <c:v>893.84999999999945</c:v>
                </c:pt>
                <c:pt idx="1406" formatCode="General">
                  <c:v>881.65</c:v>
                </c:pt>
                <c:pt idx="1407" formatCode="General">
                  <c:v>879.34999999999945</c:v>
                </c:pt>
                <c:pt idx="1408" formatCode="General">
                  <c:v>880.5</c:v>
                </c:pt>
                <c:pt idx="1409" formatCode="General">
                  <c:v>881.24</c:v>
                </c:pt>
                <c:pt idx="1410" formatCode="General">
                  <c:v>868.9</c:v>
                </c:pt>
                <c:pt idx="1411" formatCode="General">
                  <c:v>893.15</c:v>
                </c:pt>
                <c:pt idx="1412" formatCode="General">
                  <c:v>904.05</c:v>
                </c:pt>
                <c:pt idx="1413" formatCode="General">
                  <c:v>927.4</c:v>
                </c:pt>
                <c:pt idx="1414" formatCode="General">
                  <c:v>919.15</c:v>
                </c:pt>
                <c:pt idx="1415" formatCode="General">
                  <c:v>915.83999999999946</c:v>
                </c:pt>
                <c:pt idx="1416" formatCode="General">
                  <c:v>923.15</c:v>
                </c:pt>
                <c:pt idx="1417" formatCode="General">
                  <c:v>934.1</c:v>
                </c:pt>
                <c:pt idx="1418" formatCode="General">
                  <c:v>934.02</c:v>
                </c:pt>
                <c:pt idx="1419" formatCode="General">
                  <c:v>925.87</c:v>
                </c:pt>
                <c:pt idx="1420" formatCode="General">
                  <c:v>939.5</c:v>
                </c:pt>
                <c:pt idx="1421" formatCode="General">
                  <c:v>952.2</c:v>
                </c:pt>
                <c:pt idx="1422" formatCode="General">
                  <c:v>959.84999999999945</c:v>
                </c:pt>
                <c:pt idx="1423" formatCode="General">
                  <c:v>942</c:v>
                </c:pt>
                <c:pt idx="1424" formatCode="General">
                  <c:v>915.4</c:v>
                </c:pt>
                <c:pt idx="1425" formatCode="General">
                  <c:v>923.15</c:v>
                </c:pt>
                <c:pt idx="1426" formatCode="General">
                  <c:v>929.75</c:v>
                </c:pt>
                <c:pt idx="1427" formatCode="General">
                  <c:v>926.63</c:v>
                </c:pt>
                <c:pt idx="1428" formatCode="General">
                  <c:v>909.4</c:v>
                </c:pt>
                <c:pt idx="1429" formatCode="General">
                  <c:v>898.15</c:v>
                </c:pt>
                <c:pt idx="1430" formatCode="General">
                  <c:v>921.97</c:v>
                </c:pt>
                <c:pt idx="1431" formatCode="General">
                  <c:v>939.34999999999945</c:v>
                </c:pt>
                <c:pt idx="1432" formatCode="General">
                  <c:v>932.4</c:v>
                </c:pt>
                <c:pt idx="1433" formatCode="General">
                  <c:v>906.5</c:v>
                </c:pt>
                <c:pt idx="1434" formatCode="General">
                  <c:v>916.28000000000054</c:v>
                </c:pt>
                <c:pt idx="1435" formatCode="General">
                  <c:v>926.1</c:v>
                </c:pt>
                <c:pt idx="1436" formatCode="General">
                  <c:v>942.34999999999945</c:v>
                </c:pt>
                <c:pt idx="1437" formatCode="General">
                  <c:v>946.2</c:v>
                </c:pt>
                <c:pt idx="1438" formatCode="General">
                  <c:v>953.82999999999947</c:v>
                </c:pt>
                <c:pt idx="1439" formatCode="General">
                  <c:v>962.67000000000053</c:v>
                </c:pt>
                <c:pt idx="1440" formatCode="General">
                  <c:v>991.75</c:v>
                </c:pt>
                <c:pt idx="1441" formatCode="General">
                  <c:v>992.9</c:v>
                </c:pt>
                <c:pt idx="1442" formatCode="General">
                  <c:v>974.65</c:v>
                </c:pt>
                <c:pt idx="1443" formatCode="General">
                  <c:v>984.9</c:v>
                </c:pt>
                <c:pt idx="1444" formatCode="General">
                  <c:v>970.25</c:v>
                </c:pt>
                <c:pt idx="1445" formatCode="General">
                  <c:v>941.75</c:v>
                </c:pt>
                <c:pt idx="1446" formatCode="General">
                  <c:v>941.7</c:v>
                </c:pt>
                <c:pt idx="1447" formatCode="General">
                  <c:v>946.75</c:v>
                </c:pt>
                <c:pt idx="1448" formatCode="General">
                  <c:v>938.99</c:v>
                </c:pt>
                <c:pt idx="1449" formatCode="General">
                  <c:v>915.1</c:v>
                </c:pt>
                <c:pt idx="1450" formatCode="General">
                  <c:v>894.55</c:v>
                </c:pt>
                <c:pt idx="1451" formatCode="General">
                  <c:v>911.5</c:v>
                </c:pt>
                <c:pt idx="1452" formatCode="General">
                  <c:v>914.55</c:v>
                </c:pt>
                <c:pt idx="1453" formatCode="General">
                  <c:v>905.75</c:v>
                </c:pt>
                <c:pt idx="1454" formatCode="General">
                  <c:v>900.34999999999945</c:v>
                </c:pt>
                <c:pt idx="1455" formatCode="General">
                  <c:v>905.49</c:v>
                </c:pt>
                <c:pt idx="1456" formatCode="General">
                  <c:v>927.84999999999945</c:v>
                </c:pt>
                <c:pt idx="1457" formatCode="General">
                  <c:v>908.65</c:v>
                </c:pt>
                <c:pt idx="1458" formatCode="General">
                  <c:v>887.55</c:v>
                </c:pt>
                <c:pt idx="1459" formatCode="General">
                  <c:v>899.22</c:v>
                </c:pt>
                <c:pt idx="1460" formatCode="General">
                  <c:v>903.34999999999945</c:v>
                </c:pt>
                <c:pt idx="1461" formatCode="General">
                  <c:v>899.75</c:v>
                </c:pt>
                <c:pt idx="1462" formatCode="General">
                  <c:v>857</c:v>
                </c:pt>
                <c:pt idx="1463" formatCode="General">
                  <c:v>854.25</c:v>
                </c:pt>
                <c:pt idx="1464" formatCode="General">
                  <c:v>857.25</c:v>
                </c:pt>
                <c:pt idx="1465" formatCode="General">
                  <c:v>835.9</c:v>
                </c:pt>
                <c:pt idx="1466" formatCode="General">
                  <c:v>843.15</c:v>
                </c:pt>
                <c:pt idx="1467" formatCode="General">
                  <c:v>817.8</c:v>
                </c:pt>
                <c:pt idx="1468" formatCode="General">
                  <c:v>811.7</c:v>
                </c:pt>
                <c:pt idx="1469" formatCode="General">
                  <c:v>822</c:v>
                </c:pt>
                <c:pt idx="1470" formatCode="General">
                  <c:v>820.84999999999945</c:v>
                </c:pt>
                <c:pt idx="1471" formatCode="General">
                  <c:v>854.2</c:v>
                </c:pt>
                <c:pt idx="1472" formatCode="General">
                  <c:v>857.4</c:v>
                </c:pt>
                <c:pt idx="1473" formatCode="General">
                  <c:v>842.94999999999948</c:v>
                </c:pt>
                <c:pt idx="1474" formatCode="General">
                  <c:v>863.9</c:v>
                </c:pt>
                <c:pt idx="1475" formatCode="General">
                  <c:v>859.5</c:v>
                </c:pt>
                <c:pt idx="1476" formatCode="General">
                  <c:v>875.4</c:v>
                </c:pt>
                <c:pt idx="1477" formatCode="General">
                  <c:v>879.44999999999948</c:v>
                </c:pt>
                <c:pt idx="1478" formatCode="General">
                  <c:v>882.05</c:v>
                </c:pt>
                <c:pt idx="1479" formatCode="General">
                  <c:v>873.7</c:v>
                </c:pt>
                <c:pt idx="1480" formatCode="General">
                  <c:v>880.3</c:v>
                </c:pt>
                <c:pt idx="1481" formatCode="General">
                  <c:v>869.3</c:v>
                </c:pt>
                <c:pt idx="1482" formatCode="General">
                  <c:v>846.99</c:v>
                </c:pt>
                <c:pt idx="1483" formatCode="General">
                  <c:v>848</c:v>
                </c:pt>
                <c:pt idx="1484" formatCode="General">
                  <c:v>840.2</c:v>
                </c:pt>
                <c:pt idx="1485" formatCode="General">
                  <c:v>848.05</c:v>
                </c:pt>
                <c:pt idx="1486" formatCode="General">
                  <c:v>838.28000000000054</c:v>
                </c:pt>
                <c:pt idx="1487" formatCode="General">
                  <c:v>852.91</c:v>
                </c:pt>
                <c:pt idx="1488" formatCode="General">
                  <c:v>867.9</c:v>
                </c:pt>
                <c:pt idx="1489" formatCode="General">
                  <c:v>858.1</c:v>
                </c:pt>
                <c:pt idx="1490" formatCode="General">
                  <c:v>838.44999999999948</c:v>
                </c:pt>
                <c:pt idx="1491" formatCode="General">
                  <c:v>822.34999999999945</c:v>
                </c:pt>
                <c:pt idx="1492" formatCode="General">
                  <c:v>821.34999999999945</c:v>
                </c:pt>
                <c:pt idx="1493" formatCode="General">
                  <c:v>810.6</c:v>
                </c:pt>
                <c:pt idx="1494" formatCode="General">
                  <c:v>776.94999999999948</c:v>
                </c:pt>
                <c:pt idx="1495" formatCode="General">
                  <c:v>772.7</c:v>
                </c:pt>
                <c:pt idx="1496" formatCode="General">
                  <c:v>756.44999999999948</c:v>
                </c:pt>
                <c:pt idx="1497" formatCode="General">
                  <c:v>767</c:v>
                </c:pt>
                <c:pt idx="1498" formatCode="General">
                  <c:v>773.94999999999948</c:v>
                </c:pt>
                <c:pt idx="1499" formatCode="General">
                  <c:v>782.34999999999945</c:v>
                </c:pt>
                <c:pt idx="1500" formatCode="General">
                  <c:v>768.94999999999948</c:v>
                </c:pt>
                <c:pt idx="1501" formatCode="General">
                  <c:v>818.05</c:v>
                </c:pt>
                <c:pt idx="1502" formatCode="General">
                  <c:v>815.82999999999947</c:v>
                </c:pt>
                <c:pt idx="1503" formatCode="General">
                  <c:v>812.9</c:v>
                </c:pt>
                <c:pt idx="1504" formatCode="General">
                  <c:v>821.05</c:v>
                </c:pt>
                <c:pt idx="1505" formatCode="General">
                  <c:v>821.65</c:v>
                </c:pt>
                <c:pt idx="1506" formatCode="General">
                  <c:v>800.4</c:v>
                </c:pt>
                <c:pt idx="1507" formatCode="General">
                  <c:v>745.06</c:v>
                </c:pt>
                <c:pt idx="1508" formatCode="General">
                  <c:v>734.55</c:v>
                </c:pt>
                <c:pt idx="1509" formatCode="General">
                  <c:v>738.15</c:v>
                </c:pt>
                <c:pt idx="1510" formatCode="General">
                  <c:v>737.92</c:v>
                </c:pt>
                <c:pt idx="1511" formatCode="General">
                  <c:v>742.1</c:v>
                </c:pt>
                <c:pt idx="1512" formatCode="General">
                  <c:v>736.5</c:v>
                </c:pt>
                <c:pt idx="1513" formatCode="General">
                  <c:v>712.3</c:v>
                </c:pt>
                <c:pt idx="1514" formatCode="General">
                  <c:v>731.7</c:v>
                </c:pt>
                <c:pt idx="1515" formatCode="General">
                  <c:v>746.2</c:v>
                </c:pt>
                <c:pt idx="1516" formatCode="General">
                  <c:v>736.65</c:v>
                </c:pt>
                <c:pt idx="1517" formatCode="General">
                  <c:v>732.84999999999945</c:v>
                </c:pt>
                <c:pt idx="1518" formatCode="General">
                  <c:v>740.34999999999945</c:v>
                </c:pt>
                <c:pt idx="1519" formatCode="General">
                  <c:v>763.25</c:v>
                </c:pt>
                <c:pt idx="1520" formatCode="General">
                  <c:v>723.44999999999948</c:v>
                </c:pt>
                <c:pt idx="1521" formatCode="General">
                  <c:v>724.55</c:v>
                </c:pt>
                <c:pt idx="1522" formatCode="General">
                  <c:v>738.13</c:v>
                </c:pt>
                <c:pt idx="1523" formatCode="General">
                  <c:v>754.94999999999948</c:v>
                </c:pt>
                <c:pt idx="1524" formatCode="General">
                  <c:v>746.94999999999948</c:v>
                </c:pt>
                <c:pt idx="1525" formatCode="General">
                  <c:v>730.8</c:v>
                </c:pt>
                <c:pt idx="1526" formatCode="General">
                  <c:v>734.75</c:v>
                </c:pt>
                <c:pt idx="1527" formatCode="General">
                  <c:v>721.44999999999948</c:v>
                </c:pt>
                <c:pt idx="1528" formatCode="General">
                  <c:v>730.44999999999948</c:v>
                </c:pt>
                <c:pt idx="1529" formatCode="General">
                  <c:v>771.65</c:v>
                </c:pt>
                <c:pt idx="1530" formatCode="General">
                  <c:v>796.9</c:v>
                </c:pt>
                <c:pt idx="1531" formatCode="General">
                  <c:v>783.34999999999945</c:v>
                </c:pt>
                <c:pt idx="1532" formatCode="General">
                  <c:v>804.6</c:v>
                </c:pt>
                <c:pt idx="1533" formatCode="General">
                  <c:v>846.9</c:v>
                </c:pt>
                <c:pt idx="1534" formatCode="General">
                  <c:v>836.7</c:v>
                </c:pt>
                <c:pt idx="1535" formatCode="General">
                  <c:v>833.05</c:v>
                </c:pt>
                <c:pt idx="1536" formatCode="General">
                  <c:v>849.84999999999945</c:v>
                </c:pt>
                <c:pt idx="1537" formatCode="General">
                  <c:v>913.25</c:v>
                </c:pt>
                <c:pt idx="1538" formatCode="General">
                  <c:v>907.62</c:v>
                </c:pt>
                <c:pt idx="1539" formatCode="General">
                  <c:v>887.1</c:v>
                </c:pt>
                <c:pt idx="1540" formatCode="General">
                  <c:v>859.75</c:v>
                </c:pt>
                <c:pt idx="1541" formatCode="General">
                  <c:v>835.5</c:v>
                </c:pt>
                <c:pt idx="1542" formatCode="General">
                  <c:v>836.4</c:v>
                </c:pt>
                <c:pt idx="1543" formatCode="General">
                  <c:v>870.8</c:v>
                </c:pt>
                <c:pt idx="1544" formatCode="General">
                  <c:v>870.94999999999948</c:v>
                </c:pt>
                <c:pt idx="1545" formatCode="General">
                  <c:v>909.5</c:v>
                </c:pt>
                <c:pt idx="1546" formatCode="General">
                  <c:v>878.75</c:v>
                </c:pt>
                <c:pt idx="1547" formatCode="General">
                  <c:v>877.9</c:v>
                </c:pt>
                <c:pt idx="1548" formatCode="General">
                  <c:v>882.63</c:v>
                </c:pt>
                <c:pt idx="1549" formatCode="General">
                  <c:v>892.15</c:v>
                </c:pt>
                <c:pt idx="1550" formatCode="General">
                  <c:v>897</c:v>
                </c:pt>
                <c:pt idx="1551" formatCode="General">
                  <c:v>873.55</c:v>
                </c:pt>
                <c:pt idx="1552" formatCode="General">
                  <c:v>850.83999999999946</c:v>
                </c:pt>
                <c:pt idx="1553" formatCode="General">
                  <c:v>863.84999999999945</c:v>
                </c:pt>
                <c:pt idx="1554" formatCode="General">
                  <c:v>779.75</c:v>
                </c:pt>
                <c:pt idx="1555" formatCode="General">
                  <c:v>786.65</c:v>
                </c:pt>
                <c:pt idx="1556" formatCode="General">
                  <c:v>765.5</c:v>
                </c:pt>
                <c:pt idx="1557" formatCode="General">
                  <c:v>746.47</c:v>
                </c:pt>
                <c:pt idx="1558" formatCode="General">
                  <c:v>752.44999999999948</c:v>
                </c:pt>
                <c:pt idx="1559" formatCode="General">
                  <c:v>777.25</c:v>
                </c:pt>
                <c:pt idx="1560" formatCode="General">
                  <c:v>802.3</c:v>
                </c:pt>
                <c:pt idx="1561" formatCode="General">
                  <c:v>803.5</c:v>
                </c:pt>
                <c:pt idx="1562" formatCode="General">
                  <c:v>796.44999999999948</c:v>
                </c:pt>
                <c:pt idx="1563" formatCode="General">
                  <c:v>801.3</c:v>
                </c:pt>
                <c:pt idx="1564" formatCode="General">
                  <c:v>805.34999999999945</c:v>
                </c:pt>
                <c:pt idx="1565" formatCode="General">
                  <c:v>817.7</c:v>
                </c:pt>
                <c:pt idx="1566" formatCode="General">
                  <c:v>831.15</c:v>
                </c:pt>
                <c:pt idx="1567" formatCode="General">
                  <c:v>834.05</c:v>
                </c:pt>
                <c:pt idx="1568" formatCode="General">
                  <c:v>826.9</c:v>
                </c:pt>
                <c:pt idx="1569" formatCode="General">
                  <c:v>824.9</c:v>
                </c:pt>
                <c:pt idx="1570" formatCode="General">
                  <c:v>821.94999999999948</c:v>
                </c:pt>
                <c:pt idx="1571" formatCode="General">
                  <c:v>823.05</c:v>
                </c:pt>
                <c:pt idx="1572" formatCode="General">
                  <c:v>837</c:v>
                </c:pt>
                <c:pt idx="1573" formatCode="General">
                  <c:v>813.67000000000053</c:v>
                </c:pt>
                <c:pt idx="1574" formatCode="General">
                  <c:v>814.2</c:v>
                </c:pt>
                <c:pt idx="1575" formatCode="General">
                  <c:v>800.07</c:v>
                </c:pt>
                <c:pt idx="1576" formatCode="General">
                  <c:v>787.7</c:v>
                </c:pt>
                <c:pt idx="1577" formatCode="General">
                  <c:v>806.63</c:v>
                </c:pt>
                <c:pt idx="1578" formatCode="General">
                  <c:v>826.8</c:v>
                </c:pt>
                <c:pt idx="1579" formatCode="General">
                  <c:v>812.31999999999948</c:v>
                </c:pt>
                <c:pt idx="1580" formatCode="General">
                  <c:v>823.84999999999945</c:v>
                </c:pt>
                <c:pt idx="1581" formatCode="General">
                  <c:v>856.6</c:v>
                </c:pt>
                <c:pt idx="1582" formatCode="General">
                  <c:v>873.05</c:v>
                </c:pt>
                <c:pt idx="1583" formatCode="General">
                  <c:v>879.8</c:v>
                </c:pt>
                <c:pt idx="1584" formatCode="General">
                  <c:v>874.4</c:v>
                </c:pt>
                <c:pt idx="1585" formatCode="General">
                  <c:v>894.8</c:v>
                </c:pt>
                <c:pt idx="1586" formatCode="General">
                  <c:v>910.94999999999948</c:v>
                </c:pt>
                <c:pt idx="1587" formatCode="General">
                  <c:v>914.07</c:v>
                </c:pt>
                <c:pt idx="1588" formatCode="General">
                  <c:v>906.1</c:v>
                </c:pt>
                <c:pt idx="1589" formatCode="General">
                  <c:v>918.9</c:v>
                </c:pt>
                <c:pt idx="1590" formatCode="General">
                  <c:v>930.63</c:v>
                </c:pt>
                <c:pt idx="1591" formatCode="General">
                  <c:v>929.84999999999945</c:v>
                </c:pt>
                <c:pt idx="1592" formatCode="General">
                  <c:v>928.05</c:v>
                </c:pt>
                <c:pt idx="1593" formatCode="General">
                  <c:v>920.84999999999945</c:v>
                </c:pt>
                <c:pt idx="1594" formatCode="General">
                  <c:v>946.4</c:v>
                </c:pt>
                <c:pt idx="1595" formatCode="General">
                  <c:v>965.55</c:v>
                </c:pt>
                <c:pt idx="1596" formatCode="General">
                  <c:v>955</c:v>
                </c:pt>
                <c:pt idx="1597" formatCode="General">
                  <c:v>957.43</c:v>
                </c:pt>
                <c:pt idx="1598" formatCode="General">
                  <c:v>959.94999999999948</c:v>
                </c:pt>
                <c:pt idx="1599" formatCode="General">
                  <c:v>977.5</c:v>
                </c:pt>
                <c:pt idx="1600" formatCode="General">
                  <c:v>972.6</c:v>
                </c:pt>
                <c:pt idx="1601" formatCode="General">
                  <c:v>964.2</c:v>
                </c:pt>
                <c:pt idx="1602" formatCode="General">
                  <c:v>947.66</c:v>
                </c:pt>
                <c:pt idx="1603" formatCode="General">
                  <c:v>928.57</c:v>
                </c:pt>
                <c:pt idx="1604" formatCode="General">
                  <c:v>919.63</c:v>
                </c:pt>
                <c:pt idx="1605" formatCode="General">
                  <c:v>925.84999999999945</c:v>
                </c:pt>
                <c:pt idx="1606" formatCode="General">
                  <c:v>933.25</c:v>
                </c:pt>
                <c:pt idx="1607" formatCode="General">
                  <c:v>934.44999999999948</c:v>
                </c:pt>
                <c:pt idx="1608" formatCode="General">
                  <c:v>945.15</c:v>
                </c:pt>
                <c:pt idx="1609" formatCode="General">
                  <c:v>939.63</c:v>
                </c:pt>
                <c:pt idx="1610" formatCode="General">
                  <c:v>925.4</c:v>
                </c:pt>
                <c:pt idx="1611" formatCode="General">
                  <c:v>927.8</c:v>
                </c:pt>
                <c:pt idx="1612" formatCode="General">
                  <c:v>917.3</c:v>
                </c:pt>
                <c:pt idx="1613" formatCode="General">
                  <c:v>886.38</c:v>
                </c:pt>
                <c:pt idx="1614" formatCode="General">
                  <c:v>889.6</c:v>
                </c:pt>
                <c:pt idx="1615" formatCode="General">
                  <c:v>883.8</c:v>
                </c:pt>
                <c:pt idx="1616" formatCode="General">
                  <c:v>902.3</c:v>
                </c:pt>
                <c:pt idx="1617" formatCode="General">
                  <c:v>898.47</c:v>
                </c:pt>
                <c:pt idx="1618" formatCode="General">
                  <c:v>894.34999999999945</c:v>
                </c:pt>
                <c:pt idx="1619" formatCode="General">
                  <c:v>882.75</c:v>
                </c:pt>
                <c:pt idx="1620" formatCode="General">
                  <c:v>882.4</c:v>
                </c:pt>
                <c:pt idx="1621" formatCode="General">
                  <c:v>871.55</c:v>
                </c:pt>
                <c:pt idx="1622" formatCode="General">
                  <c:v>868.2</c:v>
                </c:pt>
                <c:pt idx="1623" formatCode="General">
                  <c:v>880.34999999999945</c:v>
                </c:pt>
                <c:pt idx="1624" formatCode="General">
                  <c:v>867</c:v>
                </c:pt>
                <c:pt idx="1625" formatCode="General">
                  <c:v>892.9</c:v>
                </c:pt>
                <c:pt idx="1626" formatCode="General">
                  <c:v>902.25</c:v>
                </c:pt>
                <c:pt idx="1627" formatCode="General">
                  <c:v>877.2</c:v>
                </c:pt>
                <c:pt idx="1628" formatCode="General">
                  <c:v>880.9</c:v>
                </c:pt>
                <c:pt idx="1629" formatCode="General">
                  <c:v>880.55</c:v>
                </c:pt>
                <c:pt idx="1630" formatCode="General">
                  <c:v>891.42</c:v>
                </c:pt>
                <c:pt idx="1631" formatCode="General">
                  <c:v>886.5</c:v>
                </c:pt>
                <c:pt idx="1632" formatCode="General">
                  <c:v>877.9</c:v>
                </c:pt>
                <c:pt idx="1633" formatCode="General">
                  <c:v>900.84999999999945</c:v>
                </c:pt>
                <c:pt idx="1634" formatCode="General">
                  <c:v>906.44999999999948</c:v>
                </c:pt>
                <c:pt idx="1635" formatCode="General">
                  <c:v>929.1</c:v>
                </c:pt>
                <c:pt idx="1636" formatCode="General">
                  <c:v>925.1</c:v>
                </c:pt>
                <c:pt idx="1637" formatCode="General">
                  <c:v>921.84999999999945</c:v>
                </c:pt>
                <c:pt idx="1638" formatCode="General">
                  <c:v>932.55</c:v>
                </c:pt>
                <c:pt idx="1639" formatCode="General">
                  <c:v>919.25</c:v>
                </c:pt>
                <c:pt idx="1640" formatCode="General">
                  <c:v>905.2</c:v>
                </c:pt>
                <c:pt idx="1641" formatCode="General">
                  <c:v>902.4</c:v>
                </c:pt>
                <c:pt idx="1642" formatCode="General">
                  <c:v>881.65</c:v>
                </c:pt>
                <c:pt idx="1643" formatCode="General">
                  <c:v>864</c:v>
                </c:pt>
                <c:pt idx="1644" formatCode="General">
                  <c:v>866.94999999999948</c:v>
                </c:pt>
                <c:pt idx="1645" formatCode="General">
                  <c:v>882.68000000000052</c:v>
                </c:pt>
                <c:pt idx="1646" formatCode="General">
                  <c:v>884.84999999999945</c:v>
                </c:pt>
                <c:pt idx="1647" formatCode="General">
                  <c:v>881.84999999999945</c:v>
                </c:pt>
                <c:pt idx="1648" formatCode="General">
                  <c:v>868.75</c:v>
                </c:pt>
                <c:pt idx="1649" formatCode="General">
                  <c:v>876.4</c:v>
                </c:pt>
                <c:pt idx="1650" formatCode="General">
                  <c:v>874.2</c:v>
                </c:pt>
                <c:pt idx="1651" formatCode="General">
                  <c:v>856.44999999999948</c:v>
                </c:pt>
                <c:pt idx="1652" formatCode="General">
                  <c:v>852.7</c:v>
                </c:pt>
                <c:pt idx="1653" formatCode="General">
                  <c:v>877.55</c:v>
                </c:pt>
                <c:pt idx="1654" formatCode="General">
                  <c:v>870.5</c:v>
                </c:pt>
                <c:pt idx="1655" formatCode="General">
                  <c:v>893.26</c:v>
                </c:pt>
                <c:pt idx="1656" formatCode="General">
                  <c:v>886.3</c:v>
                </c:pt>
                <c:pt idx="1657" formatCode="General">
                  <c:v>886.13</c:v>
                </c:pt>
                <c:pt idx="1658" formatCode="General">
                  <c:v>904.25</c:v>
                </c:pt>
                <c:pt idx="1659" formatCode="General">
                  <c:v>915.9</c:v>
                </c:pt>
                <c:pt idx="1660" formatCode="General">
                  <c:v>916.74</c:v>
                </c:pt>
                <c:pt idx="1661" formatCode="General">
                  <c:v>917.09</c:v>
                </c:pt>
                <c:pt idx="1662" formatCode="General">
                  <c:v>938.8</c:v>
                </c:pt>
                <c:pt idx="1663" formatCode="General">
                  <c:v>944.59</c:v>
                </c:pt>
                <c:pt idx="1664" formatCode="General">
                  <c:v>927.91</c:v>
                </c:pt>
                <c:pt idx="1665" formatCode="General">
                  <c:v>924.44999999999948</c:v>
                </c:pt>
                <c:pt idx="1666" formatCode="General">
                  <c:v>925.3</c:v>
                </c:pt>
                <c:pt idx="1667" formatCode="General">
                  <c:v>928.99</c:v>
                </c:pt>
                <c:pt idx="1668" formatCode="General">
                  <c:v>934</c:v>
                </c:pt>
                <c:pt idx="1669" formatCode="General">
                  <c:v>914.9</c:v>
                </c:pt>
                <c:pt idx="1670" formatCode="General">
                  <c:v>920</c:v>
                </c:pt>
                <c:pt idx="1671" formatCode="General">
                  <c:v>913.79000000000053</c:v>
                </c:pt>
                <c:pt idx="1672" formatCode="General">
                  <c:v>902.9</c:v>
                </c:pt>
                <c:pt idx="1673" formatCode="General">
                  <c:v>904.34999999999945</c:v>
                </c:pt>
                <c:pt idx="1674" formatCode="General">
                  <c:v>882.7</c:v>
                </c:pt>
                <c:pt idx="1675" formatCode="General">
                  <c:v>916.88</c:v>
                </c:pt>
                <c:pt idx="1676" formatCode="General">
                  <c:v>931.05</c:v>
                </c:pt>
                <c:pt idx="1677" formatCode="General">
                  <c:v>947.2</c:v>
                </c:pt>
                <c:pt idx="1678" formatCode="General">
                  <c:v>954.17000000000053</c:v>
                </c:pt>
                <c:pt idx="1679" formatCode="General">
                  <c:v>938.78000000000054</c:v>
                </c:pt>
                <c:pt idx="1680" formatCode="General">
                  <c:v>915.3</c:v>
                </c:pt>
                <c:pt idx="1681" formatCode="General">
                  <c:v>919.5</c:v>
                </c:pt>
                <c:pt idx="1682" formatCode="General">
                  <c:v>910.2</c:v>
                </c:pt>
                <c:pt idx="1683" formatCode="General">
                  <c:v>944.2</c:v>
                </c:pt>
                <c:pt idx="1684" formatCode="General">
                  <c:v>982.24</c:v>
                </c:pt>
                <c:pt idx="1685" formatCode="General">
                  <c:v>1002.7</c:v>
                </c:pt>
                <c:pt idx="1686" formatCode="General">
                  <c:v>1002.9499999999995</c:v>
                </c:pt>
                <c:pt idx="1687" formatCode="General">
                  <c:v>994.82999999999947</c:v>
                </c:pt>
                <c:pt idx="1688" formatCode="General">
                  <c:v>982.93</c:v>
                </c:pt>
                <c:pt idx="1689" formatCode="General">
                  <c:v>973.3</c:v>
                </c:pt>
                <c:pt idx="1690" formatCode="General">
                  <c:v>972.83999999999946</c:v>
                </c:pt>
                <c:pt idx="1691" formatCode="General">
                  <c:v>973.2</c:v>
                </c:pt>
                <c:pt idx="1692" formatCode="General">
                  <c:v>978.99</c:v>
                </c:pt>
                <c:pt idx="1693" formatCode="General">
                  <c:v>989.8</c:v>
                </c:pt>
                <c:pt idx="1694" formatCode="General">
                  <c:v>964.01</c:v>
                </c:pt>
                <c:pt idx="1695" formatCode="General">
                  <c:v>983.7</c:v>
                </c:pt>
                <c:pt idx="1696" formatCode="General">
                  <c:v>974.17000000000053</c:v>
                </c:pt>
                <c:pt idx="1697" formatCode="General">
                  <c:v>970.74</c:v>
                </c:pt>
                <c:pt idx="1698" formatCode="General">
                  <c:v>957.83999999999946</c:v>
                </c:pt>
                <c:pt idx="1699" formatCode="General">
                  <c:v>948.15</c:v>
                </c:pt>
                <c:pt idx="1700" formatCode="General">
                  <c:v>939.6</c:v>
                </c:pt>
                <c:pt idx="1701" formatCode="General">
                  <c:v>945.2</c:v>
                </c:pt>
                <c:pt idx="1702" formatCode="General">
                  <c:v>946.1</c:v>
                </c:pt>
                <c:pt idx="1703" formatCode="General">
                  <c:v>944.1</c:v>
                </c:pt>
                <c:pt idx="1704" formatCode="General">
                  <c:v>927.8</c:v>
                </c:pt>
                <c:pt idx="1705" formatCode="General">
                  <c:v>905.2</c:v>
                </c:pt>
                <c:pt idx="1706" formatCode="General">
                  <c:v>902.5</c:v>
                </c:pt>
                <c:pt idx="1707" formatCode="General">
                  <c:v>908.2</c:v>
                </c:pt>
                <c:pt idx="1708" formatCode="General">
                  <c:v>906.6</c:v>
                </c:pt>
                <c:pt idx="1709" formatCode="General">
                  <c:v>906.39</c:v>
                </c:pt>
                <c:pt idx="1710" formatCode="General">
                  <c:v>923.5</c:v>
                </c:pt>
                <c:pt idx="1711" formatCode="General">
                  <c:v>922.99</c:v>
                </c:pt>
                <c:pt idx="1712" formatCode="General">
                  <c:v>910.51</c:v>
                </c:pt>
                <c:pt idx="1713" formatCode="General">
                  <c:v>900.6</c:v>
                </c:pt>
                <c:pt idx="1714" formatCode="General">
                  <c:v>888.17000000000053</c:v>
                </c:pt>
                <c:pt idx="1715" formatCode="General">
                  <c:v>903.58</c:v>
                </c:pt>
                <c:pt idx="1716" formatCode="General">
                  <c:v>905.48</c:v>
                </c:pt>
                <c:pt idx="1717" formatCode="General">
                  <c:v>925.99</c:v>
                </c:pt>
                <c:pt idx="1718" formatCode="General">
                  <c:v>929.4</c:v>
                </c:pt>
                <c:pt idx="1719" formatCode="General">
                  <c:v>923.76</c:v>
                </c:pt>
                <c:pt idx="1720" formatCode="General">
                  <c:v>928.97</c:v>
                </c:pt>
                <c:pt idx="1721" formatCode="General">
                  <c:v>913.94999999999948</c:v>
                </c:pt>
                <c:pt idx="1722" formatCode="General">
                  <c:v>912.84999999999945</c:v>
                </c:pt>
                <c:pt idx="1723" formatCode="General">
                  <c:v>890.31999999999948</c:v>
                </c:pt>
                <c:pt idx="1724" formatCode="General">
                  <c:v>892.33999999999946</c:v>
                </c:pt>
                <c:pt idx="1725" formatCode="General">
                  <c:v>865</c:v>
                </c:pt>
                <c:pt idx="1726" formatCode="General">
                  <c:v>883.17000000000053</c:v>
                </c:pt>
                <c:pt idx="1727" formatCode="General">
                  <c:v>877.76</c:v>
                </c:pt>
                <c:pt idx="1728" formatCode="General">
                  <c:v>877.03</c:v>
                </c:pt>
                <c:pt idx="1729" formatCode="General">
                  <c:v>888.1</c:v>
                </c:pt>
                <c:pt idx="1730" formatCode="General">
                  <c:v>904.13</c:v>
                </c:pt>
                <c:pt idx="1731" formatCode="General">
                  <c:v>895.4</c:v>
                </c:pt>
                <c:pt idx="1732" formatCode="General">
                  <c:v>893.3</c:v>
                </c:pt>
                <c:pt idx="1733" formatCode="General">
                  <c:v>878.8</c:v>
                </c:pt>
                <c:pt idx="1734" formatCode="General">
                  <c:v>878.16</c:v>
                </c:pt>
                <c:pt idx="1735" formatCode="General">
                  <c:v>858.16</c:v>
                </c:pt>
                <c:pt idx="1736" formatCode="General">
                  <c:v>859.6</c:v>
                </c:pt>
                <c:pt idx="1737" formatCode="General">
                  <c:v>864.93</c:v>
                </c:pt>
                <c:pt idx="1738" formatCode="General">
                  <c:v>857.55</c:v>
                </c:pt>
                <c:pt idx="1739" formatCode="General">
                  <c:v>833.7</c:v>
                </c:pt>
                <c:pt idx="1740" formatCode="General">
                  <c:v>833.92</c:v>
                </c:pt>
                <c:pt idx="1741" formatCode="General">
                  <c:v>840.5</c:v>
                </c:pt>
                <c:pt idx="1742" formatCode="General">
                  <c:v>825.58</c:v>
                </c:pt>
                <c:pt idx="1743" formatCode="General">
                  <c:v>824.5</c:v>
                </c:pt>
                <c:pt idx="1744" formatCode="General">
                  <c:v>807</c:v>
                </c:pt>
                <c:pt idx="1745" formatCode="General">
                  <c:v>811.8</c:v>
                </c:pt>
                <c:pt idx="1746" formatCode="General">
                  <c:v>811.72</c:v>
                </c:pt>
                <c:pt idx="1747" formatCode="General">
                  <c:v>796.38</c:v>
                </c:pt>
                <c:pt idx="1748" formatCode="General">
                  <c:v>802.19</c:v>
                </c:pt>
                <c:pt idx="1749" formatCode="General">
                  <c:v>802.88</c:v>
                </c:pt>
                <c:pt idx="1750" formatCode="General">
                  <c:v>793.34999999999945</c:v>
                </c:pt>
                <c:pt idx="1751" formatCode="General">
                  <c:v>794.49</c:v>
                </c:pt>
                <c:pt idx="1752" formatCode="General">
                  <c:v>797.62</c:v>
                </c:pt>
                <c:pt idx="1753" formatCode="General">
                  <c:v>813.48</c:v>
                </c:pt>
                <c:pt idx="1754" formatCode="General">
                  <c:v>796.98</c:v>
                </c:pt>
                <c:pt idx="1755" formatCode="General">
                  <c:v>808.53</c:v>
                </c:pt>
                <c:pt idx="1756" formatCode="General">
                  <c:v>794.8</c:v>
                </c:pt>
                <c:pt idx="1757" formatCode="General">
                  <c:v>802.42</c:v>
                </c:pt>
                <c:pt idx="1758" formatCode="General">
                  <c:v>795.15</c:v>
                </c:pt>
                <c:pt idx="1759" formatCode="General">
                  <c:v>801.7</c:v>
                </c:pt>
                <c:pt idx="1760" formatCode="General">
                  <c:v>794.3</c:v>
                </c:pt>
                <c:pt idx="1761" formatCode="General">
                  <c:v>783.75</c:v>
                </c:pt>
                <c:pt idx="1762" formatCode="General">
                  <c:v>793.07</c:v>
                </c:pt>
                <c:pt idx="1763" formatCode="General">
                  <c:v>804.82999999999947</c:v>
                </c:pt>
                <c:pt idx="1764" formatCode="General">
                  <c:v>812.59</c:v>
                </c:pt>
                <c:pt idx="1765" formatCode="General">
                  <c:v>824.6</c:v>
                </c:pt>
                <c:pt idx="1766" formatCode="General">
                  <c:v>823.8</c:v>
                </c:pt>
                <c:pt idx="1767" formatCode="General">
                  <c:v>804.53</c:v>
                </c:pt>
                <c:pt idx="1768" formatCode="General">
                  <c:v>800.31999999999948</c:v>
                </c:pt>
                <c:pt idx="1769" formatCode="General">
                  <c:v>803.2</c:v>
                </c:pt>
                <c:pt idx="1770" formatCode="General">
                  <c:v>781.75</c:v>
                </c:pt>
                <c:pt idx="1771" formatCode="General">
                  <c:v>786.3</c:v>
                </c:pt>
                <c:pt idx="1772" formatCode="General">
                  <c:v>788.44999999999948</c:v>
                </c:pt>
                <c:pt idx="1773" formatCode="General">
                  <c:v>811.94999999999948</c:v>
                </c:pt>
                <c:pt idx="1774" formatCode="General">
                  <c:v>802</c:v>
                </c:pt>
                <c:pt idx="1775" formatCode="General">
                  <c:v>793.5</c:v>
                </c:pt>
                <c:pt idx="1776" formatCode="General">
                  <c:v>832</c:v>
                </c:pt>
                <c:pt idx="1777" formatCode="General">
                  <c:v>833.59</c:v>
                </c:pt>
                <c:pt idx="1778" formatCode="General">
                  <c:v>831.09</c:v>
                </c:pt>
                <c:pt idx="1779" formatCode="General">
                  <c:v>825</c:v>
                </c:pt>
                <c:pt idx="1780" formatCode="General">
                  <c:v>806.5</c:v>
                </c:pt>
                <c:pt idx="1781" formatCode="General">
                  <c:v>807</c:v>
                </c:pt>
                <c:pt idx="1782" formatCode="General">
                  <c:v>787.3</c:v>
                </c:pt>
                <c:pt idx="1783" formatCode="General">
                  <c:v>796.59</c:v>
                </c:pt>
                <c:pt idx="1784" formatCode="General">
                  <c:v>782.1</c:v>
                </c:pt>
                <c:pt idx="1785" formatCode="General">
                  <c:v>791.8</c:v>
                </c:pt>
                <c:pt idx="1786" formatCode="General">
                  <c:v>785.2</c:v>
                </c:pt>
                <c:pt idx="1787" formatCode="General">
                  <c:v>769.3</c:v>
                </c:pt>
                <c:pt idx="1788" formatCode="General">
                  <c:v>763.94999999999948</c:v>
                </c:pt>
                <c:pt idx="1789" formatCode="General">
                  <c:v>759.8</c:v>
                </c:pt>
                <c:pt idx="1790" formatCode="General">
                  <c:v>754.2</c:v>
                </c:pt>
                <c:pt idx="1791" formatCode="General">
                  <c:v>765.2</c:v>
                </c:pt>
                <c:pt idx="1792" formatCode="General">
                  <c:v>768.2</c:v>
                </c:pt>
                <c:pt idx="1793" formatCode="General">
                  <c:v>754.81999999999948</c:v>
                </c:pt>
                <c:pt idx="1794" formatCode="General">
                  <c:v>760.5</c:v>
                </c:pt>
                <c:pt idx="1795" formatCode="General">
                  <c:v>759.4</c:v>
                </c:pt>
                <c:pt idx="1796" formatCode="General">
                  <c:v>749.1</c:v>
                </c:pt>
                <c:pt idx="1797" formatCode="General">
                  <c:v>747.88</c:v>
                </c:pt>
                <c:pt idx="1798" formatCode="General">
                  <c:v>741.1</c:v>
                </c:pt>
                <c:pt idx="1799" formatCode="General">
                  <c:v>737.9</c:v>
                </c:pt>
                <c:pt idx="1800" formatCode="General">
                  <c:v>733.3</c:v>
                </c:pt>
                <c:pt idx="1801" formatCode="General">
                  <c:v>742.7</c:v>
                </c:pt>
                <c:pt idx="1802" formatCode="General">
                  <c:v>738</c:v>
                </c:pt>
                <c:pt idx="1803" formatCode="General">
                  <c:v>727.9</c:v>
                </c:pt>
                <c:pt idx="1804" formatCode="General">
                  <c:v>731.6</c:v>
                </c:pt>
                <c:pt idx="1805" formatCode="General">
                  <c:v>747.2</c:v>
                </c:pt>
                <c:pt idx="1806" formatCode="General">
                  <c:v>743.6</c:v>
                </c:pt>
                <c:pt idx="1807" formatCode="General">
                  <c:v>734.43</c:v>
                </c:pt>
                <c:pt idx="1808" formatCode="General">
                  <c:v>728.8</c:v>
                </c:pt>
                <c:pt idx="1809" formatCode="General">
                  <c:v>731.7</c:v>
                </c:pt>
                <c:pt idx="1810" formatCode="General">
                  <c:v>730.6</c:v>
                </c:pt>
                <c:pt idx="1811" formatCode="General">
                  <c:v>731.5</c:v>
                </c:pt>
                <c:pt idx="1812" formatCode="General">
                  <c:v>733.26</c:v>
                </c:pt>
                <c:pt idx="1813" formatCode="General">
                  <c:v>721.4</c:v>
                </c:pt>
                <c:pt idx="1814" formatCode="General">
                  <c:v>723.5</c:v>
                </c:pt>
                <c:pt idx="1815" formatCode="General">
                  <c:v>717.9</c:v>
                </c:pt>
                <c:pt idx="1816" formatCode="General">
                  <c:v>707.6</c:v>
                </c:pt>
                <c:pt idx="1817" formatCode="General">
                  <c:v>708.3</c:v>
                </c:pt>
                <c:pt idx="1818" formatCode="General">
                  <c:v>711.6</c:v>
                </c:pt>
                <c:pt idx="1819" formatCode="General">
                  <c:v>712.5</c:v>
                </c:pt>
                <c:pt idx="1820" formatCode="General">
                  <c:v>703.1</c:v>
                </c:pt>
                <c:pt idx="1821" formatCode="General">
                  <c:v>701</c:v>
                </c:pt>
                <c:pt idx="1822" formatCode="General">
                  <c:v>695.41</c:v>
                </c:pt>
                <c:pt idx="1823" formatCode="General">
                  <c:v>681.8</c:v>
                </c:pt>
                <c:pt idx="1824" formatCode="General">
                  <c:v>681.65</c:v>
                </c:pt>
                <c:pt idx="1825" formatCode="General">
                  <c:v>672.52</c:v>
                </c:pt>
                <c:pt idx="1826" formatCode="General">
                  <c:v>673.4</c:v>
                </c:pt>
                <c:pt idx="1827" formatCode="General">
                  <c:v>665.3</c:v>
                </c:pt>
                <c:pt idx="1828" formatCode="General">
                  <c:v>667.6</c:v>
                </c:pt>
                <c:pt idx="1829" formatCode="General">
                  <c:v>662.5</c:v>
                </c:pt>
                <c:pt idx="1830" formatCode="General">
                  <c:v>667.6</c:v>
                </c:pt>
                <c:pt idx="1831" formatCode="General">
                  <c:v>668.2</c:v>
                </c:pt>
                <c:pt idx="1832" formatCode="General">
                  <c:v>660.38</c:v>
                </c:pt>
                <c:pt idx="1833" formatCode="General">
                  <c:v>660.8</c:v>
                </c:pt>
                <c:pt idx="1834" formatCode="General">
                  <c:v>657.3</c:v>
                </c:pt>
                <c:pt idx="1835" formatCode="General">
                  <c:v>657.11</c:v>
                </c:pt>
                <c:pt idx="1836" formatCode="General">
                  <c:v>657.8</c:v>
                </c:pt>
                <c:pt idx="1837" formatCode="General">
                  <c:v>652.01</c:v>
                </c:pt>
                <c:pt idx="1838" formatCode="General">
                  <c:v>667.6</c:v>
                </c:pt>
                <c:pt idx="1839" formatCode="General">
                  <c:v>669.2</c:v>
                </c:pt>
                <c:pt idx="1840" formatCode="General">
                  <c:v>669.5</c:v>
                </c:pt>
                <c:pt idx="1841" formatCode="General">
                  <c:v>672.8</c:v>
                </c:pt>
                <c:pt idx="1842" formatCode="General">
                  <c:v>662.1</c:v>
                </c:pt>
                <c:pt idx="1843" formatCode="General">
                  <c:v>674.8</c:v>
                </c:pt>
                <c:pt idx="1844" formatCode="General">
                  <c:v>672.4</c:v>
                </c:pt>
                <c:pt idx="1845" formatCode="General">
                  <c:v>672.01</c:v>
                </c:pt>
                <c:pt idx="1846" formatCode="General">
                  <c:v>673</c:v>
                </c:pt>
                <c:pt idx="1847" formatCode="General">
                  <c:v>665.55</c:v>
                </c:pt>
                <c:pt idx="1848" formatCode="General">
                  <c:v>666.9</c:v>
                </c:pt>
                <c:pt idx="1849" formatCode="General">
                  <c:v>664.3</c:v>
                </c:pt>
                <c:pt idx="1850" formatCode="General">
                  <c:v>665</c:v>
                </c:pt>
                <c:pt idx="1851" formatCode="General">
                  <c:v>661.2</c:v>
                </c:pt>
                <c:pt idx="1852" formatCode="General">
                  <c:v>662.9</c:v>
                </c:pt>
                <c:pt idx="1853" formatCode="General">
                  <c:v>674.9</c:v>
                </c:pt>
                <c:pt idx="1854" formatCode="General">
                  <c:v>681</c:v>
                </c:pt>
                <c:pt idx="1855" formatCode="General">
                  <c:v>681.6</c:v>
                </c:pt>
                <c:pt idx="1856" formatCode="General">
                  <c:v>683.4</c:v>
                </c:pt>
                <c:pt idx="1857" formatCode="General">
                  <c:v>677.5</c:v>
                </c:pt>
                <c:pt idx="1858" formatCode="General">
                  <c:v>673</c:v>
                </c:pt>
                <c:pt idx="1859" formatCode="General">
                  <c:v>664.9</c:v>
                </c:pt>
                <c:pt idx="1860" formatCode="General">
                  <c:v>664.9</c:v>
                </c:pt>
                <c:pt idx="1861" formatCode="General">
                  <c:v>666.9</c:v>
                </c:pt>
                <c:pt idx="1862" formatCode="General">
                  <c:v>666.8</c:v>
                </c:pt>
                <c:pt idx="1863" formatCode="General">
                  <c:v>660.65</c:v>
                </c:pt>
                <c:pt idx="1864" formatCode="General">
                  <c:v>663.3</c:v>
                </c:pt>
                <c:pt idx="1865" formatCode="General">
                  <c:v>660.4</c:v>
                </c:pt>
                <c:pt idx="1866" formatCode="General">
                  <c:v>655.9</c:v>
                </c:pt>
                <c:pt idx="1867" formatCode="General">
                  <c:v>649.5</c:v>
                </c:pt>
                <c:pt idx="1868" formatCode="General">
                  <c:v>654.20000000000005</c:v>
                </c:pt>
                <c:pt idx="1869" formatCode="General">
                  <c:v>653.20000000000005</c:v>
                </c:pt>
                <c:pt idx="1870" formatCode="General">
                  <c:v>657.25</c:v>
                </c:pt>
                <c:pt idx="1871" formatCode="General">
                  <c:v>649.65</c:v>
                </c:pt>
                <c:pt idx="1872" formatCode="General">
                  <c:v>648.94999999999948</c:v>
                </c:pt>
                <c:pt idx="1873" formatCode="General">
                  <c:v>643.5</c:v>
                </c:pt>
                <c:pt idx="1874" formatCode="General">
                  <c:v>640.9</c:v>
                </c:pt>
                <c:pt idx="1875" formatCode="General">
                  <c:v>651</c:v>
                </c:pt>
                <c:pt idx="1876" formatCode="General">
                  <c:v>654.29999999999995</c:v>
                </c:pt>
                <c:pt idx="1877" formatCode="General">
                  <c:v>651.73</c:v>
                </c:pt>
                <c:pt idx="1878" formatCode="General">
                  <c:v>654.54999999999939</c:v>
                </c:pt>
                <c:pt idx="1879" formatCode="General">
                  <c:v>661.44999999999948</c:v>
                </c:pt>
                <c:pt idx="1880" formatCode="General">
                  <c:v>656.34999999999945</c:v>
                </c:pt>
                <c:pt idx="1881" formatCode="General">
                  <c:v>655.34999999999945</c:v>
                </c:pt>
                <c:pt idx="1882" formatCode="General">
                  <c:v>651.94999999999948</c:v>
                </c:pt>
                <c:pt idx="1883" formatCode="General">
                  <c:v>651.75</c:v>
                </c:pt>
                <c:pt idx="1884" formatCode="General">
                  <c:v>647.25</c:v>
                </c:pt>
                <c:pt idx="1885" formatCode="General">
                  <c:v>653.65</c:v>
                </c:pt>
                <c:pt idx="1886" formatCode="General">
                  <c:v>648.84999999999945</c:v>
                </c:pt>
                <c:pt idx="1887" formatCode="General">
                  <c:v>659.15</c:v>
                </c:pt>
                <c:pt idx="1888" formatCode="General">
                  <c:v>670.75</c:v>
                </c:pt>
                <c:pt idx="1889" formatCode="General">
                  <c:v>670.05</c:v>
                </c:pt>
                <c:pt idx="1890" formatCode="General">
                  <c:v>671.15</c:v>
                </c:pt>
                <c:pt idx="1891" formatCode="General">
                  <c:v>671.75</c:v>
                </c:pt>
                <c:pt idx="1892" formatCode="General">
                  <c:v>660.5</c:v>
                </c:pt>
                <c:pt idx="1893" formatCode="General">
                  <c:v>653.44999999999948</c:v>
                </c:pt>
                <c:pt idx="1894" formatCode="General">
                  <c:v>656.84999999999945</c:v>
                </c:pt>
                <c:pt idx="1895" formatCode="General">
                  <c:v>655.55</c:v>
                </c:pt>
                <c:pt idx="1896" formatCode="General">
                  <c:v>656</c:v>
                </c:pt>
                <c:pt idx="1897" formatCode="General">
                  <c:v>654.65</c:v>
                </c:pt>
                <c:pt idx="1898" formatCode="General">
                  <c:v>661.84999999999945</c:v>
                </c:pt>
                <c:pt idx="1899" formatCode="General">
                  <c:v>659.25</c:v>
                </c:pt>
                <c:pt idx="1900" formatCode="General">
                  <c:v>663.25</c:v>
                </c:pt>
                <c:pt idx="1901" formatCode="General">
                  <c:v>661.75</c:v>
                </c:pt>
                <c:pt idx="1902" formatCode="General">
                  <c:v>657.65</c:v>
                </c:pt>
                <c:pt idx="1903" formatCode="General">
                  <c:v>662.15</c:v>
                </c:pt>
                <c:pt idx="1904" formatCode="General">
                  <c:v>672.05</c:v>
                </c:pt>
                <c:pt idx="1905" formatCode="General">
                  <c:v>669.75</c:v>
                </c:pt>
                <c:pt idx="1906" formatCode="General">
                  <c:v>670.84999999999945</c:v>
                </c:pt>
                <c:pt idx="1907" formatCode="General">
                  <c:v>665.65</c:v>
                </c:pt>
                <c:pt idx="1908" formatCode="General">
                  <c:v>680.55</c:v>
                </c:pt>
                <c:pt idx="1909" formatCode="General">
                  <c:v>685.65</c:v>
                </c:pt>
                <c:pt idx="1910" formatCode="General">
                  <c:v>688.75</c:v>
                </c:pt>
                <c:pt idx="1911" formatCode="General">
                  <c:v>688.84999999999945</c:v>
                </c:pt>
                <c:pt idx="1912" formatCode="General">
                  <c:v>682.34999999999945</c:v>
                </c:pt>
                <c:pt idx="1913" formatCode="General">
                  <c:v>673.15</c:v>
                </c:pt>
                <c:pt idx="1914" formatCode="General">
                  <c:v>673.44999999999948</c:v>
                </c:pt>
                <c:pt idx="1915" formatCode="General">
                  <c:v>678.44999999999948</c:v>
                </c:pt>
                <c:pt idx="1916" formatCode="General">
                  <c:v>681.55</c:v>
                </c:pt>
                <c:pt idx="1917" formatCode="General">
                  <c:v>674.75</c:v>
                </c:pt>
                <c:pt idx="1918" formatCode="General">
                  <c:v>686.25</c:v>
                </c:pt>
                <c:pt idx="1919" formatCode="General">
                  <c:v>683.65</c:v>
                </c:pt>
                <c:pt idx="1920" formatCode="General">
                  <c:v>689.15</c:v>
                </c:pt>
                <c:pt idx="1921" formatCode="General">
                  <c:v>691.94999999999948</c:v>
                </c:pt>
                <c:pt idx="1922" formatCode="General">
                  <c:v>682.94999999999948</c:v>
                </c:pt>
                <c:pt idx="1923" formatCode="General">
                  <c:v>690.05</c:v>
                </c:pt>
                <c:pt idx="1924" formatCode="General">
                  <c:v>686.55</c:v>
                </c:pt>
                <c:pt idx="1925" formatCode="General">
                  <c:v>690.2</c:v>
                </c:pt>
                <c:pt idx="1926" formatCode="General">
                  <c:v>685.52</c:v>
                </c:pt>
                <c:pt idx="1927" formatCode="General">
                  <c:v>676.1</c:v>
                </c:pt>
                <c:pt idx="1928" formatCode="General">
                  <c:v>677.3</c:v>
                </c:pt>
                <c:pt idx="1929" formatCode="General">
                  <c:v>677.9</c:v>
                </c:pt>
                <c:pt idx="1930" formatCode="General">
                  <c:v>670.75</c:v>
                </c:pt>
                <c:pt idx="1931" formatCode="General">
                  <c:v>675</c:v>
                </c:pt>
                <c:pt idx="1932" formatCode="General">
                  <c:v>674.44999999999948</c:v>
                </c:pt>
                <c:pt idx="1933" formatCode="General">
                  <c:v>674.34999999999945</c:v>
                </c:pt>
                <c:pt idx="1934" formatCode="General">
                  <c:v>663.94999999999948</c:v>
                </c:pt>
                <c:pt idx="1935" formatCode="General">
                  <c:v>664</c:v>
                </c:pt>
                <c:pt idx="1936" formatCode="General">
                  <c:v>663.79000000000053</c:v>
                </c:pt>
                <c:pt idx="1937" formatCode="General">
                  <c:v>661.5</c:v>
                </c:pt>
                <c:pt idx="1938" formatCode="General">
                  <c:v>665.55</c:v>
                </c:pt>
                <c:pt idx="1939" formatCode="General">
                  <c:v>664.41</c:v>
                </c:pt>
                <c:pt idx="1940" formatCode="General">
                  <c:v>664.1</c:v>
                </c:pt>
                <c:pt idx="1941" formatCode="General">
                  <c:v>657.4</c:v>
                </c:pt>
                <c:pt idx="1942" formatCode="General">
                  <c:v>664</c:v>
                </c:pt>
                <c:pt idx="1943" formatCode="General">
                  <c:v>664.2</c:v>
                </c:pt>
                <c:pt idx="1944" formatCode="General">
                  <c:v>658.8</c:v>
                </c:pt>
                <c:pt idx="1945" formatCode="General">
                  <c:v>654.20000000000005</c:v>
                </c:pt>
                <c:pt idx="1946" formatCode="General">
                  <c:v>653.4</c:v>
                </c:pt>
                <c:pt idx="1947" formatCode="General">
                  <c:v>646.6</c:v>
                </c:pt>
                <c:pt idx="1948" formatCode="General">
                  <c:v>644.70000000000005</c:v>
                </c:pt>
                <c:pt idx="1949" formatCode="General">
                  <c:v>643.79999999999995</c:v>
                </c:pt>
                <c:pt idx="1950" formatCode="General">
                  <c:v>650.5</c:v>
                </c:pt>
                <c:pt idx="1951" formatCode="General">
                  <c:v>650.27000000000055</c:v>
                </c:pt>
                <c:pt idx="1952" formatCode="General">
                  <c:v>651.79999999999995</c:v>
                </c:pt>
                <c:pt idx="1953" formatCode="General">
                  <c:v>649</c:v>
                </c:pt>
                <c:pt idx="1954" formatCode="General">
                  <c:v>646.5</c:v>
                </c:pt>
                <c:pt idx="1955" formatCode="General">
                  <c:v>636.6</c:v>
                </c:pt>
                <c:pt idx="1956" formatCode="General">
                  <c:v>642.44999999999948</c:v>
                </c:pt>
                <c:pt idx="1957" formatCode="General">
                  <c:v>664.44999999999948</c:v>
                </c:pt>
                <c:pt idx="1958" formatCode="General">
                  <c:v>669.34999999999945</c:v>
                </c:pt>
                <c:pt idx="1959" formatCode="General">
                  <c:v>663.34999999999945</c:v>
                </c:pt>
                <c:pt idx="1960" formatCode="General">
                  <c:v>686.55</c:v>
                </c:pt>
                <c:pt idx="1961" formatCode="General">
                  <c:v>682.55</c:v>
                </c:pt>
                <c:pt idx="1962" formatCode="General">
                  <c:v>677.44999999999948</c:v>
                </c:pt>
                <c:pt idx="1963" formatCode="General">
                  <c:v>678.84999999999945</c:v>
                </c:pt>
                <c:pt idx="1964" formatCode="General">
                  <c:v>657.25</c:v>
                </c:pt>
                <c:pt idx="1965" formatCode="General">
                  <c:v>670.75</c:v>
                </c:pt>
                <c:pt idx="1966" formatCode="General">
                  <c:v>669.05</c:v>
                </c:pt>
                <c:pt idx="1967" formatCode="General">
                  <c:v>669.75</c:v>
                </c:pt>
                <c:pt idx="1968" formatCode="General">
                  <c:v>669.13</c:v>
                </c:pt>
                <c:pt idx="1969" formatCode="General">
                  <c:v>664.25</c:v>
                </c:pt>
                <c:pt idx="1970" formatCode="General">
                  <c:v>661.1</c:v>
                </c:pt>
                <c:pt idx="1971" formatCode="General">
                  <c:v>666.84999999999945</c:v>
                </c:pt>
                <c:pt idx="1972" formatCode="General">
                  <c:v>660.44999999999948</c:v>
                </c:pt>
                <c:pt idx="1973" formatCode="General">
                  <c:v>651.44999999999948</c:v>
                </c:pt>
                <c:pt idx="1974" formatCode="General">
                  <c:v>653.29999999999995</c:v>
                </c:pt>
                <c:pt idx="1975" formatCode="General">
                  <c:v>648.44999999999948</c:v>
                </c:pt>
                <c:pt idx="1976" formatCode="General">
                  <c:v>647.84999999999945</c:v>
                </c:pt>
                <c:pt idx="1977" formatCode="General">
                  <c:v>657.2</c:v>
                </c:pt>
                <c:pt idx="1978" formatCode="General">
                  <c:v>653.20000000000005</c:v>
                </c:pt>
                <c:pt idx="1979" formatCode="General">
                  <c:v>647.29999999999995</c:v>
                </c:pt>
                <c:pt idx="1980" formatCode="General">
                  <c:v>643.70000000000005</c:v>
                </c:pt>
                <c:pt idx="1981" formatCode="General">
                  <c:v>646</c:v>
                </c:pt>
                <c:pt idx="1982" formatCode="General">
                  <c:v>646.1</c:v>
                </c:pt>
                <c:pt idx="1983" formatCode="General">
                  <c:v>648.79999999999995</c:v>
                </c:pt>
                <c:pt idx="1984" formatCode="General">
                  <c:v>646.70000000000005</c:v>
                </c:pt>
                <c:pt idx="1985" formatCode="General">
                  <c:v>633.4</c:v>
                </c:pt>
                <c:pt idx="1986" formatCode="General">
                  <c:v>635.4</c:v>
                </c:pt>
                <c:pt idx="1987" formatCode="General">
                  <c:v>627.70000000000005</c:v>
                </c:pt>
                <c:pt idx="1988" formatCode="General">
                  <c:v>631.79999999999995</c:v>
                </c:pt>
                <c:pt idx="1989" formatCode="General">
                  <c:v>624.79999999999995</c:v>
                </c:pt>
                <c:pt idx="1990" formatCode="General">
                  <c:v>626.70000000000005</c:v>
                </c:pt>
                <c:pt idx="1991" formatCode="General">
                  <c:v>627.20000000000005</c:v>
                </c:pt>
                <c:pt idx="1992" formatCode="General">
                  <c:v>611.6</c:v>
                </c:pt>
                <c:pt idx="1993" formatCode="General">
                  <c:v>611.29999999999995</c:v>
                </c:pt>
                <c:pt idx="1994" formatCode="General">
                  <c:v>613.70000000000005</c:v>
                </c:pt>
                <c:pt idx="1995" formatCode="General">
                  <c:v>610</c:v>
                </c:pt>
                <c:pt idx="1996" formatCode="General">
                  <c:v>607.4</c:v>
                </c:pt>
                <c:pt idx="1997" formatCode="General">
                  <c:v>622</c:v>
                </c:pt>
                <c:pt idx="1998" formatCode="General">
                  <c:v>627.5</c:v>
                </c:pt>
                <c:pt idx="1999" formatCode="General">
                  <c:v>640.5</c:v>
                </c:pt>
                <c:pt idx="2000" formatCode="General">
                  <c:v>636.79999999999995</c:v>
                </c:pt>
                <c:pt idx="2001" formatCode="General">
                  <c:v>636.70000000000005</c:v>
                </c:pt>
                <c:pt idx="2002" formatCode="General">
                  <c:v>634.9</c:v>
                </c:pt>
                <c:pt idx="2003" formatCode="General">
                  <c:v>627.20000000000005</c:v>
                </c:pt>
                <c:pt idx="2004" formatCode="General">
                  <c:v>624.70000000000005</c:v>
                </c:pt>
                <c:pt idx="2005" formatCode="General">
                  <c:v>620.75</c:v>
                </c:pt>
                <c:pt idx="2006" formatCode="General">
                  <c:v>621.01</c:v>
                </c:pt>
                <c:pt idx="2007" formatCode="General">
                  <c:v>618.5</c:v>
                </c:pt>
                <c:pt idx="2008" formatCode="General">
                  <c:v>620.43999999999949</c:v>
                </c:pt>
                <c:pt idx="2009" formatCode="General">
                  <c:v>622.94999999999948</c:v>
                </c:pt>
                <c:pt idx="2010" formatCode="General">
                  <c:v>616.25</c:v>
                </c:pt>
                <c:pt idx="2011" formatCode="General">
                  <c:v>615.34999999999945</c:v>
                </c:pt>
                <c:pt idx="2012" formatCode="General">
                  <c:v>625.84999999999945</c:v>
                </c:pt>
                <c:pt idx="2013" formatCode="General">
                  <c:v>628.75</c:v>
                </c:pt>
                <c:pt idx="2014" formatCode="General">
                  <c:v>630.04999999999939</c:v>
                </c:pt>
                <c:pt idx="2015" formatCode="General">
                  <c:v>630.44999999999948</c:v>
                </c:pt>
                <c:pt idx="2016" formatCode="General">
                  <c:v>625.15</c:v>
                </c:pt>
                <c:pt idx="2017" formatCode="General">
                  <c:v>633.83999999999946</c:v>
                </c:pt>
                <c:pt idx="2018" formatCode="General">
                  <c:v>630.94999999999948</c:v>
                </c:pt>
                <c:pt idx="2019" formatCode="General">
                  <c:v>643.15</c:v>
                </c:pt>
                <c:pt idx="2020" formatCode="General">
                  <c:v>646.20000000000005</c:v>
                </c:pt>
                <c:pt idx="2021" formatCode="General">
                  <c:v>645.6</c:v>
                </c:pt>
                <c:pt idx="2022" formatCode="General">
                  <c:v>648</c:v>
                </c:pt>
                <c:pt idx="2023" formatCode="General">
                  <c:v>636.65</c:v>
                </c:pt>
                <c:pt idx="2024" formatCode="General">
                  <c:v>640</c:v>
                </c:pt>
                <c:pt idx="2025" formatCode="General">
                  <c:v>640.6</c:v>
                </c:pt>
                <c:pt idx="2026" formatCode="General">
                  <c:v>638.20000000000005</c:v>
                </c:pt>
                <c:pt idx="2027" formatCode="General">
                  <c:v>631.25</c:v>
                </c:pt>
                <c:pt idx="2028" formatCode="General">
                  <c:v>630.29999999999995</c:v>
                </c:pt>
                <c:pt idx="2029" formatCode="General">
                  <c:v>627.5</c:v>
                </c:pt>
                <c:pt idx="2030" formatCode="General">
                  <c:v>622.9</c:v>
                </c:pt>
                <c:pt idx="2031" formatCode="General">
                  <c:v>621.70000000000005</c:v>
                </c:pt>
                <c:pt idx="2032" formatCode="General">
                  <c:v>618.25</c:v>
                </c:pt>
                <c:pt idx="2033" formatCode="General">
                  <c:v>623.1</c:v>
                </c:pt>
                <c:pt idx="2034" formatCode="General">
                  <c:v>620.88</c:v>
                </c:pt>
                <c:pt idx="2035" formatCode="General">
                  <c:v>625.70000000000005</c:v>
                </c:pt>
                <c:pt idx="2036" formatCode="General">
                  <c:v>628.54999999999939</c:v>
                </c:pt>
                <c:pt idx="2037" formatCode="General">
                  <c:v>633.41</c:v>
                </c:pt>
                <c:pt idx="2038" formatCode="General">
                  <c:v>615.79999999999995</c:v>
                </c:pt>
                <c:pt idx="2039" formatCode="General">
                  <c:v>624.79999999999995</c:v>
                </c:pt>
                <c:pt idx="2040" formatCode="General">
                  <c:v>623.20000000000005</c:v>
                </c:pt>
                <c:pt idx="2041" formatCode="General">
                  <c:v>627.4</c:v>
                </c:pt>
                <c:pt idx="2042" formatCode="General">
                  <c:v>624.70000000000005</c:v>
                </c:pt>
                <c:pt idx="2043" formatCode="General">
                  <c:v>617.6</c:v>
                </c:pt>
              </c:numCache>
            </c:numRef>
          </c:val>
          <c:smooth val="0"/>
        </c:ser>
        <c:dLbls>
          <c:showLegendKey val="0"/>
          <c:showVal val="0"/>
          <c:showCatName val="0"/>
          <c:showSerName val="0"/>
          <c:showPercent val="0"/>
          <c:showBubbleSize val="0"/>
        </c:dLbls>
        <c:marker val="1"/>
        <c:smooth val="0"/>
        <c:axId val="81650432"/>
        <c:axId val="81640064"/>
      </c:lineChart>
      <c:dateAx>
        <c:axId val="81631872"/>
        <c:scaling>
          <c:orientation val="minMax"/>
        </c:scaling>
        <c:delete val="0"/>
        <c:axPos val="b"/>
        <c:numFmt formatCode="[$-409]mmm\-yy;@" sourceLinked="0"/>
        <c:majorTickMark val="out"/>
        <c:minorTickMark val="none"/>
        <c:tickLblPos val="low"/>
        <c:txPr>
          <a:bodyPr/>
          <a:lstStyle/>
          <a:p>
            <a:pPr>
              <a:defRPr>
                <a:solidFill>
                  <a:schemeClr val="accent1"/>
                </a:solidFill>
              </a:defRPr>
            </a:pPr>
            <a:endParaRPr lang="en-US"/>
          </a:p>
        </c:txPr>
        <c:crossAx val="81637760"/>
        <c:crosses val="autoZero"/>
        <c:auto val="1"/>
        <c:lblOffset val="100"/>
        <c:baseTimeUnit val="days"/>
      </c:dateAx>
      <c:valAx>
        <c:axId val="81637760"/>
        <c:scaling>
          <c:orientation val="minMax"/>
        </c:scaling>
        <c:delete val="0"/>
        <c:axPos val="l"/>
        <c:title>
          <c:tx>
            <c:rich>
              <a:bodyPr rot="-5400000" vert="horz"/>
              <a:lstStyle/>
              <a:p>
                <a:pPr>
                  <a:defRPr b="0"/>
                </a:pPr>
                <a:r>
                  <a:rPr lang="en-GB" b="0" dirty="0" smtClean="0">
                    <a:solidFill>
                      <a:schemeClr val="accent1"/>
                    </a:solidFill>
                  </a:rPr>
                  <a:t>Million</a:t>
                </a:r>
                <a:r>
                  <a:rPr lang="en-GB" b="0" baseline="0" dirty="0" smtClean="0">
                    <a:solidFill>
                      <a:schemeClr val="accent1"/>
                    </a:solidFill>
                  </a:rPr>
                  <a:t> troy oz</a:t>
                </a:r>
                <a:endParaRPr lang="en-GB" b="0" dirty="0">
                  <a:solidFill>
                    <a:schemeClr val="accent1"/>
                  </a:solidFill>
                </a:endParaRPr>
              </a:p>
            </c:rich>
          </c:tx>
          <c:layout>
            <c:manualLayout>
              <c:xMode val="edge"/>
              <c:yMode val="edge"/>
              <c:x val="9.186458747856837E-3"/>
              <c:y val="4.2577532594965377E-2"/>
            </c:manualLayout>
          </c:layout>
          <c:overlay val="0"/>
        </c:title>
        <c:numFmt formatCode="#,##0" sourceLinked="0"/>
        <c:majorTickMark val="out"/>
        <c:minorTickMark val="none"/>
        <c:tickLblPos val="nextTo"/>
        <c:txPr>
          <a:bodyPr/>
          <a:lstStyle/>
          <a:p>
            <a:pPr>
              <a:defRPr>
                <a:solidFill>
                  <a:schemeClr val="accent1"/>
                </a:solidFill>
              </a:defRPr>
            </a:pPr>
            <a:endParaRPr lang="en-US"/>
          </a:p>
        </c:txPr>
        <c:crossAx val="81631872"/>
        <c:crosses val="autoZero"/>
        <c:crossBetween val="between"/>
        <c:dispUnits>
          <c:builtInUnit val="millions"/>
        </c:dispUnits>
      </c:valAx>
      <c:valAx>
        <c:axId val="81640064"/>
        <c:scaling>
          <c:orientation val="minMax"/>
          <c:min val="300"/>
        </c:scaling>
        <c:delete val="0"/>
        <c:axPos val="r"/>
        <c:title>
          <c:tx>
            <c:rich>
              <a:bodyPr rot="-5400000" vert="horz"/>
              <a:lstStyle/>
              <a:p>
                <a:pPr>
                  <a:defRPr/>
                </a:pPr>
                <a:r>
                  <a:rPr lang="en-GB" b="0" dirty="0" smtClean="0">
                    <a:solidFill>
                      <a:schemeClr val="accent1"/>
                    </a:solidFill>
                  </a:rPr>
                  <a:t>US$/oz</a:t>
                </a:r>
                <a:endParaRPr lang="en-GB" b="0" dirty="0">
                  <a:solidFill>
                    <a:schemeClr val="accent1"/>
                  </a:solidFill>
                </a:endParaRPr>
              </a:p>
            </c:rich>
          </c:tx>
          <c:layout>
            <c:manualLayout>
              <c:xMode val="edge"/>
              <c:yMode val="edge"/>
              <c:x val="0.98103490607154897"/>
              <c:y val="9.1372118025320484E-2"/>
            </c:manualLayout>
          </c:layout>
          <c:overlay val="0"/>
        </c:title>
        <c:numFmt formatCode="#,##0" sourceLinked="1"/>
        <c:majorTickMark val="out"/>
        <c:minorTickMark val="none"/>
        <c:tickLblPos val="nextTo"/>
        <c:txPr>
          <a:bodyPr/>
          <a:lstStyle/>
          <a:p>
            <a:pPr>
              <a:defRPr>
                <a:solidFill>
                  <a:schemeClr val="accent1"/>
                </a:solidFill>
              </a:defRPr>
            </a:pPr>
            <a:endParaRPr lang="en-US"/>
          </a:p>
        </c:txPr>
        <c:crossAx val="81650432"/>
        <c:crosses val="max"/>
        <c:crossBetween val="between"/>
      </c:valAx>
      <c:dateAx>
        <c:axId val="81650432"/>
        <c:scaling>
          <c:orientation val="minMax"/>
        </c:scaling>
        <c:delete val="1"/>
        <c:axPos val="b"/>
        <c:numFmt formatCode="m/d/yyyy" sourceLinked="1"/>
        <c:majorTickMark val="out"/>
        <c:minorTickMark val="none"/>
        <c:tickLblPos val="none"/>
        <c:crossAx val="81640064"/>
        <c:crosses val="autoZero"/>
        <c:auto val="1"/>
        <c:lblOffset val="100"/>
        <c:baseTimeUnit val="days"/>
      </c:dateAx>
    </c:plotArea>
    <c:plotVisOnly val="1"/>
    <c:dispBlanksAs val="gap"/>
    <c:showDLblsOverMax val="0"/>
  </c:chart>
  <c:spPr>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In!$J$11</c:f>
              <c:strCache>
                <c:ptCount val="1"/>
                <c:pt idx="0">
                  <c:v>CA (as % of GDP)</c:v>
                </c:pt>
              </c:strCache>
            </c:strRef>
          </c:tx>
          <c:spPr>
            <a:solidFill>
              <a:srgbClr val="003651"/>
            </a:solidFill>
            <a:ln w="3175">
              <a:noFill/>
            </a:ln>
          </c:spPr>
          <c:invertIfNegative val="0"/>
          <c:cat>
            <c:numRef>
              <c:f>In!$B$12:$B$108</c:f>
              <c:numCache>
                <c:formatCode>[$-409]d\-mmm\-yy;@</c:formatCode>
                <c:ptCount val="97"/>
                <c:pt idx="0">
                  <c:v>41851</c:v>
                </c:pt>
                <c:pt idx="1">
                  <c:v>41820</c:v>
                </c:pt>
                <c:pt idx="2">
                  <c:v>41790</c:v>
                </c:pt>
                <c:pt idx="3">
                  <c:v>41759</c:v>
                </c:pt>
                <c:pt idx="4">
                  <c:v>41729</c:v>
                </c:pt>
                <c:pt idx="5">
                  <c:v>41698</c:v>
                </c:pt>
                <c:pt idx="6">
                  <c:v>41670</c:v>
                </c:pt>
                <c:pt idx="7">
                  <c:v>41639</c:v>
                </c:pt>
                <c:pt idx="8">
                  <c:v>41608</c:v>
                </c:pt>
                <c:pt idx="9">
                  <c:v>41578</c:v>
                </c:pt>
                <c:pt idx="10">
                  <c:v>41547</c:v>
                </c:pt>
                <c:pt idx="11">
                  <c:v>41517</c:v>
                </c:pt>
                <c:pt idx="12">
                  <c:v>41486</c:v>
                </c:pt>
                <c:pt idx="13">
                  <c:v>41455</c:v>
                </c:pt>
                <c:pt idx="14">
                  <c:v>41425</c:v>
                </c:pt>
                <c:pt idx="15">
                  <c:v>41394</c:v>
                </c:pt>
                <c:pt idx="16">
                  <c:v>41364</c:v>
                </c:pt>
                <c:pt idx="17">
                  <c:v>41333</c:v>
                </c:pt>
                <c:pt idx="18">
                  <c:v>41305</c:v>
                </c:pt>
                <c:pt idx="19">
                  <c:v>41274</c:v>
                </c:pt>
                <c:pt idx="20">
                  <c:v>41243</c:v>
                </c:pt>
                <c:pt idx="21">
                  <c:v>41213</c:v>
                </c:pt>
                <c:pt idx="22">
                  <c:v>41182</c:v>
                </c:pt>
                <c:pt idx="23">
                  <c:v>41152</c:v>
                </c:pt>
                <c:pt idx="24">
                  <c:v>41121</c:v>
                </c:pt>
                <c:pt idx="25">
                  <c:v>41090</c:v>
                </c:pt>
                <c:pt idx="26">
                  <c:v>41060</c:v>
                </c:pt>
                <c:pt idx="27">
                  <c:v>41029</c:v>
                </c:pt>
                <c:pt idx="28">
                  <c:v>40999</c:v>
                </c:pt>
                <c:pt idx="29">
                  <c:v>40968</c:v>
                </c:pt>
                <c:pt idx="30">
                  <c:v>40939</c:v>
                </c:pt>
                <c:pt idx="31">
                  <c:v>40908</c:v>
                </c:pt>
                <c:pt idx="32">
                  <c:v>40877</c:v>
                </c:pt>
                <c:pt idx="33">
                  <c:v>40847</c:v>
                </c:pt>
                <c:pt idx="34">
                  <c:v>40816</c:v>
                </c:pt>
                <c:pt idx="35">
                  <c:v>40786</c:v>
                </c:pt>
                <c:pt idx="36">
                  <c:v>40755</c:v>
                </c:pt>
                <c:pt idx="37">
                  <c:v>40724</c:v>
                </c:pt>
                <c:pt idx="38">
                  <c:v>40694</c:v>
                </c:pt>
                <c:pt idx="39">
                  <c:v>40663</c:v>
                </c:pt>
                <c:pt idx="40">
                  <c:v>40633</c:v>
                </c:pt>
                <c:pt idx="41">
                  <c:v>40602</c:v>
                </c:pt>
                <c:pt idx="42">
                  <c:v>40574</c:v>
                </c:pt>
                <c:pt idx="43">
                  <c:v>40543</c:v>
                </c:pt>
                <c:pt idx="44">
                  <c:v>40512</c:v>
                </c:pt>
                <c:pt idx="45">
                  <c:v>40482</c:v>
                </c:pt>
                <c:pt idx="46">
                  <c:v>40451</c:v>
                </c:pt>
                <c:pt idx="47">
                  <c:v>40421</c:v>
                </c:pt>
                <c:pt idx="48">
                  <c:v>40390</c:v>
                </c:pt>
                <c:pt idx="49">
                  <c:v>40359</c:v>
                </c:pt>
                <c:pt idx="50">
                  <c:v>40329</c:v>
                </c:pt>
                <c:pt idx="51">
                  <c:v>40298</c:v>
                </c:pt>
                <c:pt idx="52">
                  <c:v>40268</c:v>
                </c:pt>
                <c:pt idx="53">
                  <c:v>40237</c:v>
                </c:pt>
                <c:pt idx="54">
                  <c:v>40209</c:v>
                </c:pt>
                <c:pt idx="55">
                  <c:v>40178</c:v>
                </c:pt>
                <c:pt idx="56">
                  <c:v>40147</c:v>
                </c:pt>
                <c:pt idx="57">
                  <c:v>40117</c:v>
                </c:pt>
                <c:pt idx="58">
                  <c:v>40086</c:v>
                </c:pt>
                <c:pt idx="59">
                  <c:v>40056</c:v>
                </c:pt>
                <c:pt idx="60">
                  <c:v>40025</c:v>
                </c:pt>
                <c:pt idx="61">
                  <c:v>39994</c:v>
                </c:pt>
                <c:pt idx="62">
                  <c:v>39964</c:v>
                </c:pt>
                <c:pt idx="63">
                  <c:v>39933</c:v>
                </c:pt>
                <c:pt idx="64">
                  <c:v>39903</c:v>
                </c:pt>
                <c:pt idx="65">
                  <c:v>39872</c:v>
                </c:pt>
                <c:pt idx="66">
                  <c:v>39844</c:v>
                </c:pt>
                <c:pt idx="67">
                  <c:v>39813</c:v>
                </c:pt>
                <c:pt idx="68">
                  <c:v>39782</c:v>
                </c:pt>
                <c:pt idx="69">
                  <c:v>39752</c:v>
                </c:pt>
                <c:pt idx="70">
                  <c:v>39721</c:v>
                </c:pt>
                <c:pt idx="71">
                  <c:v>39691</c:v>
                </c:pt>
                <c:pt idx="72">
                  <c:v>39660</c:v>
                </c:pt>
                <c:pt idx="73">
                  <c:v>39629</c:v>
                </c:pt>
                <c:pt idx="74">
                  <c:v>39599</c:v>
                </c:pt>
                <c:pt idx="75">
                  <c:v>39568</c:v>
                </c:pt>
                <c:pt idx="76">
                  <c:v>39538</c:v>
                </c:pt>
                <c:pt idx="77">
                  <c:v>39507</c:v>
                </c:pt>
                <c:pt idx="78">
                  <c:v>39478</c:v>
                </c:pt>
                <c:pt idx="79">
                  <c:v>39447</c:v>
                </c:pt>
                <c:pt idx="80">
                  <c:v>39416</c:v>
                </c:pt>
                <c:pt idx="81">
                  <c:v>39386</c:v>
                </c:pt>
                <c:pt idx="82">
                  <c:v>39355</c:v>
                </c:pt>
                <c:pt idx="83">
                  <c:v>39325</c:v>
                </c:pt>
                <c:pt idx="84">
                  <c:v>39294</c:v>
                </c:pt>
                <c:pt idx="85">
                  <c:v>39263</c:v>
                </c:pt>
                <c:pt idx="86">
                  <c:v>39233</c:v>
                </c:pt>
                <c:pt idx="87">
                  <c:v>39202</c:v>
                </c:pt>
                <c:pt idx="88">
                  <c:v>39172</c:v>
                </c:pt>
                <c:pt idx="89">
                  <c:v>39141</c:v>
                </c:pt>
                <c:pt idx="90">
                  <c:v>39113</c:v>
                </c:pt>
                <c:pt idx="91">
                  <c:v>39082</c:v>
                </c:pt>
                <c:pt idx="92">
                  <c:v>39051</c:v>
                </c:pt>
                <c:pt idx="93">
                  <c:v>39021</c:v>
                </c:pt>
                <c:pt idx="94">
                  <c:v>38990</c:v>
                </c:pt>
                <c:pt idx="95">
                  <c:v>38960</c:v>
                </c:pt>
                <c:pt idx="96">
                  <c:v>38929</c:v>
                </c:pt>
              </c:numCache>
            </c:numRef>
          </c:cat>
          <c:val>
            <c:numRef>
              <c:f>In!$J$12:$J$108</c:f>
              <c:numCache>
                <c:formatCode>_(* #,##0.0_);_(* \(#,##0.0\);_(* "-"??_);_(@_)</c:formatCode>
                <c:ptCount val="97"/>
                <c:pt idx="0">
                  <c:v>#N/A</c:v>
                </c:pt>
                <c:pt idx="1">
                  <c:v>#N/A</c:v>
                </c:pt>
                <c:pt idx="2">
                  <c:v>#N/A</c:v>
                </c:pt>
                <c:pt idx="3">
                  <c:v>#N/A</c:v>
                </c:pt>
                <c:pt idx="4">
                  <c:v>-1.87</c:v>
                </c:pt>
                <c:pt idx="5">
                  <c:v>#N/A</c:v>
                </c:pt>
                <c:pt idx="6">
                  <c:v>#N/A</c:v>
                </c:pt>
                <c:pt idx="7">
                  <c:v>-2.8099999999999987</c:v>
                </c:pt>
                <c:pt idx="8">
                  <c:v>#N/A</c:v>
                </c:pt>
                <c:pt idx="9">
                  <c:v>#N/A</c:v>
                </c:pt>
                <c:pt idx="10">
                  <c:v>-4.4000000000000004</c:v>
                </c:pt>
                <c:pt idx="11">
                  <c:v>#N/A</c:v>
                </c:pt>
                <c:pt idx="12">
                  <c:v>#N/A</c:v>
                </c:pt>
                <c:pt idx="13">
                  <c:v>-5.35</c:v>
                </c:pt>
                <c:pt idx="14">
                  <c:v>#N/A</c:v>
                </c:pt>
                <c:pt idx="15">
                  <c:v>#N/A</c:v>
                </c:pt>
                <c:pt idx="16">
                  <c:v>-5.1099999999999985</c:v>
                </c:pt>
                <c:pt idx="17">
                  <c:v>#N/A</c:v>
                </c:pt>
                <c:pt idx="18">
                  <c:v>#N/A</c:v>
                </c:pt>
                <c:pt idx="19">
                  <c:v>-5.38</c:v>
                </c:pt>
                <c:pt idx="20">
                  <c:v>#N/A</c:v>
                </c:pt>
                <c:pt idx="21">
                  <c:v>#N/A</c:v>
                </c:pt>
                <c:pt idx="22">
                  <c:v>-4.78</c:v>
                </c:pt>
                <c:pt idx="23">
                  <c:v>#N/A</c:v>
                </c:pt>
                <c:pt idx="24">
                  <c:v>#N/A</c:v>
                </c:pt>
                <c:pt idx="25">
                  <c:v>-4.7</c:v>
                </c:pt>
                <c:pt idx="26">
                  <c:v>#N/A</c:v>
                </c:pt>
                <c:pt idx="27">
                  <c:v>#N/A</c:v>
                </c:pt>
                <c:pt idx="28">
                  <c:v>-4.63</c:v>
                </c:pt>
                <c:pt idx="29">
                  <c:v>#N/A</c:v>
                </c:pt>
                <c:pt idx="30">
                  <c:v>#N/A</c:v>
                </c:pt>
                <c:pt idx="31">
                  <c:v>-3.7600000000000002</c:v>
                </c:pt>
                <c:pt idx="32">
                  <c:v>#N/A</c:v>
                </c:pt>
                <c:pt idx="33">
                  <c:v>#N/A</c:v>
                </c:pt>
                <c:pt idx="34">
                  <c:v>-3.18</c:v>
                </c:pt>
                <c:pt idx="35">
                  <c:v>#N/A</c:v>
                </c:pt>
                <c:pt idx="36">
                  <c:v>#N/A</c:v>
                </c:pt>
                <c:pt idx="37">
                  <c:v>-3.1</c:v>
                </c:pt>
                <c:pt idx="38">
                  <c:v>#N/A</c:v>
                </c:pt>
                <c:pt idx="39">
                  <c:v>#N/A</c:v>
                </c:pt>
                <c:pt idx="40">
                  <c:v>-3</c:v>
                </c:pt>
                <c:pt idx="41">
                  <c:v>#N/A</c:v>
                </c:pt>
                <c:pt idx="42">
                  <c:v>#N/A</c:v>
                </c:pt>
                <c:pt idx="43">
                  <c:v>-3.58</c:v>
                </c:pt>
                <c:pt idx="44">
                  <c:v>#N/A</c:v>
                </c:pt>
                <c:pt idx="45">
                  <c:v>#N/A</c:v>
                </c:pt>
                <c:pt idx="46">
                  <c:v>-3.84</c:v>
                </c:pt>
                <c:pt idx="47">
                  <c:v>#N/A</c:v>
                </c:pt>
                <c:pt idx="48">
                  <c:v>#N/A</c:v>
                </c:pt>
                <c:pt idx="49">
                  <c:v>-3.4699999999999998</c:v>
                </c:pt>
                <c:pt idx="50">
                  <c:v>#N/A</c:v>
                </c:pt>
                <c:pt idx="51">
                  <c:v>#N/A</c:v>
                </c:pt>
                <c:pt idx="52">
                  <c:v>-2.96</c:v>
                </c:pt>
                <c:pt idx="53">
                  <c:v>#N/A</c:v>
                </c:pt>
                <c:pt idx="54">
                  <c:v>#N/A</c:v>
                </c:pt>
                <c:pt idx="55">
                  <c:v>-1.7</c:v>
                </c:pt>
                <c:pt idx="56">
                  <c:v>#N/A</c:v>
                </c:pt>
                <c:pt idx="57">
                  <c:v>#N/A</c:v>
                </c:pt>
                <c:pt idx="58">
                  <c:v>-1.76</c:v>
                </c:pt>
                <c:pt idx="59">
                  <c:v>#N/A</c:v>
                </c:pt>
                <c:pt idx="60">
                  <c:v>#N/A</c:v>
                </c:pt>
                <c:pt idx="61">
                  <c:v>-2.1</c:v>
                </c:pt>
                <c:pt idx="62">
                  <c:v>#N/A</c:v>
                </c:pt>
                <c:pt idx="63">
                  <c:v>#N/A</c:v>
                </c:pt>
                <c:pt idx="64">
                  <c:v>-2</c:v>
                </c:pt>
                <c:pt idx="65">
                  <c:v>#N/A</c:v>
                </c:pt>
                <c:pt idx="66">
                  <c:v>#N/A</c:v>
                </c:pt>
                <c:pt idx="67">
                  <c:v>-2.63</c:v>
                </c:pt>
                <c:pt idx="68">
                  <c:v>#N/A</c:v>
                </c:pt>
                <c:pt idx="69">
                  <c:v>#N/A</c:v>
                </c:pt>
                <c:pt idx="70">
                  <c:v>-1.9400000000000011</c:v>
                </c:pt>
                <c:pt idx="71">
                  <c:v>#N/A</c:v>
                </c:pt>
                <c:pt idx="72">
                  <c:v>#N/A</c:v>
                </c:pt>
                <c:pt idx="73">
                  <c:v>-1.1499999999999988</c:v>
                </c:pt>
                <c:pt idx="74">
                  <c:v>#N/A</c:v>
                </c:pt>
                <c:pt idx="75">
                  <c:v>#N/A</c:v>
                </c:pt>
                <c:pt idx="76">
                  <c:v>-1.49</c:v>
                </c:pt>
                <c:pt idx="77">
                  <c:v>#N/A</c:v>
                </c:pt>
                <c:pt idx="78">
                  <c:v>#N/A</c:v>
                </c:pt>
                <c:pt idx="79">
                  <c:v>-0.99</c:v>
                </c:pt>
                <c:pt idx="80">
                  <c:v>#N/A</c:v>
                </c:pt>
                <c:pt idx="81">
                  <c:v>#N/A</c:v>
                </c:pt>
                <c:pt idx="82">
                  <c:v>-0.99</c:v>
                </c:pt>
                <c:pt idx="83">
                  <c:v>#N/A</c:v>
                </c:pt>
                <c:pt idx="84">
                  <c:v>#N/A</c:v>
                </c:pt>
                <c:pt idx="85">
                  <c:v>-1.31</c:v>
                </c:pt>
                <c:pt idx="86">
                  <c:v>#N/A</c:v>
                </c:pt>
                <c:pt idx="87">
                  <c:v>#N/A</c:v>
                </c:pt>
                <c:pt idx="88">
                  <c:v>-1.1499999999999988</c:v>
                </c:pt>
                <c:pt idx="89">
                  <c:v>#N/A</c:v>
                </c:pt>
                <c:pt idx="90">
                  <c:v>#N/A</c:v>
                </c:pt>
                <c:pt idx="91">
                  <c:v>-1.1499999999999988</c:v>
                </c:pt>
                <c:pt idx="92">
                  <c:v>#N/A</c:v>
                </c:pt>
                <c:pt idx="93">
                  <c:v>#N/A</c:v>
                </c:pt>
                <c:pt idx="94">
                  <c:v>-1.3599999999999988</c:v>
                </c:pt>
                <c:pt idx="95">
                  <c:v>#N/A</c:v>
                </c:pt>
                <c:pt idx="96">
                  <c:v>#N/A</c:v>
                </c:pt>
              </c:numCache>
            </c:numRef>
          </c:val>
        </c:ser>
        <c:dLbls>
          <c:showLegendKey val="0"/>
          <c:showVal val="0"/>
          <c:showCatName val="0"/>
          <c:showSerName val="0"/>
          <c:showPercent val="0"/>
          <c:showBubbleSize val="0"/>
        </c:dLbls>
        <c:gapWidth val="0"/>
        <c:overlap val="2"/>
        <c:axId val="83690624"/>
        <c:axId val="83692160"/>
      </c:barChart>
      <c:catAx>
        <c:axId val="83690624"/>
        <c:scaling>
          <c:orientation val="maxMin"/>
        </c:scaling>
        <c:delete val="0"/>
        <c:axPos val="b"/>
        <c:numFmt formatCode="[$-409]mmm\-yy;@" sourceLinked="0"/>
        <c:majorTickMark val="none"/>
        <c:minorTickMark val="none"/>
        <c:tickLblPos val="low"/>
        <c:txPr>
          <a:bodyPr/>
          <a:lstStyle/>
          <a:p>
            <a:pPr>
              <a:defRPr>
                <a:solidFill>
                  <a:schemeClr val="accent1"/>
                </a:solidFill>
              </a:defRPr>
            </a:pPr>
            <a:endParaRPr lang="en-US"/>
          </a:p>
        </c:txPr>
        <c:crossAx val="83692160"/>
        <c:crosses val="autoZero"/>
        <c:auto val="0"/>
        <c:lblAlgn val="ctr"/>
        <c:lblOffset val="100"/>
        <c:tickLblSkip val="12"/>
        <c:noMultiLvlLbl val="0"/>
      </c:catAx>
      <c:valAx>
        <c:axId val="83692160"/>
        <c:scaling>
          <c:orientation val="minMax"/>
        </c:scaling>
        <c:delete val="0"/>
        <c:axPos val="l"/>
        <c:majorGridlines>
          <c:spPr>
            <a:ln>
              <a:prstDash val="sysDot"/>
            </a:ln>
          </c:spPr>
        </c:majorGridlines>
        <c:title>
          <c:tx>
            <c:rich>
              <a:bodyPr rot="-5400000" vert="horz"/>
              <a:lstStyle/>
              <a:p>
                <a:pPr>
                  <a:defRPr>
                    <a:solidFill>
                      <a:schemeClr val="accent1"/>
                    </a:solidFill>
                  </a:defRPr>
                </a:pPr>
                <a:r>
                  <a:rPr lang="en-GB" b="0" dirty="0" smtClean="0">
                    <a:solidFill>
                      <a:schemeClr val="accent1"/>
                    </a:solidFill>
                  </a:rPr>
                  <a:t>% of</a:t>
                </a:r>
                <a:r>
                  <a:rPr lang="en-GB" b="0" baseline="0" dirty="0" smtClean="0">
                    <a:solidFill>
                      <a:schemeClr val="accent1"/>
                    </a:solidFill>
                  </a:rPr>
                  <a:t> GDP</a:t>
                </a:r>
                <a:endParaRPr lang="en-GB" b="0" dirty="0">
                  <a:solidFill>
                    <a:schemeClr val="accent1"/>
                  </a:solidFill>
                </a:endParaRPr>
              </a:p>
            </c:rich>
          </c:tx>
          <c:layout>
            <c:manualLayout>
              <c:xMode val="edge"/>
              <c:yMode val="edge"/>
              <c:x val="1.6442832672814829E-2"/>
              <c:y val="0.11618287992549627"/>
            </c:manualLayout>
          </c:layout>
          <c:overlay val="0"/>
        </c:title>
        <c:numFmt formatCode="0" sourceLinked="0"/>
        <c:majorTickMark val="out"/>
        <c:minorTickMark val="none"/>
        <c:tickLblPos val="nextTo"/>
        <c:txPr>
          <a:bodyPr/>
          <a:lstStyle/>
          <a:p>
            <a:pPr>
              <a:defRPr>
                <a:solidFill>
                  <a:schemeClr val="accent1"/>
                </a:solidFill>
              </a:defRPr>
            </a:pPr>
            <a:endParaRPr lang="en-US"/>
          </a:p>
        </c:txPr>
        <c:crossAx val="83690624"/>
        <c:crosses val="max"/>
        <c:crossBetween val="between"/>
      </c:valAx>
    </c:plotArea>
    <c:legend>
      <c:legendPos val="t"/>
      <c:layout/>
      <c:overlay val="0"/>
      <c:txPr>
        <a:bodyPr/>
        <a:lstStyle/>
        <a:p>
          <a:pPr>
            <a:defRPr>
              <a:solidFill>
                <a:schemeClr val="accent1"/>
              </a:solidFill>
            </a:defRPr>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In!$C$11</c:f>
              <c:strCache>
                <c:ptCount val="1"/>
                <c:pt idx="0">
                  <c:v>USDINR</c:v>
                </c:pt>
              </c:strCache>
            </c:strRef>
          </c:tx>
          <c:spPr>
            <a:ln w="3175">
              <a:solidFill>
                <a:schemeClr val="accent5"/>
              </a:solidFill>
            </a:ln>
          </c:spPr>
          <c:marker>
            <c:symbol val="none"/>
          </c:marker>
          <c:cat>
            <c:numRef>
              <c:f>In!$B$12:$B$108</c:f>
              <c:numCache>
                <c:formatCode>[$-409]d\-mmm\-yy;@</c:formatCode>
                <c:ptCount val="97"/>
                <c:pt idx="0">
                  <c:v>41851</c:v>
                </c:pt>
                <c:pt idx="1">
                  <c:v>41820</c:v>
                </c:pt>
                <c:pt idx="2">
                  <c:v>41790</c:v>
                </c:pt>
                <c:pt idx="3">
                  <c:v>41759</c:v>
                </c:pt>
                <c:pt idx="4">
                  <c:v>41729</c:v>
                </c:pt>
                <c:pt idx="5">
                  <c:v>41698</c:v>
                </c:pt>
                <c:pt idx="6">
                  <c:v>41670</c:v>
                </c:pt>
                <c:pt idx="7">
                  <c:v>41639</c:v>
                </c:pt>
                <c:pt idx="8">
                  <c:v>41608</c:v>
                </c:pt>
                <c:pt idx="9">
                  <c:v>41578</c:v>
                </c:pt>
                <c:pt idx="10">
                  <c:v>41547</c:v>
                </c:pt>
                <c:pt idx="11">
                  <c:v>41517</c:v>
                </c:pt>
                <c:pt idx="12">
                  <c:v>41486</c:v>
                </c:pt>
                <c:pt idx="13">
                  <c:v>41455</c:v>
                </c:pt>
                <c:pt idx="14">
                  <c:v>41425</c:v>
                </c:pt>
                <c:pt idx="15">
                  <c:v>41394</c:v>
                </c:pt>
                <c:pt idx="16">
                  <c:v>41364</c:v>
                </c:pt>
                <c:pt idx="17">
                  <c:v>41333</c:v>
                </c:pt>
                <c:pt idx="18">
                  <c:v>41305</c:v>
                </c:pt>
                <c:pt idx="19">
                  <c:v>41274</c:v>
                </c:pt>
                <c:pt idx="20">
                  <c:v>41243</c:v>
                </c:pt>
                <c:pt idx="21">
                  <c:v>41213</c:v>
                </c:pt>
                <c:pt idx="22">
                  <c:v>41182</c:v>
                </c:pt>
                <c:pt idx="23">
                  <c:v>41152</c:v>
                </c:pt>
                <c:pt idx="24">
                  <c:v>41121</c:v>
                </c:pt>
                <c:pt idx="25">
                  <c:v>41090</c:v>
                </c:pt>
                <c:pt idx="26">
                  <c:v>41060</c:v>
                </c:pt>
                <c:pt idx="27">
                  <c:v>41029</c:v>
                </c:pt>
                <c:pt idx="28">
                  <c:v>40999</c:v>
                </c:pt>
                <c:pt idx="29">
                  <c:v>40968</c:v>
                </c:pt>
                <c:pt idx="30">
                  <c:v>40939</c:v>
                </c:pt>
                <c:pt idx="31">
                  <c:v>40908</c:v>
                </c:pt>
                <c:pt idx="32">
                  <c:v>40877</c:v>
                </c:pt>
                <c:pt idx="33">
                  <c:v>40847</c:v>
                </c:pt>
                <c:pt idx="34">
                  <c:v>40816</c:v>
                </c:pt>
                <c:pt idx="35">
                  <c:v>40786</c:v>
                </c:pt>
                <c:pt idx="36">
                  <c:v>40755</c:v>
                </c:pt>
                <c:pt idx="37">
                  <c:v>40724</c:v>
                </c:pt>
                <c:pt idx="38">
                  <c:v>40694</c:v>
                </c:pt>
                <c:pt idx="39">
                  <c:v>40663</c:v>
                </c:pt>
                <c:pt idx="40">
                  <c:v>40633</c:v>
                </c:pt>
                <c:pt idx="41">
                  <c:v>40602</c:v>
                </c:pt>
                <c:pt idx="42">
                  <c:v>40574</c:v>
                </c:pt>
                <c:pt idx="43">
                  <c:v>40543</c:v>
                </c:pt>
                <c:pt idx="44">
                  <c:v>40512</c:v>
                </c:pt>
                <c:pt idx="45">
                  <c:v>40482</c:v>
                </c:pt>
                <c:pt idx="46">
                  <c:v>40451</c:v>
                </c:pt>
                <c:pt idx="47">
                  <c:v>40421</c:v>
                </c:pt>
                <c:pt idx="48">
                  <c:v>40390</c:v>
                </c:pt>
                <c:pt idx="49">
                  <c:v>40359</c:v>
                </c:pt>
                <c:pt idx="50">
                  <c:v>40329</c:v>
                </c:pt>
                <c:pt idx="51">
                  <c:v>40298</c:v>
                </c:pt>
                <c:pt idx="52">
                  <c:v>40268</c:v>
                </c:pt>
                <c:pt idx="53">
                  <c:v>40237</c:v>
                </c:pt>
                <c:pt idx="54">
                  <c:v>40209</c:v>
                </c:pt>
                <c:pt idx="55">
                  <c:v>40178</c:v>
                </c:pt>
                <c:pt idx="56">
                  <c:v>40147</c:v>
                </c:pt>
                <c:pt idx="57">
                  <c:v>40117</c:v>
                </c:pt>
                <c:pt idx="58">
                  <c:v>40086</c:v>
                </c:pt>
                <c:pt idx="59">
                  <c:v>40056</c:v>
                </c:pt>
                <c:pt idx="60">
                  <c:v>40025</c:v>
                </c:pt>
                <c:pt idx="61">
                  <c:v>39994</c:v>
                </c:pt>
                <c:pt idx="62">
                  <c:v>39964</c:v>
                </c:pt>
                <c:pt idx="63">
                  <c:v>39933</c:v>
                </c:pt>
                <c:pt idx="64">
                  <c:v>39903</c:v>
                </c:pt>
                <c:pt idx="65">
                  <c:v>39872</c:v>
                </c:pt>
                <c:pt idx="66">
                  <c:v>39844</c:v>
                </c:pt>
                <c:pt idx="67">
                  <c:v>39813</c:v>
                </c:pt>
                <c:pt idx="68">
                  <c:v>39782</c:v>
                </c:pt>
                <c:pt idx="69">
                  <c:v>39752</c:v>
                </c:pt>
                <c:pt idx="70">
                  <c:v>39721</c:v>
                </c:pt>
                <c:pt idx="71">
                  <c:v>39691</c:v>
                </c:pt>
                <c:pt idx="72">
                  <c:v>39660</c:v>
                </c:pt>
                <c:pt idx="73">
                  <c:v>39629</c:v>
                </c:pt>
                <c:pt idx="74">
                  <c:v>39599</c:v>
                </c:pt>
                <c:pt idx="75">
                  <c:v>39568</c:v>
                </c:pt>
                <c:pt idx="76">
                  <c:v>39538</c:v>
                </c:pt>
                <c:pt idx="77">
                  <c:v>39507</c:v>
                </c:pt>
                <c:pt idx="78">
                  <c:v>39478</c:v>
                </c:pt>
                <c:pt idx="79">
                  <c:v>39447</c:v>
                </c:pt>
                <c:pt idx="80">
                  <c:v>39416</c:v>
                </c:pt>
                <c:pt idx="81">
                  <c:v>39386</c:v>
                </c:pt>
                <c:pt idx="82">
                  <c:v>39355</c:v>
                </c:pt>
                <c:pt idx="83">
                  <c:v>39325</c:v>
                </c:pt>
                <c:pt idx="84">
                  <c:v>39294</c:v>
                </c:pt>
                <c:pt idx="85">
                  <c:v>39263</c:v>
                </c:pt>
                <c:pt idx="86">
                  <c:v>39233</c:v>
                </c:pt>
                <c:pt idx="87">
                  <c:v>39202</c:v>
                </c:pt>
                <c:pt idx="88">
                  <c:v>39172</c:v>
                </c:pt>
                <c:pt idx="89">
                  <c:v>39141</c:v>
                </c:pt>
                <c:pt idx="90">
                  <c:v>39113</c:v>
                </c:pt>
                <c:pt idx="91">
                  <c:v>39082</c:v>
                </c:pt>
                <c:pt idx="92">
                  <c:v>39051</c:v>
                </c:pt>
                <c:pt idx="93">
                  <c:v>39021</c:v>
                </c:pt>
                <c:pt idx="94">
                  <c:v>38990</c:v>
                </c:pt>
                <c:pt idx="95">
                  <c:v>38960</c:v>
                </c:pt>
                <c:pt idx="96">
                  <c:v>38929</c:v>
                </c:pt>
              </c:numCache>
            </c:numRef>
          </c:cat>
          <c:val>
            <c:numRef>
              <c:f>In!$C$12:$C$108</c:f>
              <c:numCache>
                <c:formatCode>0.0</c:formatCode>
                <c:ptCount val="97"/>
                <c:pt idx="0">
                  <c:v>60.56</c:v>
                </c:pt>
                <c:pt idx="1">
                  <c:v>60.186200000000007</c:v>
                </c:pt>
                <c:pt idx="2">
                  <c:v>59.102500000000013</c:v>
                </c:pt>
                <c:pt idx="3">
                  <c:v>60.335000000000001</c:v>
                </c:pt>
                <c:pt idx="4">
                  <c:v>59.89</c:v>
                </c:pt>
                <c:pt idx="5">
                  <c:v>61.7575</c:v>
                </c:pt>
                <c:pt idx="6">
                  <c:v>62.657499999999999</c:v>
                </c:pt>
                <c:pt idx="7">
                  <c:v>61.8</c:v>
                </c:pt>
                <c:pt idx="8">
                  <c:v>62.448700000000002</c:v>
                </c:pt>
                <c:pt idx="9">
                  <c:v>61.495000000000012</c:v>
                </c:pt>
                <c:pt idx="10">
                  <c:v>62.6175</c:v>
                </c:pt>
                <c:pt idx="11">
                  <c:v>65.705000000000013</c:v>
                </c:pt>
                <c:pt idx="12">
                  <c:v>60.373699999999999</c:v>
                </c:pt>
                <c:pt idx="13">
                  <c:v>59.39</c:v>
                </c:pt>
                <c:pt idx="14">
                  <c:v>56.505000000000003</c:v>
                </c:pt>
                <c:pt idx="15">
                  <c:v>53.808800000000005</c:v>
                </c:pt>
                <c:pt idx="16">
                  <c:v>54.28</c:v>
                </c:pt>
                <c:pt idx="17">
                  <c:v>54.36</c:v>
                </c:pt>
                <c:pt idx="18">
                  <c:v>53.225000000000037</c:v>
                </c:pt>
                <c:pt idx="19">
                  <c:v>54.995000000000012</c:v>
                </c:pt>
                <c:pt idx="20">
                  <c:v>54.265000000000036</c:v>
                </c:pt>
                <c:pt idx="21">
                  <c:v>53.813799999999993</c:v>
                </c:pt>
                <c:pt idx="22">
                  <c:v>52.86</c:v>
                </c:pt>
                <c:pt idx="23">
                  <c:v>55.527500000000003</c:v>
                </c:pt>
                <c:pt idx="24">
                  <c:v>55.655000000000001</c:v>
                </c:pt>
                <c:pt idx="25">
                  <c:v>55.637500000000003</c:v>
                </c:pt>
                <c:pt idx="26">
                  <c:v>56.11</c:v>
                </c:pt>
                <c:pt idx="27">
                  <c:v>52.736300000000035</c:v>
                </c:pt>
                <c:pt idx="28">
                  <c:v>50.876300000000001</c:v>
                </c:pt>
                <c:pt idx="29">
                  <c:v>49.023800000000001</c:v>
                </c:pt>
                <c:pt idx="30">
                  <c:v>49.454999999999998</c:v>
                </c:pt>
                <c:pt idx="31">
                  <c:v>53.065000000000012</c:v>
                </c:pt>
                <c:pt idx="32">
                  <c:v>52.211200000000005</c:v>
                </c:pt>
                <c:pt idx="33">
                  <c:v>48.695000000000036</c:v>
                </c:pt>
                <c:pt idx="34">
                  <c:v>48.973700000000001</c:v>
                </c:pt>
                <c:pt idx="35">
                  <c:v>46.095000000000013</c:v>
                </c:pt>
                <c:pt idx="36">
                  <c:v>44.188100000000013</c:v>
                </c:pt>
                <c:pt idx="37">
                  <c:v>44.698100000000046</c:v>
                </c:pt>
                <c:pt idx="38">
                  <c:v>45.06</c:v>
                </c:pt>
                <c:pt idx="39">
                  <c:v>44.2194</c:v>
                </c:pt>
                <c:pt idx="40">
                  <c:v>44.585000000000001</c:v>
                </c:pt>
                <c:pt idx="41">
                  <c:v>45.270800000000001</c:v>
                </c:pt>
                <c:pt idx="42">
                  <c:v>45.905000000000001</c:v>
                </c:pt>
                <c:pt idx="43">
                  <c:v>44.705000000000013</c:v>
                </c:pt>
                <c:pt idx="44">
                  <c:v>45.884999999999998</c:v>
                </c:pt>
                <c:pt idx="45">
                  <c:v>44.427500000000002</c:v>
                </c:pt>
                <c:pt idx="46">
                  <c:v>44.945</c:v>
                </c:pt>
                <c:pt idx="47">
                  <c:v>47.075000000000003</c:v>
                </c:pt>
                <c:pt idx="48">
                  <c:v>46.407499999999999</c:v>
                </c:pt>
                <c:pt idx="49">
                  <c:v>46.449999999999996</c:v>
                </c:pt>
                <c:pt idx="50">
                  <c:v>46.3675</c:v>
                </c:pt>
                <c:pt idx="51">
                  <c:v>44.365000000000002</c:v>
                </c:pt>
                <c:pt idx="52">
                  <c:v>44.917499999999997</c:v>
                </c:pt>
                <c:pt idx="53">
                  <c:v>46.085000000000001</c:v>
                </c:pt>
                <c:pt idx="54">
                  <c:v>46.178200000000011</c:v>
                </c:pt>
                <c:pt idx="55">
                  <c:v>46.525000000000013</c:v>
                </c:pt>
                <c:pt idx="56">
                  <c:v>46.515000000000001</c:v>
                </c:pt>
                <c:pt idx="57">
                  <c:v>46.975000000000001</c:v>
                </c:pt>
                <c:pt idx="58">
                  <c:v>48.11</c:v>
                </c:pt>
                <c:pt idx="59">
                  <c:v>48.825000000000003</c:v>
                </c:pt>
                <c:pt idx="60">
                  <c:v>47.935000000000002</c:v>
                </c:pt>
                <c:pt idx="61" formatCode="General">
                  <c:v>47.905000000000001</c:v>
                </c:pt>
                <c:pt idx="62" formatCode="General">
                  <c:v>47.091300000000011</c:v>
                </c:pt>
                <c:pt idx="63" formatCode="General">
                  <c:v>50.092500000000037</c:v>
                </c:pt>
                <c:pt idx="64" formatCode="General">
                  <c:v>50.730000000000011</c:v>
                </c:pt>
                <c:pt idx="65" formatCode="General">
                  <c:v>51.161200000000001</c:v>
                </c:pt>
                <c:pt idx="66" formatCode="General">
                  <c:v>48.875</c:v>
                </c:pt>
                <c:pt idx="67" formatCode="General">
                  <c:v>48.802500000000002</c:v>
                </c:pt>
                <c:pt idx="68" formatCode="General">
                  <c:v>50.107500000000002</c:v>
                </c:pt>
                <c:pt idx="69" formatCode="General">
                  <c:v>49.457499999999996</c:v>
                </c:pt>
                <c:pt idx="70" formatCode="General">
                  <c:v>46.954999999999998</c:v>
                </c:pt>
                <c:pt idx="71" formatCode="General">
                  <c:v>43.9375</c:v>
                </c:pt>
                <c:pt idx="72" formatCode="General">
                  <c:v>42.57</c:v>
                </c:pt>
                <c:pt idx="73" formatCode="General">
                  <c:v>43.04</c:v>
                </c:pt>
                <c:pt idx="74" formatCode="General">
                  <c:v>42.457499999999996</c:v>
                </c:pt>
                <c:pt idx="75" formatCode="General">
                  <c:v>40.495000000000012</c:v>
                </c:pt>
                <c:pt idx="76" formatCode="General">
                  <c:v>40.1175</c:v>
                </c:pt>
                <c:pt idx="77" formatCode="General">
                  <c:v>40.014099999999999</c:v>
                </c:pt>
                <c:pt idx="78" formatCode="General">
                  <c:v>39.368500000000012</c:v>
                </c:pt>
                <c:pt idx="79" formatCode="General">
                  <c:v>39.412500000000001</c:v>
                </c:pt>
                <c:pt idx="80" formatCode="General">
                  <c:v>39.598700000000036</c:v>
                </c:pt>
                <c:pt idx="81" formatCode="General">
                  <c:v>39.325600000000001</c:v>
                </c:pt>
                <c:pt idx="82" formatCode="General">
                  <c:v>39.844999999999999</c:v>
                </c:pt>
                <c:pt idx="83" formatCode="General">
                  <c:v>40.93</c:v>
                </c:pt>
                <c:pt idx="84" formatCode="General">
                  <c:v>40.3675</c:v>
                </c:pt>
                <c:pt idx="85" formatCode="General">
                  <c:v>40.722500000000046</c:v>
                </c:pt>
                <c:pt idx="86" formatCode="General">
                  <c:v>40.611499999999999</c:v>
                </c:pt>
                <c:pt idx="87" formatCode="General">
                  <c:v>41.177500000000002</c:v>
                </c:pt>
                <c:pt idx="88" formatCode="General">
                  <c:v>43.475000000000001</c:v>
                </c:pt>
                <c:pt idx="89" formatCode="General">
                  <c:v>44.293800000000012</c:v>
                </c:pt>
                <c:pt idx="90" formatCode="General">
                  <c:v>44.182500000000012</c:v>
                </c:pt>
                <c:pt idx="91" formatCode="General">
                  <c:v>44.27</c:v>
                </c:pt>
                <c:pt idx="92" formatCode="General">
                  <c:v>44.747</c:v>
                </c:pt>
                <c:pt idx="93" formatCode="General">
                  <c:v>45.032500000000013</c:v>
                </c:pt>
                <c:pt idx="94" formatCode="General">
                  <c:v>45.8675</c:v>
                </c:pt>
                <c:pt idx="95" formatCode="General">
                  <c:v>46.44</c:v>
                </c:pt>
                <c:pt idx="96" formatCode="General">
                  <c:v>46.5</c:v>
                </c:pt>
              </c:numCache>
            </c:numRef>
          </c:val>
          <c:smooth val="0"/>
        </c:ser>
        <c:dLbls>
          <c:showLegendKey val="0"/>
          <c:showVal val="0"/>
          <c:showCatName val="0"/>
          <c:showSerName val="0"/>
          <c:showPercent val="0"/>
          <c:showBubbleSize val="0"/>
        </c:dLbls>
        <c:marker val="1"/>
        <c:smooth val="0"/>
        <c:axId val="42142336"/>
        <c:axId val="42168704"/>
      </c:lineChart>
      <c:dateAx>
        <c:axId val="42142336"/>
        <c:scaling>
          <c:orientation val="minMax"/>
        </c:scaling>
        <c:delete val="0"/>
        <c:axPos val="b"/>
        <c:numFmt formatCode="[$-409]mmm\-yy;@" sourceLinked="0"/>
        <c:majorTickMark val="in"/>
        <c:minorTickMark val="in"/>
        <c:tickLblPos val="low"/>
        <c:spPr>
          <a:ln>
            <a:noFill/>
          </a:ln>
        </c:spPr>
        <c:txPr>
          <a:bodyPr/>
          <a:lstStyle/>
          <a:p>
            <a:pPr>
              <a:defRPr>
                <a:solidFill>
                  <a:schemeClr val="accent1"/>
                </a:solidFill>
              </a:defRPr>
            </a:pPr>
            <a:endParaRPr lang="en-US"/>
          </a:p>
        </c:txPr>
        <c:crossAx val="42168704"/>
        <c:crosses val="autoZero"/>
        <c:auto val="1"/>
        <c:lblOffset val="100"/>
        <c:baseTimeUnit val="months"/>
        <c:majorUnit val="12"/>
        <c:majorTimeUnit val="months"/>
      </c:dateAx>
      <c:valAx>
        <c:axId val="42168704"/>
        <c:scaling>
          <c:orientation val="minMax"/>
          <c:min val="30"/>
        </c:scaling>
        <c:delete val="0"/>
        <c:axPos val="l"/>
        <c:majorGridlines>
          <c:spPr>
            <a:ln w="3175">
              <a:solidFill>
                <a:schemeClr val="bg1">
                  <a:lumMod val="85000"/>
                </a:schemeClr>
              </a:solidFill>
              <a:prstDash val="sysDot"/>
            </a:ln>
          </c:spPr>
        </c:majorGridlines>
        <c:numFmt formatCode="0" sourceLinked="0"/>
        <c:majorTickMark val="out"/>
        <c:minorTickMark val="none"/>
        <c:tickLblPos val="nextTo"/>
        <c:txPr>
          <a:bodyPr/>
          <a:lstStyle/>
          <a:p>
            <a:pPr>
              <a:defRPr>
                <a:solidFill>
                  <a:schemeClr val="accent1"/>
                </a:solidFill>
              </a:defRPr>
            </a:pPr>
            <a:endParaRPr lang="en-US"/>
          </a:p>
        </c:txPr>
        <c:crossAx val="42142336"/>
        <c:crosses val="autoZero"/>
        <c:crossBetween val="between"/>
      </c:valAx>
    </c:plotArea>
    <c:legend>
      <c:legendPos val="t"/>
      <c:layout/>
      <c:overlay val="0"/>
      <c:txPr>
        <a:bodyPr/>
        <a:lstStyle/>
        <a:p>
          <a:pPr>
            <a:defRPr>
              <a:solidFill>
                <a:schemeClr val="accent1"/>
              </a:solidFill>
            </a:defRPr>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9182631959841983E-2"/>
          <c:y val="3.007085499021778E-2"/>
          <c:w val="0.87472197887857472"/>
          <c:h val="0.84153558759313563"/>
        </c:manualLayout>
      </c:layout>
      <c:barChart>
        <c:barDir val="col"/>
        <c:grouping val="clustered"/>
        <c:varyColors val="0"/>
        <c:ser>
          <c:idx val="1"/>
          <c:order val="0"/>
          <c:tx>
            <c:strRef>
              <c:f>Ind!$K$10</c:f>
              <c:strCache>
                <c:ptCount val="1"/>
                <c:pt idx="0">
                  <c:v>Imports</c:v>
                </c:pt>
              </c:strCache>
            </c:strRef>
          </c:tx>
          <c:spPr>
            <a:ln w="3175"/>
          </c:spPr>
          <c:invertIfNegative val="0"/>
          <c:dLbls>
            <c:numFmt formatCode="#,##0" sourceLinked="0"/>
            <c:txPr>
              <a:bodyPr/>
              <a:lstStyle/>
              <a:p>
                <a:pPr>
                  <a:defRPr>
                    <a:solidFill>
                      <a:schemeClr val="accent1"/>
                    </a:solidFill>
                  </a:defRPr>
                </a:pPr>
                <a:endParaRPr lang="en-US"/>
              </a:p>
            </c:txPr>
            <c:showLegendKey val="0"/>
            <c:showVal val="1"/>
            <c:showCatName val="0"/>
            <c:showSerName val="0"/>
            <c:showPercent val="0"/>
            <c:showBubbleSize val="0"/>
            <c:showLeaderLines val="0"/>
          </c:dLbls>
          <c:cat>
            <c:numRef>
              <c:f>Ind!$H$11:$H$62</c:f>
              <c:numCache>
                <c:formatCode>[$-409]d\-mmm\-yy;@</c:formatCode>
                <c:ptCount val="52"/>
                <c:pt idx="0">
                  <c:v>40574</c:v>
                </c:pt>
                <c:pt idx="1">
                  <c:v>40602</c:v>
                </c:pt>
                <c:pt idx="2">
                  <c:v>40633</c:v>
                </c:pt>
                <c:pt idx="3">
                  <c:v>40663</c:v>
                </c:pt>
                <c:pt idx="4">
                  <c:v>40694</c:v>
                </c:pt>
                <c:pt idx="5">
                  <c:v>40724</c:v>
                </c:pt>
                <c:pt idx="6">
                  <c:v>40755</c:v>
                </c:pt>
                <c:pt idx="7">
                  <c:v>40786</c:v>
                </c:pt>
                <c:pt idx="8">
                  <c:v>40816</c:v>
                </c:pt>
                <c:pt idx="9">
                  <c:v>40847</c:v>
                </c:pt>
                <c:pt idx="10">
                  <c:v>40877</c:v>
                </c:pt>
                <c:pt idx="11">
                  <c:v>40908</c:v>
                </c:pt>
                <c:pt idx="12">
                  <c:v>40939</c:v>
                </c:pt>
                <c:pt idx="13">
                  <c:v>40968</c:v>
                </c:pt>
                <c:pt idx="14">
                  <c:v>40999</c:v>
                </c:pt>
                <c:pt idx="15">
                  <c:v>41029</c:v>
                </c:pt>
                <c:pt idx="16">
                  <c:v>41060</c:v>
                </c:pt>
                <c:pt idx="17">
                  <c:v>41090</c:v>
                </c:pt>
                <c:pt idx="18">
                  <c:v>41121</c:v>
                </c:pt>
                <c:pt idx="19">
                  <c:v>41152</c:v>
                </c:pt>
                <c:pt idx="20">
                  <c:v>41182</c:v>
                </c:pt>
                <c:pt idx="21">
                  <c:v>41213</c:v>
                </c:pt>
                <c:pt idx="22">
                  <c:v>41243</c:v>
                </c:pt>
                <c:pt idx="23">
                  <c:v>41274</c:v>
                </c:pt>
                <c:pt idx="24">
                  <c:v>41305</c:v>
                </c:pt>
                <c:pt idx="25">
                  <c:v>41333</c:v>
                </c:pt>
                <c:pt idx="26">
                  <c:v>41364</c:v>
                </c:pt>
                <c:pt idx="27">
                  <c:v>41394</c:v>
                </c:pt>
                <c:pt idx="28">
                  <c:v>41425</c:v>
                </c:pt>
                <c:pt idx="29">
                  <c:v>41455</c:v>
                </c:pt>
                <c:pt idx="30">
                  <c:v>41486</c:v>
                </c:pt>
                <c:pt idx="31">
                  <c:v>41517</c:v>
                </c:pt>
                <c:pt idx="32">
                  <c:v>41547</c:v>
                </c:pt>
                <c:pt idx="33">
                  <c:v>41578</c:v>
                </c:pt>
                <c:pt idx="34">
                  <c:v>41608</c:v>
                </c:pt>
                <c:pt idx="35">
                  <c:v>41639</c:v>
                </c:pt>
                <c:pt idx="36">
                  <c:v>41670</c:v>
                </c:pt>
                <c:pt idx="37">
                  <c:v>41698</c:v>
                </c:pt>
                <c:pt idx="38">
                  <c:v>41729</c:v>
                </c:pt>
                <c:pt idx="39">
                  <c:v>41759</c:v>
                </c:pt>
                <c:pt idx="40">
                  <c:v>41790</c:v>
                </c:pt>
                <c:pt idx="41">
                  <c:v>#N/A</c:v>
                </c:pt>
                <c:pt idx="42">
                  <c:v>#N/A</c:v>
                </c:pt>
                <c:pt idx="43">
                  <c:v>#N/A</c:v>
                </c:pt>
                <c:pt idx="44">
                  <c:v>#N/A</c:v>
                </c:pt>
                <c:pt idx="45">
                  <c:v>#N/A</c:v>
                </c:pt>
                <c:pt idx="46">
                  <c:v>#N/A</c:v>
                </c:pt>
                <c:pt idx="47">
                  <c:v>#N/A</c:v>
                </c:pt>
                <c:pt idx="48">
                  <c:v>#N/A</c:v>
                </c:pt>
                <c:pt idx="49">
                  <c:v>#N/A</c:v>
                </c:pt>
                <c:pt idx="50">
                  <c:v>#N/A</c:v>
                </c:pt>
                <c:pt idx="51">
                  <c:v>#N/A</c:v>
                </c:pt>
              </c:numCache>
            </c:numRef>
          </c:cat>
          <c:val>
            <c:numRef>
              <c:f>Ind!$K$11:$K$62</c:f>
              <c:numCache>
                <c:formatCode>_(* #,##0.0_);_(* \(#,##0.0\);_(* "-"??_);_(@_)</c:formatCode>
                <c:ptCount val="52"/>
                <c:pt idx="0">
                  <c:v>65.372436500041488</c:v>
                </c:pt>
                <c:pt idx="1">
                  <c:v>117.80823490471246</c:v>
                </c:pt>
                <c:pt idx="2">
                  <c:v>60.303717870711985</c:v>
                </c:pt>
                <c:pt idx="3">
                  <c:v>68.233775477528994</c:v>
                </c:pt>
                <c:pt idx="4">
                  <c:v>154.71705754394958</c:v>
                </c:pt>
                <c:pt idx="5">
                  <c:v>82.071939229544782</c:v>
                </c:pt>
                <c:pt idx="6">
                  <c:v>70.898501776264368</c:v>
                </c:pt>
                <c:pt idx="7">
                  <c:v>61.125357847706518</c:v>
                </c:pt>
                <c:pt idx="8">
                  <c:v>79.103226353996448</c:v>
                </c:pt>
                <c:pt idx="9">
                  <c:v>119.52646969037204</c:v>
                </c:pt>
                <c:pt idx="10">
                  <c:v>47.348196868837782</c:v>
                </c:pt>
                <c:pt idx="11">
                  <c:v>66.624300248229133</c:v>
                </c:pt>
                <c:pt idx="12">
                  <c:v>96.02208029140867</c:v>
                </c:pt>
                <c:pt idx="13">
                  <c:v>77.862213958716922</c:v>
                </c:pt>
                <c:pt idx="14">
                  <c:v>86.919962353204042</c:v>
                </c:pt>
                <c:pt idx="15">
                  <c:v>55.168539608859341</c:v>
                </c:pt>
                <c:pt idx="16">
                  <c:v>79.370416514729428</c:v>
                </c:pt>
                <c:pt idx="17">
                  <c:v>34.47506247543005</c:v>
                </c:pt>
                <c:pt idx="18">
                  <c:v>77.836894232593949</c:v>
                </c:pt>
                <c:pt idx="19">
                  <c:v>33.770362533775959</c:v>
                </c:pt>
                <c:pt idx="20">
                  <c:v>53.761424215743794</c:v>
                </c:pt>
                <c:pt idx="21">
                  <c:v>107.02844028417645</c:v>
                </c:pt>
                <c:pt idx="22">
                  <c:v>91.109832636089678</c:v>
                </c:pt>
                <c:pt idx="23">
                  <c:v>86.045015156970678</c:v>
                </c:pt>
                <c:pt idx="24">
                  <c:v>121.50794794704457</c:v>
                </c:pt>
                <c:pt idx="25">
                  <c:v>77.617124469202921</c:v>
                </c:pt>
                <c:pt idx="26">
                  <c:v>54.518245020255911</c:v>
                </c:pt>
                <c:pt idx="27">
                  <c:v>112.87838112325262</c:v>
                </c:pt>
                <c:pt idx="28">
                  <c:v>155.64246381004386</c:v>
                </c:pt>
                <c:pt idx="29">
                  <c:v>37.820986420919255</c:v>
                </c:pt>
                <c:pt idx="30">
                  <c:v>47.768445171230731</c:v>
                </c:pt>
                <c:pt idx="31">
                  <c:v>15.220837073291065</c:v>
                </c:pt>
                <c:pt idx="32">
                  <c:v>13.417539430596102</c:v>
                </c:pt>
                <c:pt idx="33">
                  <c:v>19.194259881442921</c:v>
                </c:pt>
                <c:pt idx="34">
                  <c:v>15.87462708598615</c:v>
                </c:pt>
                <c:pt idx="35">
                  <c:v>26.11159326091548</c:v>
                </c:pt>
                <c:pt idx="36">
                  <c:v>27.442631546677276</c:v>
                </c:pt>
                <c:pt idx="37">
                  <c:v>25.435052714332187</c:v>
                </c:pt>
                <c:pt idx="38">
                  <c:v>51.28349956145599</c:v>
                </c:pt>
                <c:pt idx="39">
                  <c:v>35.324719805358882</c:v>
                </c:pt>
                <c:pt idx="40">
                  <c:v>52.612000000000002</c:v>
                </c:pt>
                <c:pt idx="41">
                  <c:v>0</c:v>
                </c:pt>
                <c:pt idx="42">
                  <c:v>38.588138332126576</c:v>
                </c:pt>
              </c:numCache>
            </c:numRef>
          </c:val>
        </c:ser>
        <c:dLbls>
          <c:showLegendKey val="0"/>
          <c:showVal val="0"/>
          <c:showCatName val="0"/>
          <c:showSerName val="0"/>
          <c:showPercent val="0"/>
          <c:showBubbleSize val="0"/>
        </c:dLbls>
        <c:gapWidth val="50"/>
        <c:axId val="42223872"/>
        <c:axId val="42222336"/>
      </c:barChart>
      <c:lineChart>
        <c:grouping val="standard"/>
        <c:varyColors val="0"/>
        <c:ser>
          <c:idx val="0"/>
          <c:order val="1"/>
          <c:tx>
            <c:strRef>
              <c:f>Ind!$L$10</c:f>
              <c:strCache>
                <c:ptCount val="1"/>
                <c:pt idx="0">
                  <c:v>India premium (LHS)</c:v>
                </c:pt>
              </c:strCache>
            </c:strRef>
          </c:tx>
          <c:marker>
            <c:symbol val="none"/>
          </c:marker>
          <c:cat>
            <c:numRef>
              <c:f>Ind!$H$11:$H$62</c:f>
              <c:numCache>
                <c:formatCode>[$-409]d\-mmm\-yy;@</c:formatCode>
                <c:ptCount val="52"/>
                <c:pt idx="0">
                  <c:v>40574</c:v>
                </c:pt>
                <c:pt idx="1">
                  <c:v>40602</c:v>
                </c:pt>
                <c:pt idx="2">
                  <c:v>40633</c:v>
                </c:pt>
                <c:pt idx="3">
                  <c:v>40663</c:v>
                </c:pt>
                <c:pt idx="4">
                  <c:v>40694</c:v>
                </c:pt>
                <c:pt idx="5">
                  <c:v>40724</c:v>
                </c:pt>
                <c:pt idx="6">
                  <c:v>40755</c:v>
                </c:pt>
                <c:pt idx="7">
                  <c:v>40786</c:v>
                </c:pt>
                <c:pt idx="8">
                  <c:v>40816</c:v>
                </c:pt>
                <c:pt idx="9">
                  <c:v>40847</c:v>
                </c:pt>
                <c:pt idx="10">
                  <c:v>40877</c:v>
                </c:pt>
                <c:pt idx="11">
                  <c:v>40908</c:v>
                </c:pt>
                <c:pt idx="12">
                  <c:v>40939</c:v>
                </c:pt>
                <c:pt idx="13">
                  <c:v>40968</c:v>
                </c:pt>
                <c:pt idx="14">
                  <c:v>40999</c:v>
                </c:pt>
                <c:pt idx="15">
                  <c:v>41029</c:v>
                </c:pt>
                <c:pt idx="16">
                  <c:v>41060</c:v>
                </c:pt>
                <c:pt idx="17">
                  <c:v>41090</c:v>
                </c:pt>
                <c:pt idx="18">
                  <c:v>41121</c:v>
                </c:pt>
                <c:pt idx="19">
                  <c:v>41152</c:v>
                </c:pt>
                <c:pt idx="20">
                  <c:v>41182</c:v>
                </c:pt>
                <c:pt idx="21">
                  <c:v>41213</c:v>
                </c:pt>
                <c:pt idx="22">
                  <c:v>41243</c:v>
                </c:pt>
                <c:pt idx="23">
                  <c:v>41274</c:v>
                </c:pt>
                <c:pt idx="24">
                  <c:v>41305</c:v>
                </c:pt>
                <c:pt idx="25">
                  <c:v>41333</c:v>
                </c:pt>
                <c:pt idx="26">
                  <c:v>41364</c:v>
                </c:pt>
                <c:pt idx="27">
                  <c:v>41394</c:v>
                </c:pt>
                <c:pt idx="28">
                  <c:v>41425</c:v>
                </c:pt>
                <c:pt idx="29">
                  <c:v>41455</c:v>
                </c:pt>
                <c:pt idx="30">
                  <c:v>41486</c:v>
                </c:pt>
                <c:pt idx="31">
                  <c:v>41517</c:v>
                </c:pt>
                <c:pt idx="32">
                  <c:v>41547</c:v>
                </c:pt>
                <c:pt idx="33">
                  <c:v>41578</c:v>
                </c:pt>
                <c:pt idx="34">
                  <c:v>41608</c:v>
                </c:pt>
                <c:pt idx="35">
                  <c:v>41639</c:v>
                </c:pt>
                <c:pt idx="36">
                  <c:v>41670</c:v>
                </c:pt>
                <c:pt idx="37">
                  <c:v>41698</c:v>
                </c:pt>
                <c:pt idx="38">
                  <c:v>41729</c:v>
                </c:pt>
                <c:pt idx="39">
                  <c:v>41759</c:v>
                </c:pt>
                <c:pt idx="40">
                  <c:v>41790</c:v>
                </c:pt>
                <c:pt idx="41">
                  <c:v>#N/A</c:v>
                </c:pt>
                <c:pt idx="42">
                  <c:v>#N/A</c:v>
                </c:pt>
                <c:pt idx="43">
                  <c:v>#N/A</c:v>
                </c:pt>
                <c:pt idx="44">
                  <c:v>#N/A</c:v>
                </c:pt>
                <c:pt idx="45">
                  <c:v>#N/A</c:v>
                </c:pt>
                <c:pt idx="46">
                  <c:v>#N/A</c:v>
                </c:pt>
                <c:pt idx="47">
                  <c:v>#N/A</c:v>
                </c:pt>
                <c:pt idx="48">
                  <c:v>#N/A</c:v>
                </c:pt>
                <c:pt idx="49">
                  <c:v>#N/A</c:v>
                </c:pt>
                <c:pt idx="50">
                  <c:v>#N/A</c:v>
                </c:pt>
                <c:pt idx="51">
                  <c:v>#N/A</c:v>
                </c:pt>
              </c:numCache>
            </c:numRef>
          </c:cat>
          <c:val>
            <c:numRef>
              <c:f>Ind!$L$11:$L$62</c:f>
              <c:numCache>
                <c:formatCode>#,##0.0</c:formatCode>
                <c:ptCount val="52"/>
                <c:pt idx="0">
                  <c:v>17.023199999999989</c:v>
                </c:pt>
                <c:pt idx="1">
                  <c:v>17.741999999999987</c:v>
                </c:pt>
                <c:pt idx="2">
                  <c:v>16.063300000000002</c:v>
                </c:pt>
                <c:pt idx="3">
                  <c:v>-6.3948999999999954</c:v>
                </c:pt>
                <c:pt idx="4">
                  <c:v>17.7182</c:v>
                </c:pt>
                <c:pt idx="5">
                  <c:v>26.669</c:v>
                </c:pt>
                <c:pt idx="6">
                  <c:v>6.7446000000000002</c:v>
                </c:pt>
                <c:pt idx="7">
                  <c:v>-19.800699999999981</c:v>
                </c:pt>
                <c:pt idx="8">
                  <c:v>24.372800000000005</c:v>
                </c:pt>
                <c:pt idx="9">
                  <c:v>22.738499999999974</c:v>
                </c:pt>
                <c:pt idx="10">
                  <c:v>-28.221800000000005</c:v>
                </c:pt>
                <c:pt idx="11">
                  <c:v>23.644500000000001</c:v>
                </c:pt>
                <c:pt idx="12">
                  <c:v>30.902399999999979</c:v>
                </c:pt>
                <c:pt idx="13">
                  <c:v>117.7226</c:v>
                </c:pt>
                <c:pt idx="14">
                  <c:v>48.229000000000013</c:v>
                </c:pt>
                <c:pt idx="15">
                  <c:v>55.969800000000006</c:v>
                </c:pt>
                <c:pt idx="16">
                  <c:v>57.192300000000046</c:v>
                </c:pt>
                <c:pt idx="17">
                  <c:v>52.271100000000011</c:v>
                </c:pt>
                <c:pt idx="18">
                  <c:v>56.697500000000012</c:v>
                </c:pt>
                <c:pt idx="19">
                  <c:v>29.757100000000001</c:v>
                </c:pt>
                <c:pt idx="20">
                  <c:v>69.539500000000004</c:v>
                </c:pt>
                <c:pt idx="21">
                  <c:v>67.110100000000003</c:v>
                </c:pt>
                <c:pt idx="22">
                  <c:v>88.179099999999949</c:v>
                </c:pt>
                <c:pt idx="23">
                  <c:v>46.581899999999997</c:v>
                </c:pt>
                <c:pt idx="24">
                  <c:v>99.307599999999994</c:v>
                </c:pt>
                <c:pt idx="25">
                  <c:v>114.8886</c:v>
                </c:pt>
                <c:pt idx="26">
                  <c:v>88.665999999999983</c:v>
                </c:pt>
                <c:pt idx="27">
                  <c:v>91.793400000000005</c:v>
                </c:pt>
                <c:pt idx="28">
                  <c:v>109.27330000000001</c:v>
                </c:pt>
                <c:pt idx="29">
                  <c:v>115.5044</c:v>
                </c:pt>
                <c:pt idx="30">
                  <c:v>148.35210000000018</c:v>
                </c:pt>
                <c:pt idx="31">
                  <c:v>124.80269999999999</c:v>
                </c:pt>
                <c:pt idx="32">
                  <c:v>170.37440000000001</c:v>
                </c:pt>
                <c:pt idx="33">
                  <c:v>228.85150000000004</c:v>
                </c:pt>
                <c:pt idx="34">
                  <c:v>265.69669999999974</c:v>
                </c:pt>
                <c:pt idx="35">
                  <c:v>261.68299999999999</c:v>
                </c:pt>
                <c:pt idx="36">
                  <c:v>231.559</c:v>
                </c:pt>
                <c:pt idx="37">
                  <c:v>209.0538</c:v>
                </c:pt>
                <c:pt idx="38">
                  <c:v>202.2989</c:v>
                </c:pt>
                <c:pt idx="39">
                  <c:v>243.23689999999999</c:v>
                </c:pt>
                <c:pt idx="40">
                  <c:v>165.59989999999999</c:v>
                </c:pt>
                <c:pt idx="41">
                  <c:v>124.48120000000007</c:v>
                </c:pt>
                <c:pt idx="42">
                  <c:v>150.6557</c:v>
                </c:pt>
              </c:numCache>
            </c:numRef>
          </c:val>
          <c:smooth val="0"/>
        </c:ser>
        <c:dLbls>
          <c:showLegendKey val="0"/>
          <c:showVal val="0"/>
          <c:showCatName val="0"/>
          <c:showSerName val="0"/>
          <c:showPercent val="0"/>
          <c:showBubbleSize val="0"/>
        </c:dLbls>
        <c:marker val="1"/>
        <c:smooth val="0"/>
        <c:axId val="42206336"/>
        <c:axId val="42207872"/>
      </c:lineChart>
      <c:dateAx>
        <c:axId val="42206336"/>
        <c:scaling>
          <c:orientation val="minMax"/>
          <c:min val="40909"/>
        </c:scaling>
        <c:delete val="0"/>
        <c:axPos val="b"/>
        <c:numFmt formatCode="[$-409]mmm\-yy;@" sourceLinked="0"/>
        <c:majorTickMark val="out"/>
        <c:minorTickMark val="none"/>
        <c:tickLblPos val="low"/>
        <c:txPr>
          <a:bodyPr/>
          <a:lstStyle/>
          <a:p>
            <a:pPr>
              <a:defRPr>
                <a:solidFill>
                  <a:schemeClr val="accent1"/>
                </a:solidFill>
              </a:defRPr>
            </a:pPr>
            <a:endParaRPr lang="en-US"/>
          </a:p>
        </c:txPr>
        <c:crossAx val="42207872"/>
        <c:crosses val="autoZero"/>
        <c:auto val="1"/>
        <c:lblOffset val="100"/>
        <c:baseTimeUnit val="months"/>
      </c:dateAx>
      <c:valAx>
        <c:axId val="42207872"/>
        <c:scaling>
          <c:orientation val="minMax"/>
          <c:max val="400"/>
          <c:min val="0"/>
        </c:scaling>
        <c:delete val="0"/>
        <c:axPos val="l"/>
        <c:title>
          <c:tx>
            <c:rich>
              <a:bodyPr rot="-5400000" vert="horz"/>
              <a:lstStyle/>
              <a:p>
                <a:pPr>
                  <a:defRPr>
                    <a:solidFill>
                      <a:schemeClr val="accent1"/>
                    </a:solidFill>
                  </a:defRPr>
                </a:pPr>
                <a:r>
                  <a:rPr lang="en-GB" b="0" dirty="0" smtClean="0">
                    <a:solidFill>
                      <a:schemeClr val="accent1"/>
                    </a:solidFill>
                  </a:rPr>
                  <a:t>US$/oz</a:t>
                </a:r>
                <a:endParaRPr lang="en-GB" b="0" dirty="0">
                  <a:solidFill>
                    <a:schemeClr val="accent1"/>
                  </a:solidFill>
                </a:endParaRPr>
              </a:p>
            </c:rich>
          </c:tx>
          <c:layout>
            <c:manualLayout>
              <c:xMode val="edge"/>
              <c:yMode val="edge"/>
              <c:x val="2.5842124081514413E-3"/>
              <c:y val="3.8490288230696439E-2"/>
            </c:manualLayout>
          </c:layout>
          <c:overlay val="0"/>
        </c:title>
        <c:numFmt formatCode="#,##0" sourceLinked="0"/>
        <c:majorTickMark val="out"/>
        <c:minorTickMark val="none"/>
        <c:tickLblPos val="low"/>
        <c:txPr>
          <a:bodyPr/>
          <a:lstStyle/>
          <a:p>
            <a:pPr>
              <a:defRPr>
                <a:solidFill>
                  <a:schemeClr val="accent1"/>
                </a:solidFill>
              </a:defRPr>
            </a:pPr>
            <a:endParaRPr lang="en-US"/>
          </a:p>
        </c:txPr>
        <c:crossAx val="42206336"/>
        <c:crosses val="autoZero"/>
        <c:crossBetween val="between"/>
      </c:valAx>
      <c:valAx>
        <c:axId val="42222336"/>
        <c:scaling>
          <c:orientation val="minMax"/>
          <c:max val="175"/>
          <c:min val="0"/>
        </c:scaling>
        <c:delete val="0"/>
        <c:axPos val="r"/>
        <c:numFmt formatCode="#,##0" sourceLinked="0"/>
        <c:majorTickMark val="out"/>
        <c:minorTickMark val="none"/>
        <c:tickLblPos val="nextTo"/>
        <c:txPr>
          <a:bodyPr/>
          <a:lstStyle/>
          <a:p>
            <a:pPr>
              <a:defRPr>
                <a:solidFill>
                  <a:schemeClr val="accent1"/>
                </a:solidFill>
              </a:defRPr>
            </a:pPr>
            <a:endParaRPr lang="en-US"/>
          </a:p>
        </c:txPr>
        <c:crossAx val="42223872"/>
        <c:crosses val="max"/>
        <c:crossBetween val="between"/>
        <c:majorUnit val="25"/>
      </c:valAx>
      <c:dateAx>
        <c:axId val="42223872"/>
        <c:scaling>
          <c:orientation val="minMax"/>
        </c:scaling>
        <c:delete val="1"/>
        <c:axPos val="b"/>
        <c:numFmt formatCode="[$-409]d\-mmm\-yy;@" sourceLinked="1"/>
        <c:majorTickMark val="out"/>
        <c:minorTickMark val="none"/>
        <c:tickLblPos val="none"/>
        <c:crossAx val="42222336"/>
        <c:crosses val="autoZero"/>
        <c:auto val="1"/>
        <c:lblOffset val="100"/>
        <c:baseTimeUnit val="months"/>
      </c:dateAx>
    </c:plotArea>
    <c:legend>
      <c:legendPos val="r"/>
      <c:layout>
        <c:manualLayout>
          <c:xMode val="edge"/>
          <c:yMode val="edge"/>
          <c:x val="0.14962418830521149"/>
          <c:y val="3.0432721797802941E-2"/>
          <c:w val="0.14730431248396114"/>
          <c:h val="0.10508336158072465"/>
        </c:manualLayout>
      </c:layout>
      <c:overlay val="0"/>
    </c:legend>
    <c:plotVisOnly val="1"/>
    <c:dispBlanksAs val="gap"/>
    <c:showDLblsOverMax val="0"/>
  </c:chart>
  <c:txPr>
    <a:bodyPr/>
    <a:lstStyle/>
    <a:p>
      <a:pPr>
        <a:defRPr sz="1000">
          <a:latin typeface="Arial Narrow"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866463895579534E-2"/>
          <c:y val="4.4671678905793863E-2"/>
          <c:w val="0.91207543166444316"/>
          <c:h val="0.77925292107604438"/>
        </c:manualLayout>
      </c:layout>
      <c:barChart>
        <c:barDir val="col"/>
        <c:grouping val="clustered"/>
        <c:varyColors val="0"/>
        <c:ser>
          <c:idx val="0"/>
          <c:order val="0"/>
          <c:tx>
            <c:strRef>
              <c:f>Dem!$C$11</c:f>
              <c:strCache>
                <c:ptCount val="1"/>
                <c:pt idx="0">
                  <c:v>China </c:v>
                </c:pt>
              </c:strCache>
            </c:strRef>
          </c:tx>
          <c:spPr>
            <a:solidFill>
              <a:schemeClr val="accent2">
                <a:lumMod val="75000"/>
              </a:schemeClr>
            </a:solidFill>
          </c:spPr>
          <c:invertIfNegative val="0"/>
          <c:cat>
            <c:strRef>
              <c:f>Dem!$T$4:$BK$4</c:f>
              <c:strCache>
                <c:ptCount val="44"/>
                <c:pt idx="0">
                  <c:v>Q1-04</c:v>
                </c:pt>
                <c:pt idx="1">
                  <c:v>Q2-04</c:v>
                </c:pt>
                <c:pt idx="2">
                  <c:v>Q3-04</c:v>
                </c:pt>
                <c:pt idx="3">
                  <c:v>Q4-04</c:v>
                </c:pt>
                <c:pt idx="4">
                  <c:v>Q1-05</c:v>
                </c:pt>
                <c:pt idx="5">
                  <c:v>Q2-05</c:v>
                </c:pt>
                <c:pt idx="6">
                  <c:v>Q3-05</c:v>
                </c:pt>
                <c:pt idx="7">
                  <c:v>Q4-05</c:v>
                </c:pt>
                <c:pt idx="8">
                  <c:v>Q1-06</c:v>
                </c:pt>
                <c:pt idx="9">
                  <c:v>Q2-06</c:v>
                </c:pt>
                <c:pt idx="10">
                  <c:v>Q3-06</c:v>
                </c:pt>
                <c:pt idx="11">
                  <c:v>Q4-06</c:v>
                </c:pt>
                <c:pt idx="12">
                  <c:v>Q1-07</c:v>
                </c:pt>
                <c:pt idx="13">
                  <c:v>Q2-07</c:v>
                </c:pt>
                <c:pt idx="14">
                  <c:v>Q3-07</c:v>
                </c:pt>
                <c:pt idx="15">
                  <c:v>Q4-07</c:v>
                </c:pt>
                <c:pt idx="16">
                  <c:v>Q1-08</c:v>
                </c:pt>
                <c:pt idx="17">
                  <c:v>Q2-08</c:v>
                </c:pt>
                <c:pt idx="18">
                  <c:v>Q3-08</c:v>
                </c:pt>
                <c:pt idx="19">
                  <c:v>Q4-08</c:v>
                </c:pt>
                <c:pt idx="20">
                  <c:v>Q1-09</c:v>
                </c:pt>
                <c:pt idx="21">
                  <c:v>Q2-09</c:v>
                </c:pt>
                <c:pt idx="22">
                  <c:v>Q3-09</c:v>
                </c:pt>
                <c:pt idx="23">
                  <c:v>Q4-09</c:v>
                </c:pt>
                <c:pt idx="24">
                  <c:v>Q1-10</c:v>
                </c:pt>
                <c:pt idx="25">
                  <c:v>Q2-10</c:v>
                </c:pt>
                <c:pt idx="26">
                  <c:v>Q3-10</c:v>
                </c:pt>
                <c:pt idx="27">
                  <c:v>Q4-10</c:v>
                </c:pt>
                <c:pt idx="28">
                  <c:v>Q1-11</c:v>
                </c:pt>
                <c:pt idx="29">
                  <c:v>Q2-11</c:v>
                </c:pt>
                <c:pt idx="30">
                  <c:v>Q3-11</c:v>
                </c:pt>
                <c:pt idx="31">
                  <c:v>Q4-11</c:v>
                </c:pt>
                <c:pt idx="32">
                  <c:v>Q1-12</c:v>
                </c:pt>
                <c:pt idx="33">
                  <c:v>Q2-12</c:v>
                </c:pt>
                <c:pt idx="34">
                  <c:v>Q3-12</c:v>
                </c:pt>
                <c:pt idx="35">
                  <c:v>Q4-12</c:v>
                </c:pt>
                <c:pt idx="36">
                  <c:v>Q1-13</c:v>
                </c:pt>
                <c:pt idx="37">
                  <c:v>Q2-13</c:v>
                </c:pt>
                <c:pt idx="38">
                  <c:v>Q3-13</c:v>
                </c:pt>
                <c:pt idx="39">
                  <c:v>Q4-13</c:v>
                </c:pt>
                <c:pt idx="40">
                  <c:v>Q1-14</c:v>
                </c:pt>
                <c:pt idx="41">
                  <c:v>Q2-14</c:v>
                </c:pt>
                <c:pt idx="42">
                  <c:v>Q3-14</c:v>
                </c:pt>
                <c:pt idx="43">
                  <c:v>Q4-14</c:v>
                </c:pt>
              </c:strCache>
            </c:strRef>
          </c:cat>
          <c:val>
            <c:numRef>
              <c:f>Dem!$T$11:$BK$11</c:f>
              <c:numCache>
                <c:formatCode>0</c:formatCode>
                <c:ptCount val="44"/>
                <c:pt idx="0">
                  <c:v>59</c:v>
                </c:pt>
                <c:pt idx="1">
                  <c:v>50</c:v>
                </c:pt>
                <c:pt idx="2">
                  <c:v>53</c:v>
                </c:pt>
                <c:pt idx="3">
                  <c:v>62.2</c:v>
                </c:pt>
                <c:pt idx="4">
                  <c:v>62.8</c:v>
                </c:pt>
                <c:pt idx="5">
                  <c:v>55.4</c:v>
                </c:pt>
                <c:pt idx="6">
                  <c:v>59.8</c:v>
                </c:pt>
                <c:pt idx="7">
                  <c:v>63.4</c:v>
                </c:pt>
                <c:pt idx="8">
                  <c:v>64.3</c:v>
                </c:pt>
                <c:pt idx="9">
                  <c:v>54.5</c:v>
                </c:pt>
                <c:pt idx="10">
                  <c:v>60.4</c:v>
                </c:pt>
                <c:pt idx="11">
                  <c:v>65.5</c:v>
                </c:pt>
                <c:pt idx="12" formatCode="General">
                  <c:v>79.2</c:v>
                </c:pt>
                <c:pt idx="13" formatCode="General">
                  <c:v>67.400000000000006</c:v>
                </c:pt>
                <c:pt idx="14" formatCode="General">
                  <c:v>78.3</c:v>
                </c:pt>
                <c:pt idx="15" formatCode="General">
                  <c:v>77.3</c:v>
                </c:pt>
                <c:pt idx="16" formatCode="General">
                  <c:v>90.6</c:v>
                </c:pt>
                <c:pt idx="17" formatCode="General">
                  <c:v>72.7</c:v>
                </c:pt>
                <c:pt idx="18" formatCode="#,##0">
                  <c:v>89.2</c:v>
                </c:pt>
                <c:pt idx="19" formatCode="#,##0">
                  <c:v>88.1</c:v>
                </c:pt>
                <c:pt idx="20" formatCode="#,##0">
                  <c:v>100.6</c:v>
                </c:pt>
                <c:pt idx="21" formatCode="General">
                  <c:v>78.5</c:v>
                </c:pt>
                <c:pt idx="22" formatCode="General">
                  <c:v>99.5</c:v>
                </c:pt>
                <c:pt idx="23" formatCode="General">
                  <c:v>97.7</c:v>
                </c:pt>
                <c:pt idx="24" formatCode="General">
                  <c:v>118.2</c:v>
                </c:pt>
                <c:pt idx="25" formatCode="#,##0">
                  <c:v>88.4</c:v>
                </c:pt>
                <c:pt idx="26" formatCode="#,##0">
                  <c:v>116.3</c:v>
                </c:pt>
                <c:pt idx="27" formatCode="General">
                  <c:v>128.9</c:v>
                </c:pt>
                <c:pt idx="28" formatCode="#,##0">
                  <c:v>145.1</c:v>
                </c:pt>
                <c:pt idx="29" formatCode="#,##0">
                  <c:v>103.4</c:v>
                </c:pt>
                <c:pt idx="30" formatCode="#,##0">
                  <c:v>131</c:v>
                </c:pt>
                <c:pt idx="31" formatCode="#,##0">
                  <c:v>135.6</c:v>
                </c:pt>
                <c:pt idx="32" formatCode="#,##0">
                  <c:v>155.1</c:v>
                </c:pt>
                <c:pt idx="33" formatCode="#,##0">
                  <c:v>94.7</c:v>
                </c:pt>
                <c:pt idx="34" formatCode="#,##0">
                  <c:v>123.8</c:v>
                </c:pt>
                <c:pt idx="35" formatCode="#,##0">
                  <c:v>137</c:v>
                </c:pt>
                <c:pt idx="36" formatCode="#,##0">
                  <c:v>184.8</c:v>
                </c:pt>
                <c:pt idx="37" formatCode="#,##0">
                  <c:v>169.8</c:v>
                </c:pt>
                <c:pt idx="38" formatCode="#,##0">
                  <c:v>163.69999999999999</c:v>
                </c:pt>
                <c:pt idx="39" formatCode="#,##0">
                  <c:v>170</c:v>
                </c:pt>
                <c:pt idx="40" formatCode="#,##0">
                  <c:v>203.2</c:v>
                </c:pt>
              </c:numCache>
            </c:numRef>
          </c:val>
        </c:ser>
        <c:ser>
          <c:idx val="1"/>
          <c:order val="1"/>
          <c:tx>
            <c:strRef>
              <c:f>Dem!$C$12</c:f>
              <c:strCache>
                <c:ptCount val="1"/>
                <c:pt idx="0">
                  <c:v>India</c:v>
                </c:pt>
              </c:strCache>
            </c:strRef>
          </c:tx>
          <c:spPr>
            <a:solidFill>
              <a:schemeClr val="accent3"/>
            </a:solidFill>
          </c:spPr>
          <c:invertIfNegative val="0"/>
          <c:cat>
            <c:strRef>
              <c:f>Dem!$T$4:$BK$4</c:f>
              <c:strCache>
                <c:ptCount val="44"/>
                <c:pt idx="0">
                  <c:v>Q1-04</c:v>
                </c:pt>
                <c:pt idx="1">
                  <c:v>Q2-04</c:v>
                </c:pt>
                <c:pt idx="2">
                  <c:v>Q3-04</c:v>
                </c:pt>
                <c:pt idx="3">
                  <c:v>Q4-04</c:v>
                </c:pt>
                <c:pt idx="4">
                  <c:v>Q1-05</c:v>
                </c:pt>
                <c:pt idx="5">
                  <c:v>Q2-05</c:v>
                </c:pt>
                <c:pt idx="6">
                  <c:v>Q3-05</c:v>
                </c:pt>
                <c:pt idx="7">
                  <c:v>Q4-05</c:v>
                </c:pt>
                <c:pt idx="8">
                  <c:v>Q1-06</c:v>
                </c:pt>
                <c:pt idx="9">
                  <c:v>Q2-06</c:v>
                </c:pt>
                <c:pt idx="10">
                  <c:v>Q3-06</c:v>
                </c:pt>
                <c:pt idx="11">
                  <c:v>Q4-06</c:v>
                </c:pt>
                <c:pt idx="12">
                  <c:v>Q1-07</c:v>
                </c:pt>
                <c:pt idx="13">
                  <c:v>Q2-07</c:v>
                </c:pt>
                <c:pt idx="14">
                  <c:v>Q3-07</c:v>
                </c:pt>
                <c:pt idx="15">
                  <c:v>Q4-07</c:v>
                </c:pt>
                <c:pt idx="16">
                  <c:v>Q1-08</c:v>
                </c:pt>
                <c:pt idx="17">
                  <c:v>Q2-08</c:v>
                </c:pt>
                <c:pt idx="18">
                  <c:v>Q3-08</c:v>
                </c:pt>
                <c:pt idx="19">
                  <c:v>Q4-08</c:v>
                </c:pt>
                <c:pt idx="20">
                  <c:v>Q1-09</c:v>
                </c:pt>
                <c:pt idx="21">
                  <c:v>Q2-09</c:v>
                </c:pt>
                <c:pt idx="22">
                  <c:v>Q3-09</c:v>
                </c:pt>
                <c:pt idx="23">
                  <c:v>Q4-09</c:v>
                </c:pt>
                <c:pt idx="24">
                  <c:v>Q1-10</c:v>
                </c:pt>
                <c:pt idx="25">
                  <c:v>Q2-10</c:v>
                </c:pt>
                <c:pt idx="26">
                  <c:v>Q3-10</c:v>
                </c:pt>
                <c:pt idx="27">
                  <c:v>Q4-10</c:v>
                </c:pt>
                <c:pt idx="28">
                  <c:v>Q1-11</c:v>
                </c:pt>
                <c:pt idx="29">
                  <c:v>Q2-11</c:v>
                </c:pt>
                <c:pt idx="30">
                  <c:v>Q3-11</c:v>
                </c:pt>
                <c:pt idx="31">
                  <c:v>Q4-11</c:v>
                </c:pt>
                <c:pt idx="32">
                  <c:v>Q1-12</c:v>
                </c:pt>
                <c:pt idx="33">
                  <c:v>Q2-12</c:v>
                </c:pt>
                <c:pt idx="34">
                  <c:v>Q3-12</c:v>
                </c:pt>
                <c:pt idx="35">
                  <c:v>Q4-12</c:v>
                </c:pt>
                <c:pt idx="36">
                  <c:v>Q1-13</c:v>
                </c:pt>
                <c:pt idx="37">
                  <c:v>Q2-13</c:v>
                </c:pt>
                <c:pt idx="38">
                  <c:v>Q3-13</c:v>
                </c:pt>
                <c:pt idx="39">
                  <c:v>Q4-13</c:v>
                </c:pt>
                <c:pt idx="40">
                  <c:v>Q1-14</c:v>
                </c:pt>
                <c:pt idx="41">
                  <c:v>Q2-14</c:v>
                </c:pt>
                <c:pt idx="42">
                  <c:v>Q3-14</c:v>
                </c:pt>
                <c:pt idx="43">
                  <c:v>Q4-14</c:v>
                </c:pt>
              </c:strCache>
            </c:strRef>
          </c:cat>
          <c:val>
            <c:numRef>
              <c:f>Dem!$T$12:$BK$12</c:f>
              <c:numCache>
                <c:formatCode>0</c:formatCode>
                <c:ptCount val="44"/>
                <c:pt idx="0">
                  <c:v>98.1</c:v>
                </c:pt>
                <c:pt idx="1">
                  <c:v>157.1</c:v>
                </c:pt>
                <c:pt idx="2">
                  <c:v>112.8</c:v>
                </c:pt>
                <c:pt idx="3">
                  <c:v>149.4</c:v>
                </c:pt>
                <c:pt idx="4">
                  <c:v>170.3</c:v>
                </c:pt>
                <c:pt idx="5">
                  <c:v>234.4</c:v>
                </c:pt>
                <c:pt idx="6">
                  <c:v>110.2</c:v>
                </c:pt>
                <c:pt idx="7">
                  <c:v>58.6</c:v>
                </c:pt>
                <c:pt idx="8">
                  <c:v>101.3</c:v>
                </c:pt>
                <c:pt idx="9">
                  <c:v>115.3</c:v>
                </c:pt>
                <c:pt idx="10">
                  <c:v>132.1</c:v>
                </c:pt>
                <c:pt idx="11">
                  <c:v>167.7</c:v>
                </c:pt>
                <c:pt idx="12" formatCode="General">
                  <c:v>142.4</c:v>
                </c:pt>
                <c:pt idx="13" formatCode="General">
                  <c:v>232.2</c:v>
                </c:pt>
                <c:pt idx="14" formatCode="General">
                  <c:v>125.9</c:v>
                </c:pt>
                <c:pt idx="15" formatCode="General">
                  <c:v>57.3</c:v>
                </c:pt>
                <c:pt idx="16" formatCode="General">
                  <c:v>101.1</c:v>
                </c:pt>
                <c:pt idx="17" formatCode="General">
                  <c:v>163.5</c:v>
                </c:pt>
                <c:pt idx="18" formatCode="#,##0">
                  <c:v>213</c:v>
                </c:pt>
                <c:pt idx="19" formatCode="#,##0">
                  <c:v>122.2</c:v>
                </c:pt>
                <c:pt idx="20" formatCode="#,##0">
                  <c:v>52.3</c:v>
                </c:pt>
                <c:pt idx="21" formatCode="General">
                  <c:v>133.80000000000001</c:v>
                </c:pt>
                <c:pt idx="22" formatCode="General">
                  <c:v>137.5</c:v>
                </c:pt>
                <c:pt idx="23" formatCode="General">
                  <c:v>147.80000000000001</c:v>
                </c:pt>
                <c:pt idx="24" formatCode="General">
                  <c:v>190.4</c:v>
                </c:pt>
                <c:pt idx="25" formatCode="#,##0">
                  <c:v>116.7</c:v>
                </c:pt>
                <c:pt idx="26" formatCode="#,##0">
                  <c:v>165.2</c:v>
                </c:pt>
                <c:pt idx="27" formatCode="General">
                  <c:v>185.1</c:v>
                </c:pt>
                <c:pt idx="28" formatCode="#,##0">
                  <c:v>198.5</c:v>
                </c:pt>
                <c:pt idx="29" formatCode="#,##0">
                  <c:v>179.5</c:v>
                </c:pt>
                <c:pt idx="30" formatCode="#,##0">
                  <c:v>126.8</c:v>
                </c:pt>
                <c:pt idx="31" formatCode="#,##0">
                  <c:v>113.5</c:v>
                </c:pt>
                <c:pt idx="32" formatCode="#,##0">
                  <c:v>138.1</c:v>
                </c:pt>
                <c:pt idx="33" formatCode="#,##0">
                  <c:v>125.8</c:v>
                </c:pt>
                <c:pt idx="34" formatCode="#,##0">
                  <c:v>136.1</c:v>
                </c:pt>
                <c:pt idx="35" formatCode="#,##0">
                  <c:v>153</c:v>
                </c:pt>
                <c:pt idx="36" formatCode="#,##0">
                  <c:v>159.5</c:v>
                </c:pt>
                <c:pt idx="37" formatCode="#,##0">
                  <c:v>188</c:v>
                </c:pt>
                <c:pt idx="38" formatCode="#,##0">
                  <c:v>104.7</c:v>
                </c:pt>
                <c:pt idx="39" formatCode="#,##0">
                  <c:v>150.69999999999999</c:v>
                </c:pt>
                <c:pt idx="40" formatCode="#,##0">
                  <c:v>145.6</c:v>
                </c:pt>
              </c:numCache>
            </c:numRef>
          </c:val>
        </c:ser>
        <c:dLbls>
          <c:showLegendKey val="0"/>
          <c:showVal val="0"/>
          <c:showCatName val="0"/>
          <c:showSerName val="0"/>
          <c:showPercent val="0"/>
          <c:showBubbleSize val="0"/>
        </c:dLbls>
        <c:gapWidth val="50"/>
        <c:axId val="41917056"/>
        <c:axId val="41922944"/>
      </c:barChart>
      <c:catAx>
        <c:axId val="41917056"/>
        <c:scaling>
          <c:orientation val="minMax"/>
        </c:scaling>
        <c:delete val="0"/>
        <c:axPos val="b"/>
        <c:numFmt formatCode="m/d/yyyy" sourceLinked="0"/>
        <c:majorTickMark val="out"/>
        <c:minorTickMark val="none"/>
        <c:tickLblPos val="low"/>
        <c:txPr>
          <a:bodyPr/>
          <a:lstStyle/>
          <a:p>
            <a:pPr>
              <a:defRPr>
                <a:solidFill>
                  <a:schemeClr val="accent1"/>
                </a:solidFill>
              </a:defRPr>
            </a:pPr>
            <a:endParaRPr lang="en-US"/>
          </a:p>
        </c:txPr>
        <c:crossAx val="41922944"/>
        <c:crosses val="autoZero"/>
        <c:auto val="1"/>
        <c:lblAlgn val="ctr"/>
        <c:lblOffset val="100"/>
        <c:noMultiLvlLbl val="0"/>
      </c:catAx>
      <c:valAx>
        <c:axId val="41922944"/>
        <c:scaling>
          <c:orientation val="minMax"/>
        </c:scaling>
        <c:delete val="0"/>
        <c:axPos val="l"/>
        <c:title>
          <c:tx>
            <c:rich>
              <a:bodyPr rot="-5400000" vert="horz"/>
              <a:lstStyle/>
              <a:p>
                <a:pPr>
                  <a:defRPr>
                    <a:solidFill>
                      <a:schemeClr val="accent1"/>
                    </a:solidFill>
                  </a:defRPr>
                </a:pPr>
                <a:r>
                  <a:rPr lang="en-GB" b="0" dirty="0" smtClean="0">
                    <a:solidFill>
                      <a:schemeClr val="accent1"/>
                    </a:solidFill>
                  </a:rPr>
                  <a:t>Gold Tonnes</a:t>
                </a:r>
                <a:endParaRPr lang="en-GB" b="0" dirty="0">
                  <a:solidFill>
                    <a:schemeClr val="accent1"/>
                  </a:solidFill>
                </a:endParaRPr>
              </a:p>
            </c:rich>
          </c:tx>
          <c:layout>
            <c:manualLayout>
              <c:xMode val="edge"/>
              <c:yMode val="edge"/>
              <c:x val="9.755347375404776E-3"/>
              <c:y val="3.8925373821912211E-2"/>
            </c:manualLayout>
          </c:layout>
          <c:overlay val="0"/>
        </c:title>
        <c:numFmt formatCode="0" sourceLinked="1"/>
        <c:majorTickMark val="out"/>
        <c:minorTickMark val="none"/>
        <c:tickLblPos val="nextTo"/>
        <c:txPr>
          <a:bodyPr/>
          <a:lstStyle/>
          <a:p>
            <a:pPr>
              <a:defRPr>
                <a:solidFill>
                  <a:schemeClr val="accent1"/>
                </a:solidFill>
              </a:defRPr>
            </a:pPr>
            <a:endParaRPr lang="en-US"/>
          </a:p>
        </c:txPr>
        <c:crossAx val="41917056"/>
        <c:crosses val="autoZero"/>
        <c:crossBetween val="between"/>
      </c:valAx>
    </c:plotArea>
    <c:legend>
      <c:legendPos val="r"/>
      <c:layout>
        <c:manualLayout>
          <c:xMode val="edge"/>
          <c:yMode val="edge"/>
          <c:x val="0.70587109954778826"/>
          <c:y val="9.5651825978010051E-3"/>
          <c:w val="0.11261326711641632"/>
          <c:h val="0.17213006011918905"/>
        </c:manualLayout>
      </c:layout>
      <c:overlay val="0"/>
      <c:txPr>
        <a:bodyPr/>
        <a:lstStyle/>
        <a:p>
          <a:pPr>
            <a:defRPr>
              <a:solidFill>
                <a:schemeClr val="accent1"/>
              </a:solidFill>
            </a:defRPr>
          </a:pPr>
          <a:endParaRPr lang="en-US"/>
        </a:p>
      </c:txPr>
    </c:legend>
    <c:plotVisOnly val="1"/>
    <c:dispBlanksAs val="gap"/>
    <c:showDLblsOverMax val="0"/>
  </c:chart>
  <c:spPr>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01968503937008"/>
          <c:y val="5.1358579055758614E-2"/>
          <c:w val="0.82830358705161677"/>
          <c:h val="0.83983427494845564"/>
        </c:manualLayout>
      </c:layout>
      <c:barChart>
        <c:barDir val="col"/>
        <c:grouping val="clustered"/>
        <c:varyColors val="0"/>
        <c:ser>
          <c:idx val="0"/>
          <c:order val="0"/>
          <c:tx>
            <c:strRef>
              <c:f>Bal!$D$30</c:f>
              <c:strCache>
                <c:ptCount val="1"/>
                <c:pt idx="0">
                  <c:v>China </c:v>
                </c:pt>
              </c:strCache>
            </c:strRef>
          </c:tx>
          <c:invertIfNegative val="0"/>
          <c:cat>
            <c:strRef>
              <c:f>Bal!$F$23:$N$23</c:f>
              <c:strCache>
                <c:ptCount val="9"/>
                <c:pt idx="0">
                  <c:v>2005</c:v>
                </c:pt>
                <c:pt idx="1">
                  <c:v>2006</c:v>
                </c:pt>
                <c:pt idx="2">
                  <c:v>2007</c:v>
                </c:pt>
                <c:pt idx="3">
                  <c:v>2008</c:v>
                </c:pt>
                <c:pt idx="4">
                  <c:v>2009</c:v>
                </c:pt>
                <c:pt idx="5">
                  <c:v>2010</c:v>
                </c:pt>
                <c:pt idx="6">
                  <c:v>2011</c:v>
                </c:pt>
                <c:pt idx="7">
                  <c:v>2012</c:v>
                </c:pt>
                <c:pt idx="8">
                  <c:v>2013</c:v>
                </c:pt>
              </c:strCache>
            </c:strRef>
          </c:cat>
          <c:val>
            <c:numRef>
              <c:f>Bal!$F$30:$N$30</c:f>
              <c:numCache>
                <c:formatCode>_(* #,##0_);_(* \(#,##0\);_(* "-"??_);_(@_)</c:formatCode>
                <c:ptCount val="9"/>
                <c:pt idx="0">
                  <c:v>241.57756528135317</c:v>
                </c:pt>
                <c:pt idx="1">
                  <c:v>245.12593559617042</c:v>
                </c:pt>
                <c:pt idx="2">
                  <c:v>303.20024824162169</c:v>
                </c:pt>
                <c:pt idx="3">
                  <c:v>357.98705560619845</c:v>
                </c:pt>
                <c:pt idx="4">
                  <c:v>377.19249310535065</c:v>
                </c:pt>
                <c:pt idx="5">
                  <c:v>455.54073376301443</c:v>
                </c:pt>
                <c:pt idx="6">
                  <c:v>523.87864661654203</c:v>
                </c:pt>
                <c:pt idx="7">
                  <c:v>522.9004613018966</c:v>
                </c:pt>
                <c:pt idx="8">
                  <c:v>750.32962142197516</c:v>
                </c:pt>
              </c:numCache>
            </c:numRef>
          </c:val>
        </c:ser>
        <c:ser>
          <c:idx val="1"/>
          <c:order val="1"/>
          <c:tx>
            <c:strRef>
              <c:f>Bal!$D$31</c:f>
              <c:strCache>
                <c:ptCount val="1"/>
                <c:pt idx="0">
                  <c:v>India </c:v>
                </c:pt>
              </c:strCache>
            </c:strRef>
          </c:tx>
          <c:invertIfNegative val="0"/>
          <c:cat>
            <c:strRef>
              <c:f>Bal!$F$23:$N$23</c:f>
              <c:strCache>
                <c:ptCount val="9"/>
                <c:pt idx="0">
                  <c:v>2005</c:v>
                </c:pt>
                <c:pt idx="1">
                  <c:v>2006</c:v>
                </c:pt>
                <c:pt idx="2">
                  <c:v>2007</c:v>
                </c:pt>
                <c:pt idx="3">
                  <c:v>2008</c:v>
                </c:pt>
                <c:pt idx="4">
                  <c:v>2009</c:v>
                </c:pt>
                <c:pt idx="5">
                  <c:v>2010</c:v>
                </c:pt>
                <c:pt idx="6">
                  <c:v>2011</c:v>
                </c:pt>
                <c:pt idx="7">
                  <c:v>2012</c:v>
                </c:pt>
                <c:pt idx="8">
                  <c:v>2013</c:v>
                </c:pt>
              </c:strCache>
            </c:strRef>
          </c:cat>
          <c:val>
            <c:numRef>
              <c:f>Bal!$F$31:$N$31</c:f>
              <c:numCache>
                <c:formatCode>_(* #,##0_);_(* \(#,##0\);_(* "-"??_);_(@_)</c:formatCode>
                <c:ptCount val="9"/>
                <c:pt idx="0">
                  <c:v>573.92184626701055</c:v>
                </c:pt>
                <c:pt idx="1">
                  <c:v>517.2988685813757</c:v>
                </c:pt>
                <c:pt idx="2">
                  <c:v>559.64625568887038</c:v>
                </c:pt>
                <c:pt idx="3">
                  <c:v>630.41877848678291</c:v>
                </c:pt>
                <c:pt idx="4">
                  <c:v>472.51804743519023</c:v>
                </c:pt>
                <c:pt idx="5">
                  <c:v>662.84302429350453</c:v>
                </c:pt>
                <c:pt idx="6">
                  <c:v>628.83744360902244</c:v>
                </c:pt>
                <c:pt idx="7">
                  <c:v>566.32188621219882</c:v>
                </c:pt>
                <c:pt idx="8">
                  <c:v>657.23337026777597</c:v>
                </c:pt>
              </c:numCache>
            </c:numRef>
          </c:val>
        </c:ser>
        <c:dLbls>
          <c:showLegendKey val="0"/>
          <c:showVal val="0"/>
          <c:showCatName val="0"/>
          <c:showSerName val="0"/>
          <c:showPercent val="0"/>
          <c:showBubbleSize val="0"/>
        </c:dLbls>
        <c:gapWidth val="50"/>
        <c:axId val="41981056"/>
        <c:axId val="41982592"/>
      </c:barChart>
      <c:catAx>
        <c:axId val="41981056"/>
        <c:scaling>
          <c:orientation val="minMax"/>
        </c:scaling>
        <c:delete val="0"/>
        <c:axPos val="b"/>
        <c:majorTickMark val="out"/>
        <c:minorTickMark val="none"/>
        <c:tickLblPos val="low"/>
        <c:txPr>
          <a:bodyPr/>
          <a:lstStyle/>
          <a:p>
            <a:pPr>
              <a:defRPr>
                <a:solidFill>
                  <a:schemeClr val="accent1"/>
                </a:solidFill>
              </a:defRPr>
            </a:pPr>
            <a:endParaRPr lang="en-US"/>
          </a:p>
        </c:txPr>
        <c:crossAx val="41982592"/>
        <c:crosses val="autoZero"/>
        <c:auto val="1"/>
        <c:lblAlgn val="ctr"/>
        <c:lblOffset val="100"/>
        <c:noMultiLvlLbl val="0"/>
      </c:catAx>
      <c:valAx>
        <c:axId val="41982592"/>
        <c:scaling>
          <c:orientation val="minMax"/>
        </c:scaling>
        <c:delete val="0"/>
        <c:axPos val="l"/>
        <c:majorGridlines>
          <c:spPr>
            <a:ln>
              <a:prstDash val="sysDash"/>
            </a:ln>
          </c:spPr>
        </c:majorGridlines>
        <c:title>
          <c:tx>
            <c:rich>
              <a:bodyPr rot="-5400000" vert="horz"/>
              <a:lstStyle/>
              <a:p>
                <a:pPr>
                  <a:defRPr b="0"/>
                </a:pPr>
                <a:r>
                  <a:rPr lang="en-GB" b="0" dirty="0" smtClean="0">
                    <a:solidFill>
                      <a:schemeClr val="accent1"/>
                    </a:solidFill>
                  </a:rPr>
                  <a:t>Tonnes</a:t>
                </a:r>
                <a:r>
                  <a:rPr lang="en-GB" b="0" dirty="0" smtClean="0"/>
                  <a:t> </a:t>
                </a:r>
                <a:endParaRPr lang="en-GB" b="0" dirty="0"/>
              </a:p>
            </c:rich>
          </c:tx>
          <c:layout>
            <c:manualLayout>
              <c:xMode val="edge"/>
              <c:yMode val="edge"/>
              <c:x val="0"/>
              <c:y val="4.6380819244084388E-2"/>
            </c:manualLayout>
          </c:layout>
          <c:overlay val="0"/>
        </c:title>
        <c:numFmt formatCode="_(* #,##0_);_(* \(#,##0\);_(* &quot;-&quot;??_);_(@_)" sourceLinked="1"/>
        <c:majorTickMark val="out"/>
        <c:minorTickMark val="none"/>
        <c:tickLblPos val="nextTo"/>
        <c:txPr>
          <a:bodyPr/>
          <a:lstStyle/>
          <a:p>
            <a:pPr>
              <a:defRPr>
                <a:solidFill>
                  <a:schemeClr val="accent1"/>
                </a:solidFill>
              </a:defRPr>
            </a:pPr>
            <a:endParaRPr lang="en-US"/>
          </a:p>
        </c:txPr>
        <c:crossAx val="41981056"/>
        <c:crosses val="autoZero"/>
        <c:crossBetween val="between"/>
      </c:valAx>
    </c:plotArea>
    <c:legend>
      <c:legendPos val="r"/>
      <c:layout>
        <c:manualLayout>
          <c:xMode val="edge"/>
          <c:yMode val="edge"/>
          <c:x val="0.17443200166086301"/>
          <c:y val="6.3052135988175453E-2"/>
          <c:w val="0.11516174161509812"/>
          <c:h val="8.5992437007234454E-2"/>
        </c:manualLayout>
      </c:layout>
      <c:overlay val="0"/>
    </c:legend>
    <c:plotVisOnly val="1"/>
    <c:dispBlanksAs val="gap"/>
    <c:showDLblsOverMax val="0"/>
  </c:chart>
  <c:txPr>
    <a:bodyPr/>
    <a:lstStyle/>
    <a:p>
      <a:pPr>
        <a:defRPr sz="10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918852771094113"/>
          <c:y val="3.5780122900748931E-2"/>
          <c:w val="0.86996443094188225"/>
          <c:h val="0.81194169040689534"/>
        </c:manualLayout>
      </c:layout>
      <c:barChart>
        <c:barDir val="col"/>
        <c:grouping val="stacked"/>
        <c:varyColors val="0"/>
        <c:ser>
          <c:idx val="0"/>
          <c:order val="0"/>
          <c:tx>
            <c:strRef>
              <c:f>Dem!$C$22</c:f>
              <c:strCache>
                <c:ptCount val="1"/>
                <c:pt idx="0">
                  <c:v>China </c:v>
                </c:pt>
              </c:strCache>
            </c:strRef>
          </c:tx>
          <c:spPr>
            <a:solidFill>
              <a:schemeClr val="accent1"/>
            </a:solidFill>
          </c:spPr>
          <c:invertIfNegative val="0"/>
          <c:cat>
            <c:strRef>
              <c:f>Dem!$AN$4:$BK$4</c:f>
              <c:strCache>
                <c:ptCount val="24"/>
                <c:pt idx="0">
                  <c:v>Q1-09</c:v>
                </c:pt>
                <c:pt idx="1">
                  <c:v>Q2-09</c:v>
                </c:pt>
                <c:pt idx="2">
                  <c:v>Q3-09</c:v>
                </c:pt>
                <c:pt idx="3">
                  <c:v>Q4-09</c:v>
                </c:pt>
                <c:pt idx="4">
                  <c:v>Q1-10</c:v>
                </c:pt>
                <c:pt idx="5">
                  <c:v>Q2-10</c:v>
                </c:pt>
                <c:pt idx="6">
                  <c:v>Q3-10</c:v>
                </c:pt>
                <c:pt idx="7">
                  <c:v>Q4-10</c:v>
                </c:pt>
                <c:pt idx="8">
                  <c:v>Q1-11</c:v>
                </c:pt>
                <c:pt idx="9">
                  <c:v>Q2-11</c:v>
                </c:pt>
                <c:pt idx="10">
                  <c:v>Q3-11</c:v>
                </c:pt>
                <c:pt idx="11">
                  <c:v>Q4-11</c:v>
                </c:pt>
                <c:pt idx="12">
                  <c:v>Q1-12</c:v>
                </c:pt>
                <c:pt idx="13">
                  <c:v>Q2-12</c:v>
                </c:pt>
                <c:pt idx="14">
                  <c:v>Q3-12</c:v>
                </c:pt>
                <c:pt idx="15">
                  <c:v>Q4-12</c:v>
                </c:pt>
                <c:pt idx="16">
                  <c:v>Q1-13</c:v>
                </c:pt>
                <c:pt idx="17">
                  <c:v>Q2-13</c:v>
                </c:pt>
                <c:pt idx="18">
                  <c:v>Q3-13</c:v>
                </c:pt>
                <c:pt idx="19">
                  <c:v>Q4-13</c:v>
                </c:pt>
                <c:pt idx="20">
                  <c:v>Q1-14</c:v>
                </c:pt>
                <c:pt idx="21">
                  <c:v>Q2-14</c:v>
                </c:pt>
                <c:pt idx="22">
                  <c:v>Q3-14</c:v>
                </c:pt>
                <c:pt idx="23">
                  <c:v>Q4-14</c:v>
                </c:pt>
              </c:strCache>
            </c:strRef>
          </c:cat>
          <c:val>
            <c:numRef>
              <c:f>Dem!$AN$22:$BK$22</c:f>
              <c:numCache>
                <c:formatCode>0</c:formatCode>
                <c:ptCount val="24"/>
                <c:pt idx="0">
                  <c:v>10</c:v>
                </c:pt>
                <c:pt idx="1">
                  <c:v>5.7999999999999972</c:v>
                </c:pt>
                <c:pt idx="2">
                  <c:v>10.3</c:v>
                </c:pt>
                <c:pt idx="3">
                  <c:v>9.6000000000000085</c:v>
                </c:pt>
                <c:pt idx="4">
                  <c:v>17.600000000000026</c:v>
                </c:pt>
                <c:pt idx="5">
                  <c:v>9.9000000000000057</c:v>
                </c:pt>
                <c:pt idx="6">
                  <c:v>16.799999999999986</c:v>
                </c:pt>
                <c:pt idx="7">
                  <c:v>31.200000000000003</c:v>
                </c:pt>
                <c:pt idx="8">
                  <c:v>26.899999999999988</c:v>
                </c:pt>
                <c:pt idx="9">
                  <c:v>15</c:v>
                </c:pt>
                <c:pt idx="10">
                  <c:v>14.700000000000003</c:v>
                </c:pt>
                <c:pt idx="11">
                  <c:v>6.6999999999999886</c:v>
                </c:pt>
                <c:pt idx="12">
                  <c:v>10</c:v>
                </c:pt>
                <c:pt idx="13">
                  <c:v>-8.7000000000000011</c:v>
                </c:pt>
                <c:pt idx="14">
                  <c:v>-7.2000000000000028</c:v>
                </c:pt>
                <c:pt idx="15">
                  <c:v>1.4000000000000057</c:v>
                </c:pt>
                <c:pt idx="16">
                  <c:v>29.700000000000017</c:v>
                </c:pt>
                <c:pt idx="17">
                  <c:v>75.100000000000009</c:v>
                </c:pt>
                <c:pt idx="18">
                  <c:v>39.9</c:v>
                </c:pt>
                <c:pt idx="19">
                  <c:v>33</c:v>
                </c:pt>
                <c:pt idx="20">
                  <c:v>18.399999999999977</c:v>
                </c:pt>
                <c:pt idx="21">
                  <c:v>0</c:v>
                </c:pt>
                <c:pt idx="22">
                  <c:v>0</c:v>
                </c:pt>
                <c:pt idx="23">
                  <c:v>0</c:v>
                </c:pt>
              </c:numCache>
            </c:numRef>
          </c:val>
        </c:ser>
        <c:ser>
          <c:idx val="1"/>
          <c:order val="1"/>
          <c:tx>
            <c:strRef>
              <c:f>Dem!$C$23</c:f>
              <c:strCache>
                <c:ptCount val="1"/>
                <c:pt idx="0">
                  <c:v>India</c:v>
                </c:pt>
              </c:strCache>
            </c:strRef>
          </c:tx>
          <c:spPr>
            <a:solidFill>
              <a:schemeClr val="accent2"/>
            </a:solidFill>
          </c:spPr>
          <c:invertIfNegative val="0"/>
          <c:cat>
            <c:strRef>
              <c:f>Dem!$AN$4:$BK$4</c:f>
              <c:strCache>
                <c:ptCount val="24"/>
                <c:pt idx="0">
                  <c:v>Q1-09</c:v>
                </c:pt>
                <c:pt idx="1">
                  <c:v>Q2-09</c:v>
                </c:pt>
                <c:pt idx="2">
                  <c:v>Q3-09</c:v>
                </c:pt>
                <c:pt idx="3">
                  <c:v>Q4-09</c:v>
                </c:pt>
                <c:pt idx="4">
                  <c:v>Q1-10</c:v>
                </c:pt>
                <c:pt idx="5">
                  <c:v>Q2-10</c:v>
                </c:pt>
                <c:pt idx="6">
                  <c:v>Q3-10</c:v>
                </c:pt>
                <c:pt idx="7">
                  <c:v>Q4-10</c:v>
                </c:pt>
                <c:pt idx="8">
                  <c:v>Q1-11</c:v>
                </c:pt>
                <c:pt idx="9">
                  <c:v>Q2-11</c:v>
                </c:pt>
                <c:pt idx="10">
                  <c:v>Q3-11</c:v>
                </c:pt>
                <c:pt idx="11">
                  <c:v>Q4-11</c:v>
                </c:pt>
                <c:pt idx="12">
                  <c:v>Q1-12</c:v>
                </c:pt>
                <c:pt idx="13">
                  <c:v>Q2-12</c:v>
                </c:pt>
                <c:pt idx="14">
                  <c:v>Q3-12</c:v>
                </c:pt>
                <c:pt idx="15">
                  <c:v>Q4-12</c:v>
                </c:pt>
                <c:pt idx="16">
                  <c:v>Q1-13</c:v>
                </c:pt>
                <c:pt idx="17">
                  <c:v>Q2-13</c:v>
                </c:pt>
                <c:pt idx="18">
                  <c:v>Q3-13</c:v>
                </c:pt>
                <c:pt idx="19">
                  <c:v>Q4-13</c:v>
                </c:pt>
                <c:pt idx="20">
                  <c:v>Q1-14</c:v>
                </c:pt>
                <c:pt idx="21">
                  <c:v>Q2-14</c:v>
                </c:pt>
                <c:pt idx="22">
                  <c:v>Q3-14</c:v>
                </c:pt>
                <c:pt idx="23">
                  <c:v>Q4-14</c:v>
                </c:pt>
              </c:strCache>
            </c:strRef>
          </c:cat>
          <c:val>
            <c:numRef>
              <c:f>Dem!$AN$23:$BK$23</c:f>
              <c:numCache>
                <c:formatCode>0</c:formatCode>
                <c:ptCount val="24"/>
                <c:pt idx="0">
                  <c:v>-48.8</c:v>
                </c:pt>
                <c:pt idx="1">
                  <c:v>-29.699999999999992</c:v>
                </c:pt>
                <c:pt idx="2">
                  <c:v>-75.5</c:v>
                </c:pt>
                <c:pt idx="3">
                  <c:v>25.600000000000026</c:v>
                </c:pt>
                <c:pt idx="4">
                  <c:v>138.10000000000002</c:v>
                </c:pt>
                <c:pt idx="5">
                  <c:v>-17.100000000000026</c:v>
                </c:pt>
                <c:pt idx="6">
                  <c:v>27.699999999999992</c:v>
                </c:pt>
                <c:pt idx="7">
                  <c:v>37.300000000000004</c:v>
                </c:pt>
                <c:pt idx="8">
                  <c:v>8.1000000000000014</c:v>
                </c:pt>
                <c:pt idx="9">
                  <c:v>62.8</c:v>
                </c:pt>
                <c:pt idx="10">
                  <c:v>-38.4</c:v>
                </c:pt>
                <c:pt idx="11">
                  <c:v>-71.599999999999994</c:v>
                </c:pt>
                <c:pt idx="12">
                  <c:v>-60.400000000000006</c:v>
                </c:pt>
                <c:pt idx="13">
                  <c:v>-53.7</c:v>
                </c:pt>
                <c:pt idx="14">
                  <c:v>9.3000000000000025</c:v>
                </c:pt>
                <c:pt idx="15">
                  <c:v>39.5</c:v>
                </c:pt>
                <c:pt idx="16">
                  <c:v>21.400000000000006</c:v>
                </c:pt>
                <c:pt idx="17">
                  <c:v>62.2</c:v>
                </c:pt>
                <c:pt idx="18">
                  <c:v>-31.399999999999988</c:v>
                </c:pt>
                <c:pt idx="19">
                  <c:v>-2.3000000000000114</c:v>
                </c:pt>
                <c:pt idx="20">
                  <c:v>-13.900000000000006</c:v>
                </c:pt>
                <c:pt idx="21">
                  <c:v>0</c:v>
                </c:pt>
                <c:pt idx="22">
                  <c:v>0</c:v>
                </c:pt>
                <c:pt idx="23">
                  <c:v>0</c:v>
                </c:pt>
              </c:numCache>
            </c:numRef>
          </c:val>
        </c:ser>
        <c:dLbls>
          <c:showLegendKey val="0"/>
          <c:showVal val="0"/>
          <c:showCatName val="0"/>
          <c:showSerName val="0"/>
          <c:showPercent val="0"/>
          <c:showBubbleSize val="0"/>
        </c:dLbls>
        <c:gapWidth val="50"/>
        <c:overlap val="100"/>
        <c:axId val="42000768"/>
        <c:axId val="42002304"/>
      </c:barChart>
      <c:catAx>
        <c:axId val="42000768"/>
        <c:scaling>
          <c:orientation val="minMax"/>
        </c:scaling>
        <c:delete val="0"/>
        <c:axPos val="b"/>
        <c:numFmt formatCode="m/d/yyyy" sourceLinked="0"/>
        <c:majorTickMark val="out"/>
        <c:minorTickMark val="none"/>
        <c:tickLblPos val="low"/>
        <c:txPr>
          <a:bodyPr/>
          <a:lstStyle/>
          <a:p>
            <a:pPr>
              <a:defRPr>
                <a:solidFill>
                  <a:schemeClr val="accent1"/>
                </a:solidFill>
              </a:defRPr>
            </a:pPr>
            <a:endParaRPr lang="en-US"/>
          </a:p>
        </c:txPr>
        <c:crossAx val="42002304"/>
        <c:crosses val="autoZero"/>
        <c:auto val="1"/>
        <c:lblAlgn val="ctr"/>
        <c:lblOffset val="100"/>
        <c:noMultiLvlLbl val="0"/>
      </c:catAx>
      <c:valAx>
        <c:axId val="42002304"/>
        <c:scaling>
          <c:orientation val="minMax"/>
        </c:scaling>
        <c:delete val="0"/>
        <c:axPos val="l"/>
        <c:majorGridlines>
          <c:spPr>
            <a:ln>
              <a:prstDash val="sysDash"/>
            </a:ln>
          </c:spPr>
        </c:majorGridlines>
        <c:title>
          <c:tx>
            <c:rich>
              <a:bodyPr rot="-5400000" vert="horz"/>
              <a:lstStyle/>
              <a:p>
                <a:pPr>
                  <a:defRPr/>
                </a:pPr>
                <a:r>
                  <a:rPr lang="en-GB" b="0" dirty="0" smtClean="0">
                    <a:solidFill>
                      <a:schemeClr val="accent1"/>
                    </a:solidFill>
                  </a:rPr>
                  <a:t>Tonnes</a:t>
                </a:r>
              </a:p>
              <a:p>
                <a:pPr>
                  <a:defRPr/>
                </a:pPr>
                <a:endParaRPr lang="en-GB" dirty="0"/>
              </a:p>
            </c:rich>
          </c:tx>
          <c:layout>
            <c:manualLayout>
              <c:xMode val="edge"/>
              <c:yMode val="edge"/>
              <c:x val="0"/>
              <c:y val="5.7098368908084916E-2"/>
            </c:manualLayout>
          </c:layout>
          <c:overlay val="0"/>
        </c:title>
        <c:numFmt formatCode="0" sourceLinked="1"/>
        <c:majorTickMark val="out"/>
        <c:minorTickMark val="none"/>
        <c:tickLblPos val="nextTo"/>
        <c:txPr>
          <a:bodyPr/>
          <a:lstStyle/>
          <a:p>
            <a:pPr>
              <a:defRPr>
                <a:solidFill>
                  <a:schemeClr val="accent1"/>
                </a:solidFill>
              </a:defRPr>
            </a:pPr>
            <a:endParaRPr lang="en-US"/>
          </a:p>
        </c:txPr>
        <c:crossAx val="42000768"/>
        <c:crosses val="autoZero"/>
        <c:crossBetween val="between"/>
      </c:valAx>
    </c:plotArea>
    <c:legend>
      <c:legendPos val="r"/>
      <c:layout>
        <c:manualLayout>
          <c:xMode val="edge"/>
          <c:yMode val="edge"/>
          <c:x val="0.68109987111190173"/>
          <c:y val="9.5651825978009981E-3"/>
          <c:w val="0.29338250898003687"/>
          <c:h val="0.16018717687654055"/>
        </c:manualLayout>
      </c:layout>
      <c:overlay val="0"/>
      <c:txPr>
        <a:bodyPr/>
        <a:lstStyle/>
        <a:p>
          <a:pPr>
            <a:defRPr>
              <a:solidFill>
                <a:schemeClr val="accent1"/>
              </a:solidFill>
            </a:defRPr>
          </a:pPr>
          <a:endParaRPr lang="en-US"/>
        </a:p>
      </c:txPr>
    </c:legend>
    <c:plotVisOnly val="1"/>
    <c:dispBlanksAs val="gap"/>
    <c:showDLblsOverMax val="0"/>
  </c:chart>
  <c:spPr>
    <a:ln>
      <a:noFill/>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3965412272225684E-2"/>
          <c:y val="2.8926103879345803E-2"/>
          <c:w val="0.91346989830266456"/>
          <c:h val="0.86219163620750461"/>
        </c:manualLayout>
      </c:layout>
      <c:barChart>
        <c:barDir val="col"/>
        <c:grouping val="stacked"/>
        <c:varyColors val="0"/>
        <c:ser>
          <c:idx val="0"/>
          <c:order val="0"/>
          <c:tx>
            <c:strRef>
              <c:f>HK!$G$12</c:f>
              <c:strCache>
                <c:ptCount val="1"/>
                <c:pt idx="0">
                  <c:v>Exports HK to China</c:v>
                </c:pt>
              </c:strCache>
            </c:strRef>
          </c:tx>
          <c:invertIfNegative val="0"/>
          <c:cat>
            <c:numRef>
              <c:f>HK!$B$15:$B$73</c:f>
              <c:numCache>
                <c:formatCode>m/d/yyyy</c:formatCode>
                <c:ptCount val="59"/>
                <c:pt idx="0">
                  <c:v>41820</c:v>
                </c:pt>
                <c:pt idx="1">
                  <c:v>41789</c:v>
                </c:pt>
                <c:pt idx="2">
                  <c:v>41759</c:v>
                </c:pt>
                <c:pt idx="3">
                  <c:v>41728</c:v>
                </c:pt>
                <c:pt idx="4">
                  <c:v>41698</c:v>
                </c:pt>
                <c:pt idx="5">
                  <c:v>41669</c:v>
                </c:pt>
                <c:pt idx="6">
                  <c:v>41638</c:v>
                </c:pt>
                <c:pt idx="7">
                  <c:v>41608</c:v>
                </c:pt>
                <c:pt idx="8">
                  <c:v>41577</c:v>
                </c:pt>
                <c:pt idx="9">
                  <c:v>41547</c:v>
                </c:pt>
                <c:pt idx="10">
                  <c:v>41516</c:v>
                </c:pt>
                <c:pt idx="11">
                  <c:v>41485</c:v>
                </c:pt>
                <c:pt idx="12">
                  <c:v>41455</c:v>
                </c:pt>
                <c:pt idx="13">
                  <c:v>41424</c:v>
                </c:pt>
                <c:pt idx="14">
                  <c:v>41394</c:v>
                </c:pt>
                <c:pt idx="15">
                  <c:v>41363</c:v>
                </c:pt>
                <c:pt idx="16">
                  <c:v>41333</c:v>
                </c:pt>
                <c:pt idx="17">
                  <c:v>41304</c:v>
                </c:pt>
                <c:pt idx="18">
                  <c:v>41273</c:v>
                </c:pt>
                <c:pt idx="19">
                  <c:v>41243</c:v>
                </c:pt>
                <c:pt idx="20">
                  <c:v>41212</c:v>
                </c:pt>
                <c:pt idx="21">
                  <c:v>41182</c:v>
                </c:pt>
                <c:pt idx="22">
                  <c:v>41151</c:v>
                </c:pt>
                <c:pt idx="23">
                  <c:v>41120</c:v>
                </c:pt>
                <c:pt idx="24">
                  <c:v>41090</c:v>
                </c:pt>
                <c:pt idx="25">
                  <c:v>41059</c:v>
                </c:pt>
                <c:pt idx="26">
                  <c:v>41029</c:v>
                </c:pt>
                <c:pt idx="27">
                  <c:v>40998</c:v>
                </c:pt>
                <c:pt idx="28">
                  <c:v>40968</c:v>
                </c:pt>
                <c:pt idx="29">
                  <c:v>40938</c:v>
                </c:pt>
                <c:pt idx="30">
                  <c:v>40907</c:v>
                </c:pt>
                <c:pt idx="31">
                  <c:v>40877</c:v>
                </c:pt>
                <c:pt idx="32">
                  <c:v>40846</c:v>
                </c:pt>
                <c:pt idx="33">
                  <c:v>40816</c:v>
                </c:pt>
                <c:pt idx="34">
                  <c:v>40785</c:v>
                </c:pt>
                <c:pt idx="35">
                  <c:v>40754</c:v>
                </c:pt>
                <c:pt idx="36">
                  <c:v>40724</c:v>
                </c:pt>
                <c:pt idx="37">
                  <c:v>40693</c:v>
                </c:pt>
                <c:pt idx="38">
                  <c:v>40663</c:v>
                </c:pt>
                <c:pt idx="39">
                  <c:v>40632</c:v>
                </c:pt>
                <c:pt idx="40">
                  <c:v>40602</c:v>
                </c:pt>
                <c:pt idx="41">
                  <c:v>40573</c:v>
                </c:pt>
                <c:pt idx="42">
                  <c:v>40542</c:v>
                </c:pt>
                <c:pt idx="43">
                  <c:v>40512</c:v>
                </c:pt>
                <c:pt idx="44">
                  <c:v>40481</c:v>
                </c:pt>
                <c:pt idx="45">
                  <c:v>40451</c:v>
                </c:pt>
                <c:pt idx="46">
                  <c:v>40420</c:v>
                </c:pt>
                <c:pt idx="47">
                  <c:v>40389</c:v>
                </c:pt>
                <c:pt idx="48">
                  <c:v>40359</c:v>
                </c:pt>
                <c:pt idx="49">
                  <c:v>40328</c:v>
                </c:pt>
                <c:pt idx="50">
                  <c:v>40298</c:v>
                </c:pt>
                <c:pt idx="51">
                  <c:v>40267</c:v>
                </c:pt>
                <c:pt idx="52">
                  <c:v>40237</c:v>
                </c:pt>
                <c:pt idx="53">
                  <c:v>40208</c:v>
                </c:pt>
                <c:pt idx="54">
                  <c:v>40177</c:v>
                </c:pt>
                <c:pt idx="55">
                  <c:v>40147</c:v>
                </c:pt>
                <c:pt idx="56">
                  <c:v>40116</c:v>
                </c:pt>
                <c:pt idx="57">
                  <c:v>40086</c:v>
                </c:pt>
                <c:pt idx="58">
                  <c:v>40055</c:v>
                </c:pt>
              </c:numCache>
            </c:numRef>
          </c:cat>
          <c:val>
            <c:numRef>
              <c:f>HK!$G$15:$G$73</c:f>
              <c:numCache>
                <c:formatCode>#,##0.0</c:formatCode>
                <c:ptCount val="59"/>
                <c:pt idx="0">
                  <c:v>8.4630000000000027</c:v>
                </c:pt>
                <c:pt idx="1">
                  <c:v>10.26</c:v>
                </c:pt>
                <c:pt idx="2">
                  <c:v>16.86</c:v>
                </c:pt>
                <c:pt idx="3">
                  <c:v>14.937000000000001</c:v>
                </c:pt>
                <c:pt idx="4">
                  <c:v>9.4270000000000014</c:v>
                </c:pt>
                <c:pt idx="5">
                  <c:v>13.795</c:v>
                </c:pt>
                <c:pt idx="6">
                  <c:v>19.196000000000005</c:v>
                </c:pt>
                <c:pt idx="7">
                  <c:v>25.297000000000001</c:v>
                </c:pt>
                <c:pt idx="8">
                  <c:v>18.373999999999999</c:v>
                </c:pt>
                <c:pt idx="9">
                  <c:v>12.816000000000004</c:v>
                </c:pt>
                <c:pt idx="10">
                  <c:v>13.17</c:v>
                </c:pt>
                <c:pt idx="11">
                  <c:v>16.449000000000002</c:v>
                </c:pt>
                <c:pt idx="12">
                  <c:v>6.2489999999999997</c:v>
                </c:pt>
                <c:pt idx="13">
                  <c:v>9.2089999999999996</c:v>
                </c:pt>
                <c:pt idx="14">
                  <c:v>15.213000000000001</c:v>
                </c:pt>
                <c:pt idx="15">
                  <c:v>42.07</c:v>
                </c:pt>
                <c:pt idx="16">
                  <c:v>25.175999999999988</c:v>
                </c:pt>
                <c:pt idx="17">
                  <c:v>8.1339999999999986</c:v>
                </c:pt>
                <c:pt idx="18">
                  <c:v>25.366</c:v>
                </c:pt>
                <c:pt idx="19">
                  <c:v>23.030999999999999</c:v>
                </c:pt>
                <c:pt idx="20">
                  <c:v>10.630999999999998</c:v>
                </c:pt>
                <c:pt idx="21">
                  <c:v>18.731000000000005</c:v>
                </c:pt>
                <c:pt idx="22">
                  <c:v>19.515000000000001</c:v>
                </c:pt>
                <c:pt idx="23">
                  <c:v>15.173</c:v>
                </c:pt>
                <c:pt idx="24">
                  <c:v>20.64</c:v>
                </c:pt>
                <c:pt idx="25">
                  <c:v>26.03</c:v>
                </c:pt>
                <c:pt idx="26">
                  <c:v>31.901999999999987</c:v>
                </c:pt>
                <c:pt idx="27">
                  <c:v>27.41</c:v>
                </c:pt>
                <c:pt idx="28">
                  <c:v>5.4260000000000002</c:v>
                </c:pt>
                <c:pt idx="29">
                  <c:v>2.722</c:v>
                </c:pt>
                <c:pt idx="30">
                  <c:v>4.5590000000000002</c:v>
                </c:pt>
                <c:pt idx="31">
                  <c:v>16.298999999999989</c:v>
                </c:pt>
                <c:pt idx="32">
                  <c:v>18.036999999999999</c:v>
                </c:pt>
                <c:pt idx="33">
                  <c:v>14.156000000000002</c:v>
                </c:pt>
                <c:pt idx="34">
                  <c:v>16.943999999999981</c:v>
                </c:pt>
                <c:pt idx="35">
                  <c:v>3.004</c:v>
                </c:pt>
                <c:pt idx="36">
                  <c:v>7.298</c:v>
                </c:pt>
                <c:pt idx="37">
                  <c:v>7.4059999999999997</c:v>
                </c:pt>
                <c:pt idx="38">
                  <c:v>2.625</c:v>
                </c:pt>
                <c:pt idx="39">
                  <c:v>3.081</c:v>
                </c:pt>
                <c:pt idx="40">
                  <c:v>2.1640000000000001</c:v>
                </c:pt>
                <c:pt idx="41">
                  <c:v>4.0039999999999996</c:v>
                </c:pt>
                <c:pt idx="42">
                  <c:v>2.5680000000000001</c:v>
                </c:pt>
                <c:pt idx="43">
                  <c:v>4.6679999999999948</c:v>
                </c:pt>
                <c:pt idx="44">
                  <c:v>1.177</c:v>
                </c:pt>
                <c:pt idx="45">
                  <c:v>0.45200000000000001</c:v>
                </c:pt>
                <c:pt idx="46">
                  <c:v>0.49100000000000033</c:v>
                </c:pt>
                <c:pt idx="47">
                  <c:v>0.47900000000000026</c:v>
                </c:pt>
                <c:pt idx="48">
                  <c:v>0.33200000000000041</c:v>
                </c:pt>
                <c:pt idx="49">
                  <c:v>0.43300000000000027</c:v>
                </c:pt>
                <c:pt idx="50">
                  <c:v>0.502</c:v>
                </c:pt>
                <c:pt idx="51">
                  <c:v>1.5549999999999988</c:v>
                </c:pt>
                <c:pt idx="52">
                  <c:v>2.177</c:v>
                </c:pt>
                <c:pt idx="53">
                  <c:v>5.9039999999999999</c:v>
                </c:pt>
                <c:pt idx="54">
                  <c:v>1.480999999999999</c:v>
                </c:pt>
                <c:pt idx="55">
                  <c:v>0.7770000000000008</c:v>
                </c:pt>
                <c:pt idx="56">
                  <c:v>0.45800000000000002</c:v>
                </c:pt>
                <c:pt idx="57">
                  <c:v>0.40200000000000002</c:v>
                </c:pt>
                <c:pt idx="58">
                  <c:v>1.3149999999999988</c:v>
                </c:pt>
              </c:numCache>
            </c:numRef>
          </c:val>
        </c:ser>
        <c:ser>
          <c:idx val="2"/>
          <c:order val="1"/>
          <c:tx>
            <c:strRef>
              <c:f>HK!$I$12</c:f>
              <c:strCache>
                <c:ptCount val="1"/>
                <c:pt idx="0">
                  <c:v>Re-export HK to China</c:v>
                </c:pt>
              </c:strCache>
            </c:strRef>
          </c:tx>
          <c:spPr>
            <a:solidFill>
              <a:schemeClr val="accent1">
                <a:lumMod val="25000"/>
                <a:lumOff val="75000"/>
              </a:schemeClr>
            </a:solidFill>
          </c:spPr>
          <c:invertIfNegative val="0"/>
          <c:cat>
            <c:numRef>
              <c:f>HK!$B$15:$B$73</c:f>
              <c:numCache>
                <c:formatCode>m/d/yyyy</c:formatCode>
                <c:ptCount val="59"/>
                <c:pt idx="0">
                  <c:v>41820</c:v>
                </c:pt>
                <c:pt idx="1">
                  <c:v>41789</c:v>
                </c:pt>
                <c:pt idx="2">
                  <c:v>41759</c:v>
                </c:pt>
                <c:pt idx="3">
                  <c:v>41728</c:v>
                </c:pt>
                <c:pt idx="4">
                  <c:v>41698</c:v>
                </c:pt>
                <c:pt idx="5">
                  <c:v>41669</c:v>
                </c:pt>
                <c:pt idx="6">
                  <c:v>41638</c:v>
                </c:pt>
                <c:pt idx="7">
                  <c:v>41608</c:v>
                </c:pt>
                <c:pt idx="8">
                  <c:v>41577</c:v>
                </c:pt>
                <c:pt idx="9">
                  <c:v>41547</c:v>
                </c:pt>
                <c:pt idx="10">
                  <c:v>41516</c:v>
                </c:pt>
                <c:pt idx="11">
                  <c:v>41485</c:v>
                </c:pt>
                <c:pt idx="12">
                  <c:v>41455</c:v>
                </c:pt>
                <c:pt idx="13">
                  <c:v>41424</c:v>
                </c:pt>
                <c:pt idx="14">
                  <c:v>41394</c:v>
                </c:pt>
                <c:pt idx="15">
                  <c:v>41363</c:v>
                </c:pt>
                <c:pt idx="16">
                  <c:v>41333</c:v>
                </c:pt>
                <c:pt idx="17">
                  <c:v>41304</c:v>
                </c:pt>
                <c:pt idx="18">
                  <c:v>41273</c:v>
                </c:pt>
                <c:pt idx="19">
                  <c:v>41243</c:v>
                </c:pt>
                <c:pt idx="20">
                  <c:v>41212</c:v>
                </c:pt>
                <c:pt idx="21">
                  <c:v>41182</c:v>
                </c:pt>
                <c:pt idx="22">
                  <c:v>41151</c:v>
                </c:pt>
                <c:pt idx="23">
                  <c:v>41120</c:v>
                </c:pt>
                <c:pt idx="24">
                  <c:v>41090</c:v>
                </c:pt>
                <c:pt idx="25">
                  <c:v>41059</c:v>
                </c:pt>
                <c:pt idx="26">
                  <c:v>41029</c:v>
                </c:pt>
                <c:pt idx="27">
                  <c:v>40998</c:v>
                </c:pt>
                <c:pt idx="28">
                  <c:v>40968</c:v>
                </c:pt>
                <c:pt idx="29">
                  <c:v>40938</c:v>
                </c:pt>
                <c:pt idx="30">
                  <c:v>40907</c:v>
                </c:pt>
                <c:pt idx="31">
                  <c:v>40877</c:v>
                </c:pt>
                <c:pt idx="32">
                  <c:v>40846</c:v>
                </c:pt>
                <c:pt idx="33">
                  <c:v>40816</c:v>
                </c:pt>
                <c:pt idx="34">
                  <c:v>40785</c:v>
                </c:pt>
                <c:pt idx="35">
                  <c:v>40754</c:v>
                </c:pt>
                <c:pt idx="36">
                  <c:v>40724</c:v>
                </c:pt>
                <c:pt idx="37">
                  <c:v>40693</c:v>
                </c:pt>
                <c:pt idx="38">
                  <c:v>40663</c:v>
                </c:pt>
                <c:pt idx="39">
                  <c:v>40632</c:v>
                </c:pt>
                <c:pt idx="40">
                  <c:v>40602</c:v>
                </c:pt>
                <c:pt idx="41">
                  <c:v>40573</c:v>
                </c:pt>
                <c:pt idx="42">
                  <c:v>40542</c:v>
                </c:pt>
                <c:pt idx="43">
                  <c:v>40512</c:v>
                </c:pt>
                <c:pt idx="44">
                  <c:v>40481</c:v>
                </c:pt>
                <c:pt idx="45">
                  <c:v>40451</c:v>
                </c:pt>
                <c:pt idx="46">
                  <c:v>40420</c:v>
                </c:pt>
                <c:pt idx="47">
                  <c:v>40389</c:v>
                </c:pt>
                <c:pt idx="48">
                  <c:v>40359</c:v>
                </c:pt>
                <c:pt idx="49">
                  <c:v>40328</c:v>
                </c:pt>
                <c:pt idx="50">
                  <c:v>40298</c:v>
                </c:pt>
                <c:pt idx="51">
                  <c:v>40267</c:v>
                </c:pt>
                <c:pt idx="52">
                  <c:v>40237</c:v>
                </c:pt>
                <c:pt idx="53">
                  <c:v>40208</c:v>
                </c:pt>
                <c:pt idx="54">
                  <c:v>40177</c:v>
                </c:pt>
                <c:pt idx="55">
                  <c:v>40147</c:v>
                </c:pt>
                <c:pt idx="56">
                  <c:v>40116</c:v>
                </c:pt>
                <c:pt idx="57">
                  <c:v>40086</c:v>
                </c:pt>
                <c:pt idx="58">
                  <c:v>40055</c:v>
                </c:pt>
              </c:numCache>
            </c:numRef>
          </c:cat>
          <c:val>
            <c:numRef>
              <c:f>HK!$I$15:$I$73</c:f>
              <c:numCache>
                <c:formatCode>#,##0.0</c:formatCode>
                <c:ptCount val="59"/>
                <c:pt idx="0">
                  <c:v>47.583999999999996</c:v>
                </c:pt>
                <c:pt idx="1">
                  <c:v>56.973000000000006</c:v>
                </c:pt>
                <c:pt idx="2">
                  <c:v>63.956999999999994</c:v>
                </c:pt>
                <c:pt idx="3">
                  <c:v>90.918000000000006</c:v>
                </c:pt>
                <c:pt idx="4">
                  <c:v>115.577</c:v>
                </c:pt>
                <c:pt idx="5">
                  <c:v>88.842000000000013</c:v>
                </c:pt>
                <c:pt idx="6">
                  <c:v>107.44800000000002</c:v>
                </c:pt>
                <c:pt idx="7">
                  <c:v>82.06</c:v>
                </c:pt>
                <c:pt idx="8">
                  <c:v>129.548</c:v>
                </c:pt>
                <c:pt idx="9">
                  <c:v>103.49000000000002</c:v>
                </c:pt>
                <c:pt idx="10">
                  <c:v>118.20399999999999</c:v>
                </c:pt>
                <c:pt idx="11">
                  <c:v>112.783</c:v>
                </c:pt>
                <c:pt idx="12">
                  <c:v>105.46899999999999</c:v>
                </c:pt>
                <c:pt idx="13">
                  <c:v>117.74000000000002</c:v>
                </c:pt>
                <c:pt idx="14">
                  <c:v>110.502</c:v>
                </c:pt>
                <c:pt idx="15">
                  <c:v>181.44899999999998</c:v>
                </c:pt>
                <c:pt idx="16">
                  <c:v>71.930000000000007</c:v>
                </c:pt>
                <c:pt idx="17">
                  <c:v>43.169000000000011</c:v>
                </c:pt>
                <c:pt idx="18">
                  <c:v>89.006</c:v>
                </c:pt>
                <c:pt idx="19">
                  <c:v>67.732000000000014</c:v>
                </c:pt>
                <c:pt idx="20">
                  <c:v>36.846999999999994</c:v>
                </c:pt>
                <c:pt idx="21">
                  <c:v>50.98</c:v>
                </c:pt>
                <c:pt idx="22">
                  <c:v>33.993000000000002</c:v>
                </c:pt>
                <c:pt idx="23">
                  <c:v>60.668000000000013</c:v>
                </c:pt>
                <c:pt idx="24">
                  <c:v>47.107000000000006</c:v>
                </c:pt>
                <c:pt idx="25">
                  <c:v>49.426000000000002</c:v>
                </c:pt>
                <c:pt idx="26">
                  <c:v>69.866</c:v>
                </c:pt>
                <c:pt idx="27">
                  <c:v>35.497</c:v>
                </c:pt>
                <c:pt idx="28">
                  <c:v>34.237000000000002</c:v>
                </c:pt>
                <c:pt idx="29">
                  <c:v>30.225999999999981</c:v>
                </c:pt>
                <c:pt idx="30">
                  <c:v>34.046000000000006</c:v>
                </c:pt>
                <c:pt idx="31">
                  <c:v>86.225999999999999</c:v>
                </c:pt>
                <c:pt idx="32">
                  <c:v>67.661999999999992</c:v>
                </c:pt>
                <c:pt idx="33">
                  <c:v>42.74</c:v>
                </c:pt>
                <c:pt idx="34">
                  <c:v>26.709</c:v>
                </c:pt>
                <c:pt idx="35">
                  <c:v>35.138000000000012</c:v>
                </c:pt>
                <c:pt idx="36">
                  <c:v>18.033999999999999</c:v>
                </c:pt>
                <c:pt idx="37">
                  <c:v>2.5519999999999987</c:v>
                </c:pt>
                <c:pt idx="38">
                  <c:v>4.7480000000000002</c:v>
                </c:pt>
                <c:pt idx="39">
                  <c:v>6.085</c:v>
                </c:pt>
                <c:pt idx="40">
                  <c:v>0.92800000000000005</c:v>
                </c:pt>
                <c:pt idx="41">
                  <c:v>3.444</c:v>
                </c:pt>
                <c:pt idx="42">
                  <c:v>8.613999999999999</c:v>
                </c:pt>
                <c:pt idx="43">
                  <c:v>12.895000000000008</c:v>
                </c:pt>
                <c:pt idx="44">
                  <c:v>0.92300000000000004</c:v>
                </c:pt>
                <c:pt idx="45">
                  <c:v>9.088000000000001</c:v>
                </c:pt>
                <c:pt idx="46">
                  <c:v>0.95000000000000051</c:v>
                </c:pt>
                <c:pt idx="47">
                  <c:v>4.4329999999999998</c:v>
                </c:pt>
                <c:pt idx="48">
                  <c:v>11.25</c:v>
                </c:pt>
                <c:pt idx="49">
                  <c:v>26.529</c:v>
                </c:pt>
                <c:pt idx="50">
                  <c:v>4.8360000000000003</c:v>
                </c:pt>
                <c:pt idx="51">
                  <c:v>12.983000000000002</c:v>
                </c:pt>
                <c:pt idx="52">
                  <c:v>0.5</c:v>
                </c:pt>
                <c:pt idx="53">
                  <c:v>5.1659999999999959</c:v>
                </c:pt>
                <c:pt idx="54">
                  <c:v>5.899</c:v>
                </c:pt>
                <c:pt idx="55">
                  <c:v>2.988</c:v>
                </c:pt>
                <c:pt idx="56">
                  <c:v>1.085</c:v>
                </c:pt>
                <c:pt idx="57">
                  <c:v>1.077</c:v>
                </c:pt>
                <c:pt idx="58">
                  <c:v>6.0439999999999996</c:v>
                </c:pt>
              </c:numCache>
            </c:numRef>
          </c:val>
        </c:ser>
        <c:dLbls>
          <c:showLegendKey val="0"/>
          <c:showVal val="0"/>
          <c:showCatName val="0"/>
          <c:showSerName val="0"/>
          <c:showPercent val="0"/>
          <c:showBubbleSize val="0"/>
        </c:dLbls>
        <c:gapWidth val="50"/>
        <c:overlap val="100"/>
        <c:axId val="42058496"/>
        <c:axId val="42060032"/>
      </c:barChart>
      <c:dateAx>
        <c:axId val="42058496"/>
        <c:scaling>
          <c:orientation val="minMax"/>
        </c:scaling>
        <c:delete val="0"/>
        <c:axPos val="b"/>
        <c:numFmt formatCode="[$-409]mmm\-yy;@" sourceLinked="0"/>
        <c:majorTickMark val="out"/>
        <c:minorTickMark val="none"/>
        <c:tickLblPos val="low"/>
        <c:txPr>
          <a:bodyPr/>
          <a:lstStyle/>
          <a:p>
            <a:pPr>
              <a:defRPr>
                <a:solidFill>
                  <a:schemeClr val="accent1"/>
                </a:solidFill>
              </a:defRPr>
            </a:pPr>
            <a:endParaRPr lang="en-US"/>
          </a:p>
        </c:txPr>
        <c:crossAx val="42060032"/>
        <c:crosses val="autoZero"/>
        <c:auto val="1"/>
        <c:lblOffset val="100"/>
        <c:baseTimeUnit val="months"/>
        <c:majorUnit val="1"/>
        <c:majorTimeUnit val="months"/>
      </c:dateAx>
      <c:valAx>
        <c:axId val="42060032"/>
        <c:scaling>
          <c:orientation val="minMax"/>
          <c:min val="-100"/>
        </c:scaling>
        <c:delete val="0"/>
        <c:axPos val="l"/>
        <c:majorGridlines>
          <c:spPr>
            <a:ln>
              <a:prstDash val="sysDash"/>
            </a:ln>
          </c:spPr>
        </c:majorGridlines>
        <c:numFmt formatCode="#,##0" sourceLinked="0"/>
        <c:majorTickMark val="out"/>
        <c:minorTickMark val="none"/>
        <c:tickLblPos val="nextTo"/>
        <c:txPr>
          <a:bodyPr/>
          <a:lstStyle/>
          <a:p>
            <a:pPr>
              <a:defRPr>
                <a:solidFill>
                  <a:schemeClr val="accent1"/>
                </a:solidFill>
              </a:defRPr>
            </a:pPr>
            <a:endParaRPr lang="en-US"/>
          </a:p>
        </c:txPr>
        <c:crossAx val="42058496"/>
        <c:crosses val="autoZero"/>
        <c:crossBetween val="between"/>
      </c:valAx>
    </c:plotArea>
    <c:legend>
      <c:legendPos val="r"/>
      <c:layout>
        <c:manualLayout>
          <c:xMode val="edge"/>
          <c:yMode val="edge"/>
          <c:x val="0.160628758721161"/>
          <c:y val="4.3332927073078627E-2"/>
          <c:w val="0.19003542844504998"/>
          <c:h val="0.21918688121853525"/>
        </c:manualLayout>
      </c:layout>
      <c:overlay val="0"/>
      <c:txPr>
        <a:bodyPr/>
        <a:lstStyle/>
        <a:p>
          <a:pPr>
            <a:defRPr>
              <a:solidFill>
                <a:schemeClr val="accent1"/>
              </a:solidFill>
            </a:defRPr>
          </a:pPr>
          <a:endParaRPr lang="en-US"/>
        </a:p>
      </c:txPr>
    </c:legend>
    <c:plotVisOnly val="1"/>
    <c:dispBlanksAs val="gap"/>
    <c:showDLblsOverMax val="0"/>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2638615370538371E-2"/>
          <c:y val="2.4068931156876298E-2"/>
          <c:w val="0.90736138462946159"/>
          <c:h val="0.89721005636247464"/>
        </c:manualLayout>
      </c:layout>
      <c:barChart>
        <c:barDir val="col"/>
        <c:grouping val="stacked"/>
        <c:varyColors val="0"/>
        <c:ser>
          <c:idx val="0"/>
          <c:order val="0"/>
          <c:tx>
            <c:strRef>
              <c:f>Sheet1!$B$1</c:f>
              <c:strCache>
                <c:ptCount val="1"/>
                <c:pt idx="0">
                  <c:v>China Gold Production</c:v>
                </c:pt>
              </c:strCache>
            </c:strRef>
          </c:tx>
          <c:invertIfNegative val="0"/>
          <c:dLbls>
            <c:dLbl>
              <c:idx val="2"/>
              <c:layout/>
              <c:showLegendKey val="0"/>
              <c:showVal val="0"/>
              <c:showCatName val="0"/>
              <c:showSerName val="1"/>
              <c:showPercent val="0"/>
              <c:showBubbleSize val="0"/>
            </c:dLbl>
            <c:txPr>
              <a:bodyPr/>
              <a:lstStyle/>
              <a:p>
                <a:pPr>
                  <a:defRPr>
                    <a:solidFill>
                      <a:schemeClr val="bg1"/>
                    </a:solidFill>
                  </a:defRPr>
                </a:pPr>
                <a:endParaRPr lang="en-US"/>
              </a:p>
            </c:txPr>
            <c:showLegendKey val="0"/>
            <c:showVal val="0"/>
            <c:showCatName val="0"/>
            <c:showSerName val="0"/>
            <c:showPercent val="0"/>
            <c:showBubbleSize val="0"/>
          </c:dLbls>
          <c:cat>
            <c:numRef>
              <c:f>Sheet1!$A$2:$A$4</c:f>
              <c:numCache>
                <c:formatCode>General</c:formatCode>
                <c:ptCount val="3"/>
                <c:pt idx="0">
                  <c:v>2011</c:v>
                </c:pt>
                <c:pt idx="1">
                  <c:v>2012</c:v>
                </c:pt>
                <c:pt idx="2">
                  <c:v>2013</c:v>
                </c:pt>
              </c:numCache>
            </c:numRef>
          </c:cat>
          <c:val>
            <c:numRef>
              <c:f>Sheet1!$B$2:$B$4</c:f>
              <c:numCache>
                <c:formatCode>General</c:formatCode>
                <c:ptCount val="3"/>
                <c:pt idx="0">
                  <c:v>361</c:v>
                </c:pt>
                <c:pt idx="1">
                  <c:v>403</c:v>
                </c:pt>
                <c:pt idx="2">
                  <c:v>428</c:v>
                </c:pt>
              </c:numCache>
            </c:numRef>
          </c:val>
        </c:ser>
        <c:ser>
          <c:idx val="1"/>
          <c:order val="1"/>
          <c:tx>
            <c:strRef>
              <c:f>Sheet1!$C$1</c:f>
              <c:strCache>
                <c:ptCount val="1"/>
                <c:pt idx="0">
                  <c:v>China Import</c:v>
                </c:pt>
              </c:strCache>
            </c:strRef>
          </c:tx>
          <c:invertIfNegative val="0"/>
          <c:dLbls>
            <c:dLbl>
              <c:idx val="2"/>
              <c:layout/>
              <c:showLegendKey val="0"/>
              <c:showVal val="0"/>
              <c:showCatName val="0"/>
              <c:showSerName val="1"/>
              <c:showPercent val="0"/>
              <c:showBubbleSize val="0"/>
            </c:dLbl>
            <c:txPr>
              <a:bodyPr/>
              <a:lstStyle/>
              <a:p>
                <a:pPr>
                  <a:defRPr>
                    <a:solidFill>
                      <a:schemeClr val="bg1"/>
                    </a:solidFill>
                  </a:defRPr>
                </a:pPr>
                <a:endParaRPr lang="en-US"/>
              </a:p>
            </c:txPr>
            <c:showLegendKey val="0"/>
            <c:showVal val="0"/>
            <c:showCatName val="0"/>
            <c:showSerName val="0"/>
            <c:showPercent val="0"/>
            <c:showBubbleSize val="0"/>
          </c:dLbls>
          <c:cat>
            <c:numRef>
              <c:f>Sheet1!$A$2:$A$4</c:f>
              <c:numCache>
                <c:formatCode>General</c:formatCode>
                <c:ptCount val="3"/>
                <c:pt idx="0">
                  <c:v>2011</c:v>
                </c:pt>
                <c:pt idx="1">
                  <c:v>2012</c:v>
                </c:pt>
                <c:pt idx="2">
                  <c:v>2013</c:v>
                </c:pt>
              </c:numCache>
            </c:numRef>
          </c:cat>
          <c:val>
            <c:numRef>
              <c:f>Sheet1!$C$2:$C$4</c:f>
              <c:numCache>
                <c:formatCode>General</c:formatCode>
                <c:ptCount val="3"/>
                <c:pt idx="0">
                  <c:v>500</c:v>
                </c:pt>
                <c:pt idx="1">
                  <c:v>900</c:v>
                </c:pt>
                <c:pt idx="2">
                  <c:v>1500</c:v>
                </c:pt>
              </c:numCache>
            </c:numRef>
          </c:val>
        </c:ser>
        <c:dLbls>
          <c:showLegendKey val="0"/>
          <c:showVal val="0"/>
          <c:showCatName val="0"/>
          <c:showSerName val="0"/>
          <c:showPercent val="0"/>
          <c:showBubbleSize val="0"/>
        </c:dLbls>
        <c:gapWidth val="55"/>
        <c:overlap val="100"/>
        <c:axId val="42122240"/>
        <c:axId val="42132224"/>
      </c:barChart>
      <c:catAx>
        <c:axId val="42122240"/>
        <c:scaling>
          <c:orientation val="minMax"/>
        </c:scaling>
        <c:delete val="0"/>
        <c:axPos val="b"/>
        <c:numFmt formatCode="General" sourceLinked="1"/>
        <c:majorTickMark val="none"/>
        <c:minorTickMark val="none"/>
        <c:tickLblPos val="nextTo"/>
        <c:spPr>
          <a:ln w="12700">
            <a:solidFill>
              <a:srgbClr val="000000"/>
            </a:solidFill>
            <a:prstDash val="solid"/>
          </a:ln>
        </c:spPr>
        <c:txPr>
          <a:bodyPr/>
          <a:lstStyle/>
          <a:p>
            <a:pPr>
              <a:defRPr sz="1400" b="0">
                <a:solidFill>
                  <a:schemeClr val="accent1"/>
                </a:solidFill>
                <a:latin typeface="Arial Narrow"/>
                <a:ea typeface="Arial Narrow"/>
                <a:cs typeface="Arial Narrow"/>
              </a:defRPr>
            </a:pPr>
            <a:endParaRPr lang="en-US"/>
          </a:p>
        </c:txPr>
        <c:crossAx val="42132224"/>
        <c:crosses val="autoZero"/>
        <c:auto val="1"/>
        <c:lblAlgn val="ctr"/>
        <c:lblOffset val="100"/>
        <c:noMultiLvlLbl val="0"/>
      </c:catAx>
      <c:valAx>
        <c:axId val="42132224"/>
        <c:scaling>
          <c:orientation val="minMax"/>
        </c:scaling>
        <c:delete val="0"/>
        <c:axPos val="l"/>
        <c:majorGridlines>
          <c:spPr>
            <a:ln>
              <a:prstDash val="sysDash"/>
            </a:ln>
          </c:spPr>
        </c:majorGridlines>
        <c:title>
          <c:tx>
            <c:rich>
              <a:bodyPr rot="-5400000" vert="horz"/>
              <a:lstStyle/>
              <a:p>
                <a:pPr>
                  <a:defRPr>
                    <a:solidFill>
                      <a:schemeClr val="accent1"/>
                    </a:solidFill>
                  </a:defRPr>
                </a:pPr>
                <a:r>
                  <a:rPr lang="en-GB" dirty="0" smtClean="0">
                    <a:solidFill>
                      <a:schemeClr val="accent1"/>
                    </a:solidFill>
                  </a:rPr>
                  <a:t>Tonnes</a:t>
                </a:r>
                <a:endParaRPr lang="en-GB" dirty="0">
                  <a:solidFill>
                    <a:schemeClr val="accent1"/>
                  </a:solidFill>
                </a:endParaRPr>
              </a:p>
            </c:rich>
          </c:tx>
          <c:layout>
            <c:manualLayout>
              <c:xMode val="edge"/>
              <c:yMode val="edge"/>
              <c:x val="1.3722791789223083E-3"/>
              <c:y val="5.1906526020411417E-2"/>
            </c:manualLayout>
          </c:layout>
          <c:overlay val="0"/>
        </c:title>
        <c:numFmt formatCode="#,##0" sourceLinked="0"/>
        <c:majorTickMark val="none"/>
        <c:minorTickMark val="none"/>
        <c:tickLblPos val="nextTo"/>
        <c:spPr>
          <a:ln w="12700">
            <a:solidFill>
              <a:srgbClr val="000000"/>
            </a:solidFill>
            <a:prstDash val="solid"/>
          </a:ln>
        </c:spPr>
        <c:txPr>
          <a:bodyPr/>
          <a:lstStyle/>
          <a:p>
            <a:pPr>
              <a:defRPr sz="1400" b="0">
                <a:solidFill>
                  <a:schemeClr val="accent1"/>
                </a:solidFill>
                <a:latin typeface="Arial Narrow"/>
                <a:ea typeface="Arial Narrow"/>
                <a:cs typeface="Arial Narrow"/>
              </a:defRPr>
            </a:pPr>
            <a:endParaRPr lang="en-US"/>
          </a:p>
        </c:txPr>
        <c:crossAx val="42122240"/>
        <c:crosses val="autoZero"/>
        <c:crossBetween val="between"/>
      </c:valAx>
      <c:spPr>
        <a:noFill/>
        <a:ln>
          <a:noFill/>
        </a:ln>
      </c:spPr>
    </c:plotArea>
    <c:plotVisOnly val="1"/>
    <c:dispBlanksAs val="gap"/>
    <c:showDLblsOverMax val="0"/>
  </c:chart>
  <c:spPr>
    <a:noFill/>
    <a:ln>
      <a:noFill/>
    </a:ln>
  </c:spPr>
  <c:txPr>
    <a:bodyPr/>
    <a:lstStyle/>
    <a:p>
      <a:pPr>
        <a:defRPr sz="1400" b="1">
          <a:solidFill>
            <a:srgbClr val="000000"/>
          </a:solidFill>
          <a:latin typeface="Arial Narrow"/>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540218384304184"/>
          <c:y val="1.2473684210526317E-2"/>
          <c:w val="0.75555545888255682"/>
          <c:h val="0.88317488603398264"/>
        </c:manualLayout>
      </c:layout>
      <c:barChart>
        <c:barDir val="bar"/>
        <c:grouping val="clustered"/>
        <c:varyColors val="0"/>
        <c:ser>
          <c:idx val="0"/>
          <c:order val="0"/>
          <c:tx>
            <c:strRef>
              <c:f>PPP!$B$1</c:f>
              <c:strCache>
                <c:ptCount val="1"/>
                <c:pt idx="0">
                  <c:v>2005</c:v>
                </c:pt>
              </c:strCache>
            </c:strRef>
          </c:tx>
          <c:spPr>
            <a:solidFill>
              <a:srgbClr val="0072AA"/>
            </a:solidFill>
            <a:ln w="12700">
              <a:noFill/>
              <a:prstDash val="solid"/>
            </a:ln>
          </c:spPr>
          <c:invertIfNegative val="0"/>
          <c:cat>
            <c:strRef>
              <c:f>PPP!$A$2:$A$12</c:f>
              <c:strCache>
                <c:ptCount val="11"/>
                <c:pt idx="0">
                  <c:v>Mexico</c:v>
                </c:pt>
                <c:pt idx="1">
                  <c:v>Italy</c:v>
                </c:pt>
                <c:pt idx="2">
                  <c:v>Indonesia</c:v>
                </c:pt>
                <c:pt idx="3">
                  <c:v>UK</c:v>
                </c:pt>
                <c:pt idx="4">
                  <c:v>France</c:v>
                </c:pt>
                <c:pt idx="5">
                  <c:v>Brazil</c:v>
                </c:pt>
                <c:pt idx="6">
                  <c:v>Russia</c:v>
                </c:pt>
                <c:pt idx="7">
                  <c:v>Germany</c:v>
                </c:pt>
                <c:pt idx="8">
                  <c:v>Japan</c:v>
                </c:pt>
                <c:pt idx="9">
                  <c:v>India</c:v>
                </c:pt>
                <c:pt idx="10">
                  <c:v>China</c:v>
                </c:pt>
              </c:strCache>
            </c:strRef>
          </c:cat>
          <c:val>
            <c:numRef>
              <c:f>PPP!$B$2:$B$12</c:f>
              <c:numCache>
                <c:formatCode>General</c:formatCode>
                <c:ptCount val="11"/>
                <c:pt idx="0">
                  <c:v>11</c:v>
                </c:pt>
                <c:pt idx="1">
                  <c:v>14</c:v>
                </c:pt>
                <c:pt idx="2">
                  <c:v>8</c:v>
                </c:pt>
                <c:pt idx="3">
                  <c:v>17</c:v>
                </c:pt>
                <c:pt idx="4">
                  <c:v>15</c:v>
                </c:pt>
                <c:pt idx="5">
                  <c:v>14</c:v>
                </c:pt>
                <c:pt idx="6">
                  <c:v>14</c:v>
                </c:pt>
                <c:pt idx="7">
                  <c:v>20</c:v>
                </c:pt>
                <c:pt idx="8">
                  <c:v>31</c:v>
                </c:pt>
                <c:pt idx="9">
                  <c:v>19</c:v>
                </c:pt>
                <c:pt idx="10">
                  <c:v>41</c:v>
                </c:pt>
              </c:numCache>
            </c:numRef>
          </c:val>
        </c:ser>
        <c:ser>
          <c:idx val="1"/>
          <c:order val="1"/>
          <c:tx>
            <c:strRef>
              <c:f>PPP!$C$1</c:f>
              <c:strCache>
                <c:ptCount val="1"/>
                <c:pt idx="0">
                  <c:v>2011</c:v>
                </c:pt>
              </c:strCache>
            </c:strRef>
          </c:tx>
          <c:spPr>
            <a:solidFill>
              <a:srgbClr val="6DC067"/>
            </a:solidFill>
            <a:ln w="12700">
              <a:noFill/>
              <a:prstDash val="solid"/>
            </a:ln>
          </c:spPr>
          <c:invertIfNegative val="0"/>
          <c:cat>
            <c:strRef>
              <c:f>PPP!$A$2:$A$12</c:f>
              <c:strCache>
                <c:ptCount val="11"/>
                <c:pt idx="0">
                  <c:v>Mexico</c:v>
                </c:pt>
                <c:pt idx="1">
                  <c:v>Italy</c:v>
                </c:pt>
                <c:pt idx="2">
                  <c:v>Indonesia</c:v>
                </c:pt>
                <c:pt idx="3">
                  <c:v>UK</c:v>
                </c:pt>
                <c:pt idx="4">
                  <c:v>France</c:v>
                </c:pt>
                <c:pt idx="5">
                  <c:v>Brazil</c:v>
                </c:pt>
                <c:pt idx="6">
                  <c:v>Russia</c:v>
                </c:pt>
                <c:pt idx="7">
                  <c:v>Germany</c:v>
                </c:pt>
                <c:pt idx="8">
                  <c:v>Japan</c:v>
                </c:pt>
                <c:pt idx="9">
                  <c:v>India</c:v>
                </c:pt>
                <c:pt idx="10">
                  <c:v>China</c:v>
                </c:pt>
              </c:strCache>
            </c:strRef>
          </c:cat>
          <c:val>
            <c:numRef>
              <c:f>PPP!$C$2:$C$12</c:f>
              <c:numCache>
                <c:formatCode>General</c:formatCode>
                <c:ptCount val="11"/>
                <c:pt idx="0">
                  <c:v>13</c:v>
                </c:pt>
                <c:pt idx="1">
                  <c:v>14</c:v>
                </c:pt>
                <c:pt idx="2">
                  <c:v>16</c:v>
                </c:pt>
                <c:pt idx="3">
                  <c:v>15</c:v>
                </c:pt>
                <c:pt idx="4">
                  <c:v>17</c:v>
                </c:pt>
                <c:pt idx="5">
                  <c:v>18</c:v>
                </c:pt>
                <c:pt idx="6">
                  <c:v>20</c:v>
                </c:pt>
                <c:pt idx="7">
                  <c:v>22</c:v>
                </c:pt>
                <c:pt idx="8">
                  <c:v>29</c:v>
                </c:pt>
                <c:pt idx="9">
                  <c:v>39</c:v>
                </c:pt>
                <c:pt idx="10">
                  <c:v>89</c:v>
                </c:pt>
              </c:numCache>
            </c:numRef>
          </c:val>
        </c:ser>
        <c:ser>
          <c:idx val="2"/>
          <c:order val="2"/>
          <c:tx>
            <c:strRef>
              <c:f>PPP!$D$1</c:f>
              <c:strCache>
                <c:ptCount val="1"/>
                <c:pt idx="0">
                  <c:v>2013</c:v>
                </c:pt>
              </c:strCache>
            </c:strRef>
          </c:tx>
          <c:spPr>
            <a:solidFill>
              <a:srgbClr val="009BD9"/>
            </a:solidFill>
            <a:ln w="12700">
              <a:noFill/>
              <a:prstDash val="solid"/>
            </a:ln>
          </c:spPr>
          <c:invertIfNegative val="0"/>
          <c:cat>
            <c:strRef>
              <c:f>PPP!$A$2:$A$12</c:f>
              <c:strCache>
                <c:ptCount val="11"/>
                <c:pt idx="0">
                  <c:v>Mexico</c:v>
                </c:pt>
                <c:pt idx="1">
                  <c:v>Italy</c:v>
                </c:pt>
                <c:pt idx="2">
                  <c:v>Indonesia</c:v>
                </c:pt>
                <c:pt idx="3">
                  <c:v>UK</c:v>
                </c:pt>
                <c:pt idx="4">
                  <c:v>France</c:v>
                </c:pt>
                <c:pt idx="5">
                  <c:v>Brazil</c:v>
                </c:pt>
                <c:pt idx="6">
                  <c:v>Russia</c:v>
                </c:pt>
                <c:pt idx="7">
                  <c:v>Germany</c:v>
                </c:pt>
                <c:pt idx="8">
                  <c:v>Japan</c:v>
                </c:pt>
                <c:pt idx="9">
                  <c:v>India</c:v>
                </c:pt>
                <c:pt idx="10">
                  <c:v>China</c:v>
                </c:pt>
              </c:strCache>
            </c:strRef>
          </c:cat>
          <c:val>
            <c:numRef>
              <c:f>PPP!$D$2:$D$12</c:f>
              <c:numCache>
                <c:formatCode>#,##0</c:formatCode>
                <c:ptCount val="11"/>
                <c:pt idx="0">
                  <c:v>12</c:v>
                </c:pt>
                <c:pt idx="1">
                  <c:v>12</c:v>
                </c:pt>
                <c:pt idx="2">
                  <c:v>14</c:v>
                </c:pt>
                <c:pt idx="3">
                  <c:v>14</c:v>
                </c:pt>
                <c:pt idx="4">
                  <c:v>15</c:v>
                </c:pt>
                <c:pt idx="5">
                  <c:v>18</c:v>
                </c:pt>
                <c:pt idx="6">
                  <c:v>21</c:v>
                </c:pt>
                <c:pt idx="7">
                  <c:v>21</c:v>
                </c:pt>
                <c:pt idx="8">
                  <c:v>28</c:v>
                </c:pt>
                <c:pt idx="9">
                  <c:v>40</c:v>
                </c:pt>
                <c:pt idx="10">
                  <c:v>96</c:v>
                </c:pt>
              </c:numCache>
            </c:numRef>
          </c:val>
        </c:ser>
        <c:dLbls>
          <c:showLegendKey val="0"/>
          <c:showVal val="0"/>
          <c:showCatName val="0"/>
          <c:showSerName val="0"/>
          <c:showPercent val="0"/>
          <c:showBubbleSize val="0"/>
        </c:dLbls>
        <c:gapWidth val="50"/>
        <c:axId val="109539328"/>
        <c:axId val="109540864"/>
      </c:barChart>
      <c:catAx>
        <c:axId val="109539328"/>
        <c:scaling>
          <c:orientation val="minMax"/>
        </c:scaling>
        <c:delete val="0"/>
        <c:axPos val="l"/>
        <c:majorTickMark val="out"/>
        <c:minorTickMark val="none"/>
        <c:tickLblPos val="nextTo"/>
        <c:txPr>
          <a:bodyPr rot="-60000000" vert="horz"/>
          <a:lstStyle/>
          <a:p>
            <a:pPr>
              <a:defRPr sz="1050" b="0">
                <a:solidFill>
                  <a:schemeClr val="accent1"/>
                </a:solidFill>
              </a:defRPr>
            </a:pPr>
            <a:endParaRPr lang="en-US"/>
          </a:p>
        </c:txPr>
        <c:crossAx val="109540864"/>
        <c:crosses val="autoZero"/>
        <c:auto val="1"/>
        <c:lblAlgn val="ctr"/>
        <c:lblOffset val="100"/>
        <c:noMultiLvlLbl val="0"/>
      </c:catAx>
      <c:valAx>
        <c:axId val="109540864"/>
        <c:scaling>
          <c:orientation val="minMax"/>
          <c:max val="100"/>
          <c:min val="0"/>
        </c:scaling>
        <c:delete val="0"/>
        <c:axPos val="b"/>
        <c:majorGridlines>
          <c:spPr>
            <a:ln>
              <a:prstDash val="sysDash"/>
            </a:ln>
          </c:spPr>
        </c:majorGridlines>
        <c:title>
          <c:tx>
            <c:rich>
              <a:bodyPr/>
              <a:lstStyle/>
              <a:p>
                <a:pPr>
                  <a:defRPr sz="1050"/>
                </a:pPr>
                <a:r>
                  <a:rPr lang="en-GB" sz="1050" dirty="0" smtClean="0"/>
                  <a:t>% of US GDP</a:t>
                </a:r>
                <a:endParaRPr lang="en-GB" sz="1050" dirty="0"/>
              </a:p>
            </c:rich>
          </c:tx>
          <c:layout>
            <c:manualLayout>
              <c:xMode val="edge"/>
              <c:yMode val="edge"/>
              <c:x val="0.779141873385086"/>
              <c:y val="0.96124975383659883"/>
            </c:manualLayout>
          </c:layout>
          <c:overlay val="0"/>
        </c:title>
        <c:numFmt formatCode="General" sourceLinked="1"/>
        <c:majorTickMark val="out"/>
        <c:minorTickMark val="none"/>
        <c:tickLblPos val="nextTo"/>
        <c:spPr>
          <a:ln w="9525">
            <a:solidFill>
              <a:schemeClr val="bg1">
                <a:lumMod val="50000"/>
              </a:schemeClr>
            </a:solidFill>
          </a:ln>
        </c:spPr>
        <c:txPr>
          <a:bodyPr rot="-60000000" vert="horz"/>
          <a:lstStyle/>
          <a:p>
            <a:pPr>
              <a:defRPr sz="1050" b="0">
                <a:solidFill>
                  <a:srgbClr val="5D5D60"/>
                </a:solidFill>
              </a:defRPr>
            </a:pPr>
            <a:endParaRPr lang="en-US"/>
          </a:p>
        </c:txPr>
        <c:crossAx val="109539328"/>
        <c:crosses val="autoZero"/>
        <c:crossBetween val="between"/>
      </c:valAx>
      <c:spPr>
        <a:noFill/>
        <a:ln w="25400">
          <a:noFill/>
        </a:ln>
      </c:spPr>
    </c:plotArea>
    <c:legend>
      <c:legendPos val="r"/>
      <c:layout>
        <c:manualLayout>
          <c:xMode val="edge"/>
          <c:yMode val="edge"/>
          <c:x val="0.88468134162787671"/>
          <c:y val="0.38786116866970616"/>
          <c:w val="0.10979379649367049"/>
          <c:h val="0.20585640281806891"/>
        </c:manualLayout>
      </c:layout>
      <c:overlay val="0"/>
      <c:spPr>
        <a:ln w="25400">
          <a:noFill/>
        </a:ln>
      </c:spPr>
      <c:txPr>
        <a:bodyPr/>
        <a:lstStyle/>
        <a:p>
          <a:pPr>
            <a:defRPr sz="1050" b="0">
              <a:solidFill>
                <a:schemeClr val="accent1"/>
              </a:solidFill>
              <a:latin typeface="Arial"/>
              <a:ea typeface="Arial"/>
              <a:cs typeface="Arial"/>
            </a:defRPr>
          </a:pPr>
          <a:endParaRPr lang="en-US"/>
        </a:p>
      </c:txPr>
    </c:legend>
    <c:plotVisOnly val="1"/>
    <c:dispBlanksAs val="gap"/>
    <c:showDLblsOverMax val="0"/>
  </c:chart>
  <c:spPr>
    <a:noFill/>
    <a:ln w="9525">
      <a:noFill/>
    </a:ln>
  </c:spPr>
  <c:txPr>
    <a:bodyPr/>
    <a:lstStyle/>
    <a:p>
      <a:pPr>
        <a:defRPr sz="700" b="0">
          <a:solidFill>
            <a:srgbClr val="5D5D60"/>
          </a:solidFill>
          <a:latin typeface="Arial"/>
          <a:ea typeface="Arial"/>
          <a:cs typeface="Arial"/>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731313841860526"/>
          <c:y val="2.1022688738005807E-2"/>
          <c:w val="0.89268686158139487"/>
          <c:h val="0.75521425376217344"/>
        </c:manualLayout>
      </c:layout>
      <c:barChart>
        <c:barDir val="col"/>
        <c:grouping val="stacked"/>
        <c:varyColors val="0"/>
        <c:ser>
          <c:idx val="0"/>
          <c:order val="0"/>
          <c:tx>
            <c:strRef>
              <c:f>Sheet1!$B$1</c:f>
              <c:strCache>
                <c:ptCount val="1"/>
                <c:pt idx="0">
                  <c:v>99.99</c:v>
                </c:pt>
              </c:strCache>
            </c:strRef>
          </c:tx>
          <c:invertIfNegative val="0"/>
          <c:dLbls>
            <c:dLbl>
              <c:idx val="0"/>
              <c:delete val="1"/>
            </c:dLbl>
            <c:dLbl>
              <c:idx val="1"/>
              <c:delete val="1"/>
            </c:dLbl>
            <c:txPr>
              <a:bodyPr/>
              <a:lstStyle/>
              <a:p>
                <a:pPr>
                  <a:defRPr>
                    <a:solidFill>
                      <a:schemeClr val="bg1"/>
                    </a:solidFill>
                  </a:defRPr>
                </a:pPr>
                <a:endParaRPr lang="en-US"/>
              </a:p>
            </c:txPr>
            <c:showLegendKey val="0"/>
            <c:showVal val="0"/>
            <c:showCatName val="0"/>
            <c:showSerName val="1"/>
            <c:showPercent val="0"/>
            <c:showBubbleSize val="0"/>
            <c:showLeaderLines val="0"/>
          </c:dLbls>
          <c:cat>
            <c:strRef>
              <c:f>Sheet1!$A$2:$A$4</c:f>
              <c:strCache>
                <c:ptCount val="3"/>
                <c:pt idx="0">
                  <c:v>2012</c:v>
                </c:pt>
                <c:pt idx="1">
                  <c:v>2013</c:v>
                </c:pt>
                <c:pt idx="2">
                  <c:v>2014 (projected)</c:v>
                </c:pt>
              </c:strCache>
            </c:strRef>
          </c:cat>
          <c:val>
            <c:numRef>
              <c:f>Sheet1!$B$2:$B$4</c:f>
              <c:numCache>
                <c:formatCode>General</c:formatCode>
                <c:ptCount val="3"/>
                <c:pt idx="0">
                  <c:v>1142</c:v>
                </c:pt>
                <c:pt idx="1">
                  <c:v>3188</c:v>
                </c:pt>
                <c:pt idx="2">
                  <c:v>3599</c:v>
                </c:pt>
              </c:numCache>
            </c:numRef>
          </c:val>
        </c:ser>
        <c:ser>
          <c:idx val="1"/>
          <c:order val="1"/>
          <c:tx>
            <c:strRef>
              <c:f>Sheet1!$C$1</c:f>
              <c:strCache>
                <c:ptCount val="1"/>
                <c:pt idx="0">
                  <c:v>99.95</c:v>
                </c:pt>
              </c:strCache>
            </c:strRef>
          </c:tx>
          <c:invertIfNegative val="0"/>
          <c:dLbls>
            <c:dLbl>
              <c:idx val="0"/>
              <c:delete val="1"/>
            </c:dLbl>
            <c:dLbl>
              <c:idx val="1"/>
              <c:delete val="1"/>
            </c:dLbl>
            <c:dLbl>
              <c:idx val="2"/>
              <c:layout/>
              <c:showLegendKey val="0"/>
              <c:showVal val="0"/>
              <c:showCatName val="0"/>
              <c:showSerName val="1"/>
              <c:showPercent val="0"/>
              <c:showBubbleSize val="0"/>
            </c:dLbl>
            <c:txPr>
              <a:bodyPr/>
              <a:lstStyle/>
              <a:p>
                <a:pPr>
                  <a:defRPr>
                    <a:solidFill>
                      <a:schemeClr val="bg1"/>
                    </a:solidFill>
                  </a:defRPr>
                </a:pPr>
                <a:endParaRPr lang="en-US"/>
              </a:p>
            </c:txPr>
            <c:showLegendKey val="0"/>
            <c:showVal val="1"/>
            <c:showCatName val="0"/>
            <c:showSerName val="0"/>
            <c:showPercent val="0"/>
            <c:showBubbleSize val="0"/>
            <c:showLeaderLines val="0"/>
          </c:dLbls>
          <c:cat>
            <c:strRef>
              <c:f>Sheet1!$A$2:$A$4</c:f>
              <c:strCache>
                <c:ptCount val="3"/>
                <c:pt idx="0">
                  <c:v>2012</c:v>
                </c:pt>
                <c:pt idx="1">
                  <c:v>2013</c:v>
                </c:pt>
                <c:pt idx="2">
                  <c:v>2014 (projected)</c:v>
                </c:pt>
              </c:strCache>
            </c:strRef>
          </c:cat>
          <c:val>
            <c:numRef>
              <c:f>Sheet1!$C$2:$C$4</c:f>
              <c:numCache>
                <c:formatCode>General</c:formatCode>
                <c:ptCount val="3"/>
                <c:pt idx="0">
                  <c:v>759</c:v>
                </c:pt>
                <c:pt idx="1">
                  <c:v>818</c:v>
                </c:pt>
                <c:pt idx="2">
                  <c:v>693</c:v>
                </c:pt>
              </c:numCache>
            </c:numRef>
          </c:val>
        </c:ser>
        <c:ser>
          <c:idx val="2"/>
          <c:order val="2"/>
          <c:tx>
            <c:strRef>
              <c:f>Sheet1!$D$1</c:f>
              <c:strCache>
                <c:ptCount val="1"/>
                <c:pt idx="0">
                  <c:v>T+D</c:v>
                </c:pt>
              </c:strCache>
            </c:strRef>
          </c:tx>
          <c:invertIfNegative val="0"/>
          <c:dLbls>
            <c:dLbl>
              <c:idx val="0"/>
              <c:delete val="1"/>
            </c:dLbl>
            <c:dLbl>
              <c:idx val="1"/>
              <c:delete val="1"/>
            </c:dLbl>
            <c:txPr>
              <a:bodyPr/>
              <a:lstStyle/>
              <a:p>
                <a:pPr>
                  <a:defRPr>
                    <a:solidFill>
                      <a:schemeClr val="bg1"/>
                    </a:solidFill>
                  </a:defRPr>
                </a:pPr>
                <a:endParaRPr lang="en-US"/>
              </a:p>
            </c:txPr>
            <c:showLegendKey val="0"/>
            <c:showVal val="0"/>
            <c:showCatName val="0"/>
            <c:showSerName val="1"/>
            <c:showPercent val="0"/>
            <c:showBubbleSize val="0"/>
            <c:showLeaderLines val="0"/>
          </c:dLbls>
          <c:cat>
            <c:strRef>
              <c:f>Sheet1!$A$2:$A$4</c:f>
              <c:strCache>
                <c:ptCount val="3"/>
                <c:pt idx="0">
                  <c:v>2012</c:v>
                </c:pt>
                <c:pt idx="1">
                  <c:v>2013</c:v>
                </c:pt>
                <c:pt idx="2">
                  <c:v>2014 (projected)</c:v>
                </c:pt>
              </c:strCache>
            </c:strRef>
          </c:cat>
          <c:val>
            <c:numRef>
              <c:f>Sheet1!$D$2:$D$4</c:f>
              <c:numCache>
                <c:formatCode>General</c:formatCode>
                <c:ptCount val="3"/>
                <c:pt idx="0">
                  <c:v>4225</c:v>
                </c:pt>
                <c:pt idx="1">
                  <c:v>6695</c:v>
                </c:pt>
                <c:pt idx="2">
                  <c:v>6768</c:v>
                </c:pt>
              </c:numCache>
            </c:numRef>
          </c:val>
        </c:ser>
        <c:dLbls>
          <c:showLegendKey val="0"/>
          <c:showVal val="0"/>
          <c:showCatName val="0"/>
          <c:showSerName val="0"/>
          <c:showPercent val="0"/>
          <c:showBubbleSize val="0"/>
        </c:dLbls>
        <c:gapWidth val="95"/>
        <c:overlap val="100"/>
        <c:axId val="109594880"/>
        <c:axId val="109608960"/>
      </c:barChart>
      <c:catAx>
        <c:axId val="109594880"/>
        <c:scaling>
          <c:orientation val="minMax"/>
        </c:scaling>
        <c:delete val="0"/>
        <c:axPos val="b"/>
        <c:numFmt formatCode="General" sourceLinked="1"/>
        <c:majorTickMark val="none"/>
        <c:minorTickMark val="none"/>
        <c:tickLblPos val="nextTo"/>
        <c:spPr>
          <a:ln w="12700">
            <a:solidFill>
              <a:srgbClr val="000000"/>
            </a:solidFill>
            <a:prstDash val="solid"/>
          </a:ln>
        </c:spPr>
        <c:txPr>
          <a:bodyPr/>
          <a:lstStyle/>
          <a:p>
            <a:pPr>
              <a:defRPr sz="1400" b="1">
                <a:latin typeface="Arial Narrow"/>
                <a:ea typeface="Arial Narrow"/>
                <a:cs typeface="Arial Narrow"/>
              </a:defRPr>
            </a:pPr>
            <a:endParaRPr lang="en-US"/>
          </a:p>
        </c:txPr>
        <c:crossAx val="109608960"/>
        <c:crosses val="autoZero"/>
        <c:auto val="1"/>
        <c:lblAlgn val="ctr"/>
        <c:lblOffset val="100"/>
        <c:noMultiLvlLbl val="0"/>
      </c:catAx>
      <c:valAx>
        <c:axId val="109608960"/>
        <c:scaling>
          <c:orientation val="minMax"/>
          <c:max val="12000"/>
        </c:scaling>
        <c:delete val="0"/>
        <c:axPos val="l"/>
        <c:majorGridlines>
          <c:spPr>
            <a:ln>
              <a:prstDash val="sysDash"/>
            </a:ln>
          </c:spPr>
        </c:majorGridlines>
        <c:title>
          <c:tx>
            <c:rich>
              <a:bodyPr rot="-5400000" vert="horz"/>
              <a:lstStyle/>
              <a:p>
                <a:pPr>
                  <a:defRPr/>
                </a:pPr>
                <a:r>
                  <a:rPr lang="en-GB" dirty="0" smtClean="0">
                    <a:solidFill>
                      <a:schemeClr val="accent1"/>
                    </a:solidFill>
                  </a:rPr>
                  <a:t>Tonnes</a:t>
                </a:r>
                <a:endParaRPr lang="en-GB" dirty="0">
                  <a:solidFill>
                    <a:schemeClr val="accent1"/>
                  </a:solidFill>
                </a:endParaRPr>
              </a:p>
            </c:rich>
          </c:tx>
          <c:layout>
            <c:manualLayout>
              <c:xMode val="edge"/>
              <c:yMode val="edge"/>
              <c:x val="3.0865709609746894E-3"/>
              <c:y val="1.4682912149363929E-2"/>
            </c:manualLayout>
          </c:layout>
          <c:overlay val="0"/>
        </c:title>
        <c:numFmt formatCode="#,##0" sourceLinked="0"/>
        <c:majorTickMark val="none"/>
        <c:minorTickMark val="none"/>
        <c:tickLblPos val="nextTo"/>
        <c:spPr>
          <a:ln w="12700">
            <a:solidFill>
              <a:srgbClr val="000000"/>
            </a:solidFill>
            <a:prstDash val="solid"/>
          </a:ln>
        </c:spPr>
        <c:txPr>
          <a:bodyPr/>
          <a:lstStyle/>
          <a:p>
            <a:pPr>
              <a:defRPr sz="1400" b="1">
                <a:solidFill>
                  <a:schemeClr val="accent1"/>
                </a:solidFill>
                <a:latin typeface="Arial Narrow"/>
                <a:ea typeface="Arial Narrow"/>
                <a:cs typeface="Arial Narrow"/>
              </a:defRPr>
            </a:pPr>
            <a:endParaRPr lang="en-US"/>
          </a:p>
        </c:txPr>
        <c:crossAx val="109594880"/>
        <c:crosses val="autoZero"/>
        <c:crossBetween val="between"/>
      </c:valAx>
      <c:dTable>
        <c:showHorzBorder val="1"/>
        <c:showVertBorder val="1"/>
        <c:showOutline val="1"/>
        <c:showKeys val="1"/>
        <c:txPr>
          <a:bodyPr/>
          <a:lstStyle/>
          <a:p>
            <a:pPr rtl="0">
              <a:defRPr>
                <a:solidFill>
                  <a:schemeClr val="accent1"/>
                </a:solidFill>
              </a:defRPr>
            </a:pPr>
            <a:endParaRPr lang="en-US"/>
          </a:p>
        </c:txPr>
      </c:dTable>
      <c:spPr>
        <a:noFill/>
        <a:ln>
          <a:noFill/>
        </a:ln>
      </c:spPr>
    </c:plotArea>
    <c:plotVisOnly val="1"/>
    <c:dispBlanksAs val="gap"/>
    <c:showDLblsOverMax val="0"/>
  </c:chart>
  <c:spPr>
    <a:noFill/>
    <a:ln>
      <a:noFill/>
    </a:ln>
  </c:spPr>
  <c:txPr>
    <a:bodyPr/>
    <a:lstStyle/>
    <a:p>
      <a:pPr>
        <a:defRPr sz="1400" b="1">
          <a:solidFill>
            <a:srgbClr val="000000"/>
          </a:solidFill>
          <a:latin typeface="Arial Narrow"/>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I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321065529792217"/>
          <c:y val="1.2473684210526317E-2"/>
          <c:w val="0.74808775974826347"/>
          <c:h val="0.89932863655201056"/>
        </c:manualLayout>
      </c:layout>
      <c:barChart>
        <c:barDir val="bar"/>
        <c:grouping val="clustered"/>
        <c:varyColors val="0"/>
        <c:ser>
          <c:idx val="0"/>
          <c:order val="0"/>
          <c:tx>
            <c:strRef>
              <c:f>'China Demand'!$C$8</c:f>
              <c:strCache>
                <c:ptCount val="1"/>
                <c:pt idx="0">
                  <c:v>2000</c:v>
                </c:pt>
              </c:strCache>
            </c:strRef>
          </c:tx>
          <c:spPr>
            <a:solidFill>
              <a:srgbClr val="0072AA"/>
            </a:solidFill>
            <a:ln w="12700">
              <a:noFill/>
              <a:prstDash val="solid"/>
            </a:ln>
          </c:spPr>
          <c:invertIfNegative val="0"/>
          <c:dLbls>
            <c:txPr>
              <a:bodyPr/>
              <a:lstStyle/>
              <a:p>
                <a:pPr>
                  <a:defRPr sz="1050" b="0">
                    <a:solidFill>
                      <a:schemeClr val="accent1"/>
                    </a:solidFill>
                    <a:latin typeface="Arial"/>
                    <a:ea typeface="Arial"/>
                    <a:cs typeface="Arial"/>
                  </a:defRPr>
                </a:pPr>
                <a:endParaRPr lang="en-US"/>
              </a:p>
            </c:txPr>
            <c:showLegendKey val="0"/>
            <c:showVal val="1"/>
            <c:showCatName val="0"/>
            <c:showSerName val="0"/>
            <c:showPercent val="0"/>
            <c:showBubbleSize val="0"/>
            <c:showLeaderLines val="0"/>
          </c:dLbls>
          <c:cat>
            <c:strRef>
              <c:f>'China Demand'!$B$10:$B$13</c:f>
              <c:strCache>
                <c:ptCount val="4"/>
                <c:pt idx="0">
                  <c:v>Iron Ore</c:v>
                </c:pt>
                <c:pt idx="1">
                  <c:v>Crude Oil</c:v>
                </c:pt>
                <c:pt idx="2">
                  <c:v>Copper</c:v>
                </c:pt>
                <c:pt idx="3">
                  <c:v>Gold*</c:v>
                </c:pt>
              </c:strCache>
            </c:strRef>
          </c:cat>
          <c:val>
            <c:numRef>
              <c:f>'China Demand'!$E$10:$E$13</c:f>
              <c:numCache>
                <c:formatCode>0%</c:formatCode>
                <c:ptCount val="4"/>
                <c:pt idx="0">
                  <c:v>0.22916666666666666</c:v>
                </c:pt>
                <c:pt idx="1">
                  <c:v>6.1975624441111439E-2</c:v>
                </c:pt>
                <c:pt idx="2">
                  <c:v>0.12380763116057233</c:v>
                </c:pt>
                <c:pt idx="3">
                  <c:v>0.10249930230394741</c:v>
                </c:pt>
              </c:numCache>
            </c:numRef>
          </c:val>
        </c:ser>
        <c:ser>
          <c:idx val="1"/>
          <c:order val="1"/>
          <c:tx>
            <c:strRef>
              <c:f>'China Demand'!$I$8</c:f>
              <c:strCache>
                <c:ptCount val="1"/>
                <c:pt idx="0">
                  <c:v>2013</c:v>
                </c:pt>
              </c:strCache>
            </c:strRef>
          </c:tx>
          <c:spPr>
            <a:solidFill>
              <a:srgbClr val="6DC067"/>
            </a:solidFill>
            <a:ln w="12700">
              <a:noFill/>
              <a:prstDash val="solid"/>
            </a:ln>
          </c:spPr>
          <c:invertIfNegative val="0"/>
          <c:dLbls>
            <c:txPr>
              <a:bodyPr/>
              <a:lstStyle/>
              <a:p>
                <a:pPr>
                  <a:defRPr sz="1050" b="0">
                    <a:solidFill>
                      <a:schemeClr val="accent1"/>
                    </a:solidFill>
                    <a:latin typeface="Arial"/>
                    <a:ea typeface="Arial"/>
                    <a:cs typeface="Arial"/>
                  </a:defRPr>
                </a:pPr>
                <a:endParaRPr lang="en-US"/>
              </a:p>
            </c:txPr>
            <c:showLegendKey val="0"/>
            <c:showVal val="1"/>
            <c:showCatName val="0"/>
            <c:showSerName val="0"/>
            <c:showPercent val="0"/>
            <c:showBubbleSize val="0"/>
            <c:showLeaderLines val="0"/>
          </c:dLbls>
          <c:cat>
            <c:strRef>
              <c:f>'China Demand'!$B$10:$B$13</c:f>
              <c:strCache>
                <c:ptCount val="4"/>
                <c:pt idx="0">
                  <c:v>Iron Ore</c:v>
                </c:pt>
                <c:pt idx="1">
                  <c:v>Crude Oil</c:v>
                </c:pt>
                <c:pt idx="2">
                  <c:v>Copper</c:v>
                </c:pt>
                <c:pt idx="3">
                  <c:v>Gold*</c:v>
                </c:pt>
              </c:strCache>
            </c:strRef>
          </c:cat>
          <c:val>
            <c:numRef>
              <c:f>'China Demand'!$K$10:$K$13</c:f>
              <c:numCache>
                <c:formatCode>0%</c:formatCode>
                <c:ptCount val="4"/>
                <c:pt idx="0">
                  <c:v>0.60679611650485521</c:v>
                </c:pt>
                <c:pt idx="1">
                  <c:v>0.11777428470293208</c:v>
                </c:pt>
                <c:pt idx="2">
                  <c:v>0.46763754045307415</c:v>
                </c:pt>
                <c:pt idx="3">
                  <c:v>0.3177673430118183</c:v>
                </c:pt>
              </c:numCache>
            </c:numRef>
          </c:val>
        </c:ser>
        <c:dLbls>
          <c:showLegendKey val="0"/>
          <c:showVal val="0"/>
          <c:showCatName val="0"/>
          <c:showSerName val="0"/>
          <c:showPercent val="0"/>
          <c:showBubbleSize val="0"/>
        </c:dLbls>
        <c:gapWidth val="50"/>
        <c:axId val="109166976"/>
        <c:axId val="109168512"/>
      </c:barChart>
      <c:catAx>
        <c:axId val="109166976"/>
        <c:scaling>
          <c:orientation val="minMax"/>
        </c:scaling>
        <c:delete val="0"/>
        <c:axPos val="l"/>
        <c:majorTickMark val="out"/>
        <c:minorTickMark val="none"/>
        <c:tickLblPos val="nextTo"/>
        <c:txPr>
          <a:bodyPr rot="-60000000" vert="horz"/>
          <a:lstStyle/>
          <a:p>
            <a:pPr>
              <a:defRPr sz="1050" b="0">
                <a:solidFill>
                  <a:schemeClr val="accent1"/>
                </a:solidFill>
              </a:defRPr>
            </a:pPr>
            <a:endParaRPr lang="en-US"/>
          </a:p>
        </c:txPr>
        <c:crossAx val="109168512"/>
        <c:crosses val="autoZero"/>
        <c:auto val="1"/>
        <c:lblAlgn val="ctr"/>
        <c:lblOffset val="100"/>
        <c:noMultiLvlLbl val="0"/>
      </c:catAx>
      <c:valAx>
        <c:axId val="109168512"/>
        <c:scaling>
          <c:orientation val="minMax"/>
        </c:scaling>
        <c:delete val="0"/>
        <c:axPos val="b"/>
        <c:majorGridlines>
          <c:spPr>
            <a:ln w="3175">
              <a:solidFill>
                <a:srgbClr val="6C6C6C"/>
              </a:solidFill>
              <a:prstDash val="sysDash"/>
            </a:ln>
          </c:spPr>
        </c:majorGridlines>
        <c:numFmt formatCode="0%" sourceLinked="1"/>
        <c:majorTickMark val="out"/>
        <c:minorTickMark val="none"/>
        <c:tickLblPos val="nextTo"/>
        <c:spPr>
          <a:ln w="9525">
            <a:solidFill>
              <a:srgbClr val="000000">
                <a:tint val="75000"/>
                <a:shade val="95000"/>
                <a:satMod val="105000"/>
              </a:srgbClr>
            </a:solidFill>
          </a:ln>
        </c:spPr>
        <c:txPr>
          <a:bodyPr rot="-60000000" vert="horz"/>
          <a:lstStyle/>
          <a:p>
            <a:pPr>
              <a:defRPr sz="1050" b="0">
                <a:solidFill>
                  <a:schemeClr val="accent1"/>
                </a:solidFill>
              </a:defRPr>
            </a:pPr>
            <a:endParaRPr lang="en-US"/>
          </a:p>
        </c:txPr>
        <c:crossAx val="109166976"/>
        <c:crosses val="autoZero"/>
        <c:crossBetween val="between"/>
      </c:valAx>
      <c:spPr>
        <a:noFill/>
        <a:ln w="25400">
          <a:noFill/>
        </a:ln>
      </c:spPr>
    </c:plotArea>
    <c:legend>
      <c:legendPos val="r"/>
      <c:layout>
        <c:manualLayout>
          <c:xMode val="edge"/>
          <c:yMode val="edge"/>
          <c:x val="0.80269442632696064"/>
          <c:y val="0.38786137588064717"/>
          <c:w val="5.5889975643927732E-2"/>
          <c:h val="9.2698300870286063E-2"/>
        </c:manualLayout>
      </c:layout>
      <c:overlay val="0"/>
      <c:spPr>
        <a:ln w="25400">
          <a:noFill/>
        </a:ln>
      </c:spPr>
      <c:txPr>
        <a:bodyPr/>
        <a:lstStyle/>
        <a:p>
          <a:pPr>
            <a:defRPr sz="1050" b="0">
              <a:solidFill>
                <a:schemeClr val="accent1"/>
              </a:solidFill>
              <a:latin typeface="Arial"/>
              <a:ea typeface="Arial"/>
              <a:cs typeface="Arial"/>
            </a:defRPr>
          </a:pPr>
          <a:endParaRPr lang="en-US"/>
        </a:p>
      </c:txPr>
    </c:legend>
    <c:plotVisOnly val="1"/>
    <c:dispBlanksAs val="gap"/>
    <c:showDLblsOverMax val="0"/>
  </c:chart>
  <c:spPr>
    <a:noFill/>
    <a:ln w="9525">
      <a:noFill/>
    </a:ln>
  </c:spPr>
  <c:txPr>
    <a:bodyPr/>
    <a:lstStyle/>
    <a:p>
      <a:pPr>
        <a:defRPr sz="700" b="0">
          <a:solidFill>
            <a:srgbClr val="5D5D60"/>
          </a:solidFill>
          <a:latin typeface="Arial"/>
          <a:ea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67564" cy="457885"/>
          </a:xfrm>
          <a:prstGeom prst="rect">
            <a:avLst/>
          </a:prstGeom>
          <a:noFill/>
          <a:ln w="9525">
            <a:noFill/>
            <a:miter lim="800000"/>
            <a:headEnd/>
            <a:tailEnd/>
          </a:ln>
          <a:effectLst/>
        </p:spPr>
        <p:txBody>
          <a:bodyPr vert="horz" wrap="square" lIns="87484" tIns="43740" rIns="87484" bIns="43740" numCol="1" anchor="t" anchorCtr="0" compatLnSpc="1">
            <a:prstTxWarp prst="textNoShape">
              <a:avLst/>
            </a:prstTxWarp>
          </a:bodyPr>
          <a:lstStyle>
            <a:lvl1pP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34819" name="Rectangle 3"/>
          <p:cNvSpPr>
            <a:spLocks noGrp="1" noChangeArrowheads="1"/>
          </p:cNvSpPr>
          <p:nvPr>
            <p:ph type="dt" sz="quarter" idx="1"/>
          </p:nvPr>
        </p:nvSpPr>
        <p:spPr bwMode="auto">
          <a:xfrm>
            <a:off x="3824355" y="0"/>
            <a:ext cx="2959954" cy="457885"/>
          </a:xfrm>
          <a:prstGeom prst="rect">
            <a:avLst/>
          </a:prstGeom>
          <a:noFill/>
          <a:ln w="9525">
            <a:noFill/>
            <a:miter lim="800000"/>
            <a:headEnd/>
            <a:tailEnd/>
          </a:ln>
          <a:effectLst/>
        </p:spPr>
        <p:txBody>
          <a:bodyPr vert="horz" wrap="square" lIns="87484" tIns="43740" rIns="87484" bIns="43740" numCol="1" anchor="t" anchorCtr="0" compatLnSpc="1">
            <a:prstTxWarp prst="textNoShape">
              <a:avLst/>
            </a:prstTxWarp>
          </a:bodyPr>
          <a:lstStyle>
            <a:lvl1pPr algn="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34820" name="Rectangle 4"/>
          <p:cNvSpPr>
            <a:spLocks noGrp="1" noChangeArrowheads="1"/>
          </p:cNvSpPr>
          <p:nvPr>
            <p:ph type="ftr" sz="quarter" idx="2"/>
          </p:nvPr>
        </p:nvSpPr>
        <p:spPr bwMode="auto">
          <a:xfrm>
            <a:off x="0" y="9415160"/>
            <a:ext cx="2967564" cy="541136"/>
          </a:xfrm>
          <a:prstGeom prst="rect">
            <a:avLst/>
          </a:prstGeom>
          <a:noFill/>
          <a:ln w="9525">
            <a:noFill/>
            <a:miter lim="800000"/>
            <a:headEnd/>
            <a:tailEnd/>
          </a:ln>
          <a:effectLst/>
        </p:spPr>
        <p:txBody>
          <a:bodyPr vert="horz" wrap="square" lIns="87484" tIns="43740" rIns="87484" bIns="43740" numCol="1" anchor="b" anchorCtr="0" compatLnSpc="1">
            <a:prstTxWarp prst="textNoShape">
              <a:avLst/>
            </a:prstTxWarp>
          </a:bodyPr>
          <a:lstStyle>
            <a:lvl1pP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34821" name="Rectangle 5"/>
          <p:cNvSpPr>
            <a:spLocks noGrp="1" noChangeArrowheads="1"/>
          </p:cNvSpPr>
          <p:nvPr>
            <p:ph type="sldNum" sz="quarter" idx="3"/>
          </p:nvPr>
        </p:nvSpPr>
        <p:spPr bwMode="auto">
          <a:xfrm>
            <a:off x="3824355" y="9415160"/>
            <a:ext cx="2959954" cy="541136"/>
          </a:xfrm>
          <a:prstGeom prst="rect">
            <a:avLst/>
          </a:prstGeom>
          <a:noFill/>
          <a:ln w="9525">
            <a:noFill/>
            <a:miter lim="800000"/>
            <a:headEnd/>
            <a:tailEnd/>
          </a:ln>
          <a:effectLst/>
        </p:spPr>
        <p:txBody>
          <a:bodyPr vert="horz" wrap="square" lIns="87484" tIns="43740" rIns="87484" bIns="43740" numCol="1" anchor="b" anchorCtr="0" compatLnSpc="1">
            <a:prstTxWarp prst="textNoShape">
              <a:avLst/>
            </a:prstTxWarp>
          </a:bodyPr>
          <a:lstStyle>
            <a:lvl1pPr algn="r" defTabSz="875561">
              <a:spcBef>
                <a:spcPct val="0"/>
              </a:spcBef>
              <a:spcAft>
                <a:spcPct val="0"/>
              </a:spcAft>
              <a:defRPr sz="1200" b="0">
                <a:solidFill>
                  <a:schemeClr val="tx1"/>
                </a:solidFill>
                <a:latin typeface="Times New Roman" pitchFamily="18" charset="0"/>
                <a:cs typeface="+mn-cs"/>
              </a:defRPr>
            </a:lvl1pPr>
          </a:lstStyle>
          <a:p>
            <a:pPr>
              <a:defRPr/>
            </a:pPr>
            <a:fld id="{0E06E3F7-1EE7-48FD-AB4C-F7DF8BDBF43F}" type="slidenum">
              <a:rPr lang="en-US"/>
              <a:pPr>
                <a:defRPr/>
              </a:pPr>
              <a:t>‹#›</a:t>
            </a:fld>
            <a:endParaRPr lang="en-US"/>
          </a:p>
        </p:txBody>
      </p:sp>
    </p:spTree>
    <p:extLst>
      <p:ext uri="{BB962C8B-B14F-4D97-AF65-F5344CB8AC3E}">
        <p14:creationId xmlns:p14="http://schemas.microsoft.com/office/powerpoint/2010/main" val="14825919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67564" cy="457885"/>
          </a:xfrm>
          <a:prstGeom prst="rect">
            <a:avLst/>
          </a:prstGeom>
          <a:noFill/>
          <a:ln w="9525">
            <a:noFill/>
            <a:miter lim="800000"/>
            <a:headEnd/>
            <a:tailEnd/>
          </a:ln>
          <a:effectLst/>
        </p:spPr>
        <p:txBody>
          <a:bodyPr vert="horz" wrap="square" lIns="87484" tIns="43740" rIns="87484" bIns="43740" numCol="1" anchor="t" anchorCtr="0" compatLnSpc="1">
            <a:prstTxWarp prst="textNoShape">
              <a:avLst/>
            </a:prstTxWarp>
          </a:bodyPr>
          <a:lstStyle>
            <a:lvl1pP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10243" name="Rectangle 3"/>
          <p:cNvSpPr>
            <a:spLocks noGrp="1" noChangeArrowheads="1"/>
          </p:cNvSpPr>
          <p:nvPr>
            <p:ph type="dt" idx="1"/>
          </p:nvPr>
        </p:nvSpPr>
        <p:spPr bwMode="auto">
          <a:xfrm>
            <a:off x="3824355" y="0"/>
            <a:ext cx="2959954" cy="457885"/>
          </a:xfrm>
          <a:prstGeom prst="rect">
            <a:avLst/>
          </a:prstGeom>
          <a:noFill/>
          <a:ln w="9525">
            <a:noFill/>
            <a:miter lim="800000"/>
            <a:headEnd/>
            <a:tailEnd/>
          </a:ln>
          <a:effectLst/>
        </p:spPr>
        <p:txBody>
          <a:bodyPr vert="horz" wrap="square" lIns="87484" tIns="43740" rIns="87484" bIns="43740" numCol="1" anchor="t" anchorCtr="0" compatLnSpc="1">
            <a:prstTxWarp prst="textNoShape">
              <a:avLst/>
            </a:prstTxWarp>
          </a:bodyPr>
          <a:lstStyle>
            <a:lvl1pPr algn="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17412" name="Rectangle 4"/>
          <p:cNvSpPr>
            <a:spLocks noGrp="1" noRot="1" noChangeAspect="1" noChangeArrowheads="1" noTextEdit="1"/>
          </p:cNvSpPr>
          <p:nvPr>
            <p:ph type="sldImg" idx="2"/>
          </p:nvPr>
        </p:nvSpPr>
        <p:spPr bwMode="auto">
          <a:xfrm>
            <a:off x="815975" y="769938"/>
            <a:ext cx="5241925" cy="3706812"/>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934403" y="4706810"/>
            <a:ext cx="4991595" cy="4481720"/>
          </a:xfrm>
          <a:prstGeom prst="rect">
            <a:avLst/>
          </a:prstGeom>
          <a:noFill/>
          <a:ln w="9525">
            <a:noFill/>
            <a:miter lim="800000"/>
            <a:headEnd/>
            <a:tailEnd/>
          </a:ln>
          <a:effectLst/>
        </p:spPr>
        <p:txBody>
          <a:bodyPr vert="horz" wrap="square" lIns="87484" tIns="43740" rIns="87484" bIns="4374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9415160"/>
            <a:ext cx="2967564" cy="541136"/>
          </a:xfrm>
          <a:prstGeom prst="rect">
            <a:avLst/>
          </a:prstGeom>
          <a:noFill/>
          <a:ln w="9525">
            <a:noFill/>
            <a:miter lim="800000"/>
            <a:headEnd/>
            <a:tailEnd/>
          </a:ln>
          <a:effectLst/>
        </p:spPr>
        <p:txBody>
          <a:bodyPr vert="horz" wrap="square" lIns="87484" tIns="43740" rIns="87484" bIns="43740" numCol="1" anchor="b" anchorCtr="0" compatLnSpc="1">
            <a:prstTxWarp prst="textNoShape">
              <a:avLst/>
            </a:prstTxWarp>
          </a:bodyPr>
          <a:lstStyle>
            <a:lvl1pPr defTabSz="875561">
              <a:spcBef>
                <a:spcPct val="0"/>
              </a:spcBef>
              <a:spcAft>
                <a:spcPct val="0"/>
              </a:spcAft>
              <a:defRPr sz="1200" b="0">
                <a:solidFill>
                  <a:schemeClr val="tx1"/>
                </a:solidFill>
                <a:latin typeface="Times New Roman" pitchFamily="18" charset="0"/>
                <a:cs typeface="+mn-cs"/>
              </a:defRPr>
            </a:lvl1pPr>
          </a:lstStyle>
          <a:p>
            <a:pPr>
              <a:defRPr/>
            </a:pPr>
            <a:endParaRPr lang="en-US"/>
          </a:p>
        </p:txBody>
      </p:sp>
      <p:sp>
        <p:nvSpPr>
          <p:cNvPr id="10247" name="Rectangle 7"/>
          <p:cNvSpPr>
            <a:spLocks noGrp="1" noChangeArrowheads="1"/>
          </p:cNvSpPr>
          <p:nvPr>
            <p:ph type="sldNum" sz="quarter" idx="5"/>
          </p:nvPr>
        </p:nvSpPr>
        <p:spPr bwMode="auto">
          <a:xfrm>
            <a:off x="3824355" y="9415160"/>
            <a:ext cx="2959954" cy="541136"/>
          </a:xfrm>
          <a:prstGeom prst="rect">
            <a:avLst/>
          </a:prstGeom>
          <a:noFill/>
          <a:ln w="9525">
            <a:noFill/>
            <a:miter lim="800000"/>
            <a:headEnd/>
            <a:tailEnd/>
          </a:ln>
          <a:effectLst/>
        </p:spPr>
        <p:txBody>
          <a:bodyPr vert="horz" wrap="square" lIns="87484" tIns="43740" rIns="87484" bIns="43740" numCol="1" anchor="b" anchorCtr="0" compatLnSpc="1">
            <a:prstTxWarp prst="textNoShape">
              <a:avLst/>
            </a:prstTxWarp>
          </a:bodyPr>
          <a:lstStyle>
            <a:lvl1pPr algn="r" defTabSz="875561">
              <a:spcBef>
                <a:spcPct val="0"/>
              </a:spcBef>
              <a:spcAft>
                <a:spcPct val="0"/>
              </a:spcAft>
              <a:defRPr sz="1200" b="0">
                <a:solidFill>
                  <a:schemeClr val="tx1"/>
                </a:solidFill>
                <a:latin typeface="Times New Roman" pitchFamily="18" charset="0"/>
                <a:cs typeface="+mn-cs"/>
              </a:defRPr>
            </a:lvl1pPr>
          </a:lstStyle>
          <a:p>
            <a:pPr>
              <a:defRPr/>
            </a:pPr>
            <a:fld id="{81013F02-C738-4252-A9BF-05E7A02C20A5}" type="slidenum">
              <a:rPr lang="en-US"/>
              <a:pPr>
                <a:defRPr/>
              </a:pPr>
              <a:t>‹#›</a:t>
            </a:fld>
            <a:endParaRPr lang="en-US"/>
          </a:p>
        </p:txBody>
      </p:sp>
    </p:spTree>
    <p:extLst>
      <p:ext uri="{BB962C8B-B14F-4D97-AF65-F5344CB8AC3E}">
        <p14:creationId xmlns:p14="http://schemas.microsoft.com/office/powerpoint/2010/main" val="218601089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rial" charset="0"/>
      </a:defRPr>
    </a:lvl1pPr>
    <a:lvl2pPr marL="457200" algn="l" rtl="0" fontAlgn="base">
      <a:spcBef>
        <a:spcPct val="30000"/>
      </a:spcBef>
      <a:spcAft>
        <a:spcPct val="0"/>
      </a:spcAft>
      <a:defRPr sz="1200" kern="1200">
        <a:solidFill>
          <a:schemeClr val="tx1"/>
        </a:solidFill>
        <a:latin typeface="Times New Roman" pitchFamily="18" charset="0"/>
        <a:ea typeface="+mn-ea"/>
        <a:cs typeface="Arial" charset="0"/>
      </a:defRPr>
    </a:lvl2pPr>
    <a:lvl3pPr marL="914400" algn="l" rtl="0" fontAlgn="base">
      <a:spcBef>
        <a:spcPct val="30000"/>
      </a:spcBef>
      <a:spcAft>
        <a:spcPct val="0"/>
      </a:spcAft>
      <a:defRPr sz="1200" kern="1200">
        <a:solidFill>
          <a:schemeClr val="tx1"/>
        </a:solidFill>
        <a:latin typeface="Times New Roman" pitchFamily="18" charset="0"/>
        <a:ea typeface="+mn-ea"/>
        <a:cs typeface="Arial" charset="0"/>
      </a:defRPr>
    </a:lvl3pPr>
    <a:lvl4pPr marL="1371600" algn="l" rtl="0" fontAlgn="base">
      <a:spcBef>
        <a:spcPct val="30000"/>
      </a:spcBef>
      <a:spcAft>
        <a:spcPct val="0"/>
      </a:spcAft>
      <a:defRPr sz="1200" kern="1200">
        <a:solidFill>
          <a:schemeClr val="tx1"/>
        </a:solidFill>
        <a:latin typeface="Times New Roman" pitchFamily="18" charset="0"/>
        <a:ea typeface="+mn-ea"/>
        <a:cs typeface="Arial" charset="0"/>
      </a:defRPr>
    </a:lvl4pPr>
    <a:lvl5pPr marL="1828800" algn="l" rtl="0" fontAlgn="base">
      <a:spcBef>
        <a:spcPct val="3000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Start with market flows – drivers  , then examine</a:t>
            </a:r>
            <a:r>
              <a:rPr lang="en-GB" baseline="0" dirty="0" smtClean="0"/>
              <a:t> </a:t>
            </a:r>
            <a:r>
              <a:rPr lang="en-GB" baseline="0" dirty="0" err="1" smtClean="0"/>
              <a:t>whats</a:t>
            </a:r>
            <a:r>
              <a:rPr lang="en-GB" baseline="0" dirty="0" smtClean="0"/>
              <a:t> going on in china, then look at internationalisation of china</a:t>
            </a:r>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201927" y="8726022"/>
            <a:ext cx="2949302" cy="496427"/>
          </a:xfrm>
          <a:prstGeom prst="rect">
            <a:avLst/>
          </a:prstGeom>
          <a:noFill/>
          <a:ln w="9525">
            <a:noFill/>
            <a:miter lim="800000"/>
            <a:headEnd/>
            <a:tailEnd/>
          </a:ln>
        </p:spPr>
        <p:txBody>
          <a:bodyPr lIns="93366" tIns="46684" rIns="93366" bIns="46684" anchor="b"/>
          <a:lstStyle/>
          <a:p>
            <a:pPr algn="r" defTabSz="933829"/>
            <a:fld id="{8D28823A-C8F3-481D-851D-D4BD5E349966}" type="slidenum">
              <a:rPr lang="en-GB" altLang="zh-CN" sz="1300" b="0">
                <a:solidFill>
                  <a:schemeClr val="tx1"/>
                </a:solidFill>
              </a:rPr>
              <a:pPr algn="r" defTabSz="933829"/>
              <a:t>4</a:t>
            </a:fld>
            <a:endParaRPr lang="en-GB" altLang="zh-CN" sz="1300" b="0" dirty="0">
              <a:solidFill>
                <a:schemeClr val="tx1"/>
              </a:solidFill>
            </a:endParaRPr>
          </a:p>
        </p:txBody>
      </p:sp>
      <p:sp>
        <p:nvSpPr>
          <p:cNvPr id="18435" name="Rectangle 2"/>
          <p:cNvSpPr>
            <a:spLocks noGrp="1" noRot="1" noChangeAspect="1" noChangeArrowheads="1" noTextEdit="1"/>
          </p:cNvSpPr>
          <p:nvPr>
            <p:ph type="sldImg"/>
          </p:nvPr>
        </p:nvSpPr>
        <p:spPr>
          <a:xfrm>
            <a:off x="771525" y="746125"/>
            <a:ext cx="5267325" cy="3725863"/>
          </a:xfrm>
          <a:ln/>
        </p:spPr>
      </p:sp>
      <p:sp>
        <p:nvSpPr>
          <p:cNvPr id="18436" name="Rectangle 3"/>
          <p:cNvSpPr>
            <a:spLocks noGrp="1" noChangeArrowheads="1"/>
          </p:cNvSpPr>
          <p:nvPr>
            <p:ph type="body" idx="1"/>
          </p:nvPr>
        </p:nvSpPr>
        <p:spPr>
          <a:xfrm>
            <a:off x="680259" y="4722226"/>
            <a:ext cx="5445099" cy="4470929"/>
          </a:xfrm>
          <a:solidFill>
            <a:srgbClr val="FFFFFF"/>
          </a:solidFill>
          <a:ln>
            <a:solidFill>
              <a:srgbClr val="000000"/>
            </a:solidFill>
          </a:ln>
        </p:spPr>
        <p:txBody>
          <a:bodyPr/>
          <a:lstStyle/>
          <a:p>
            <a:pPr eaLnBrk="1" hangingPunct="1"/>
            <a:endParaRPr lang="en-US" altLang="zh-CN"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201927" y="8726022"/>
            <a:ext cx="2949302" cy="496427"/>
          </a:xfrm>
          <a:prstGeom prst="rect">
            <a:avLst/>
          </a:prstGeom>
          <a:noFill/>
          <a:ln w="9525">
            <a:noFill/>
            <a:miter lim="800000"/>
            <a:headEnd/>
            <a:tailEnd/>
          </a:ln>
        </p:spPr>
        <p:txBody>
          <a:bodyPr lIns="93366" tIns="46684" rIns="93366" bIns="46684" anchor="b"/>
          <a:lstStyle/>
          <a:p>
            <a:pPr algn="r" defTabSz="933829"/>
            <a:fld id="{8D28823A-C8F3-481D-851D-D4BD5E349966}" type="slidenum">
              <a:rPr lang="en-GB" altLang="zh-CN" sz="1300" b="0">
                <a:solidFill>
                  <a:schemeClr val="tx1"/>
                </a:solidFill>
              </a:rPr>
              <a:pPr algn="r" defTabSz="933829"/>
              <a:t>5</a:t>
            </a:fld>
            <a:endParaRPr lang="en-GB" altLang="zh-CN" sz="1300" b="0" dirty="0">
              <a:solidFill>
                <a:schemeClr val="tx1"/>
              </a:solidFill>
            </a:endParaRPr>
          </a:p>
        </p:txBody>
      </p:sp>
      <p:sp>
        <p:nvSpPr>
          <p:cNvPr id="18435" name="Rectangle 2"/>
          <p:cNvSpPr>
            <a:spLocks noGrp="1" noRot="1" noChangeAspect="1" noChangeArrowheads="1" noTextEdit="1"/>
          </p:cNvSpPr>
          <p:nvPr>
            <p:ph type="sldImg"/>
          </p:nvPr>
        </p:nvSpPr>
        <p:spPr>
          <a:xfrm>
            <a:off x="771525" y="746125"/>
            <a:ext cx="5267325" cy="3725863"/>
          </a:xfrm>
          <a:ln/>
        </p:spPr>
      </p:sp>
      <p:sp>
        <p:nvSpPr>
          <p:cNvPr id="18436" name="Rectangle 3"/>
          <p:cNvSpPr>
            <a:spLocks noGrp="1" noChangeArrowheads="1"/>
          </p:cNvSpPr>
          <p:nvPr>
            <p:ph type="body" idx="1"/>
          </p:nvPr>
        </p:nvSpPr>
        <p:spPr>
          <a:xfrm>
            <a:off x="680259" y="4722226"/>
            <a:ext cx="5445099" cy="4470929"/>
          </a:xfrm>
          <a:solidFill>
            <a:srgbClr val="FFFFFF"/>
          </a:solidFill>
          <a:ln>
            <a:solidFill>
              <a:srgbClr val="000000"/>
            </a:solidFill>
          </a:ln>
        </p:spPr>
        <p:txBody>
          <a:bodyPr/>
          <a:lstStyle/>
          <a:p>
            <a:pPr eaLnBrk="1" hangingPunct="1"/>
            <a:endParaRPr lang="en-US" altLang="zh-CN"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201927" y="8726023"/>
            <a:ext cx="2949302" cy="496427"/>
          </a:xfrm>
          <a:prstGeom prst="rect">
            <a:avLst/>
          </a:prstGeom>
          <a:noFill/>
          <a:ln w="9525">
            <a:noFill/>
            <a:miter lim="800000"/>
            <a:headEnd/>
            <a:tailEnd/>
          </a:ln>
        </p:spPr>
        <p:txBody>
          <a:bodyPr lIns="93356" tIns="46680" rIns="93356" bIns="46680" anchor="b"/>
          <a:lstStyle/>
          <a:p>
            <a:pPr algn="r" defTabSz="933736"/>
            <a:fld id="{8D28823A-C8F3-481D-851D-D4BD5E349966}" type="slidenum">
              <a:rPr lang="en-GB" altLang="zh-CN" sz="1300"/>
              <a:pPr algn="r" defTabSz="933736"/>
              <a:t>6</a:t>
            </a:fld>
            <a:endParaRPr lang="en-GB" altLang="zh-CN" sz="1300" dirty="0"/>
          </a:p>
        </p:txBody>
      </p:sp>
      <p:sp>
        <p:nvSpPr>
          <p:cNvPr id="18435" name="Rectangle 2"/>
          <p:cNvSpPr>
            <a:spLocks noGrp="1" noRot="1" noChangeAspect="1" noChangeArrowheads="1" noTextEdit="1"/>
          </p:cNvSpPr>
          <p:nvPr>
            <p:ph type="sldImg"/>
          </p:nvPr>
        </p:nvSpPr>
        <p:spPr>
          <a:xfrm>
            <a:off x="771525" y="746125"/>
            <a:ext cx="5267325" cy="3725863"/>
          </a:xfrm>
          <a:ln/>
        </p:spPr>
      </p:sp>
      <p:sp>
        <p:nvSpPr>
          <p:cNvPr id="18436" name="Rectangle 3"/>
          <p:cNvSpPr>
            <a:spLocks noGrp="1" noChangeArrowheads="1"/>
          </p:cNvSpPr>
          <p:nvPr>
            <p:ph type="body" idx="1"/>
          </p:nvPr>
        </p:nvSpPr>
        <p:spPr>
          <a:xfrm>
            <a:off x="680260" y="4722227"/>
            <a:ext cx="5445099" cy="4470929"/>
          </a:xfrm>
          <a:solidFill>
            <a:srgbClr val="FFFFFF"/>
          </a:solidFill>
          <a:ln>
            <a:solidFill>
              <a:srgbClr val="000000"/>
            </a:solidFill>
          </a:ln>
        </p:spPr>
        <p:txBody>
          <a:bodyPr/>
          <a:lstStyle/>
          <a:p>
            <a:pPr eaLnBrk="1" hangingPunct="1"/>
            <a:endParaRPr lang="en-US" altLang="zh-CN"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Start with market flows – drivers  , then examine</a:t>
            </a:r>
            <a:r>
              <a:rPr lang="en-GB" baseline="0" dirty="0" smtClean="0"/>
              <a:t> </a:t>
            </a:r>
            <a:r>
              <a:rPr lang="en-GB" baseline="0" dirty="0" err="1" smtClean="0"/>
              <a:t>whats</a:t>
            </a:r>
            <a:r>
              <a:rPr lang="en-GB" baseline="0" dirty="0" smtClean="0"/>
              <a:t> going on in china, then look at internationalisation of china</a:t>
            </a:r>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10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Start with market flows – drivers  , then examine</a:t>
            </a:r>
            <a:r>
              <a:rPr lang="en-GB" baseline="0" dirty="0" smtClean="0"/>
              <a:t> </a:t>
            </a:r>
            <a:r>
              <a:rPr lang="en-GB" baseline="0" dirty="0" err="1" smtClean="0"/>
              <a:t>whats</a:t>
            </a:r>
            <a:r>
              <a:rPr lang="en-GB" baseline="0" dirty="0" smtClean="0"/>
              <a:t> going on in china, then look at internationalisation of china</a:t>
            </a:r>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12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16</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81013F02-C738-4252-A9BF-05E7A02C20A5}" type="slidenum">
              <a:rPr lang="en-US" smtClean="0"/>
              <a:pPr>
                <a:defRPr/>
              </a:pPr>
              <a:t>18</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Rectangle 7"/>
          <p:cNvSpPr>
            <a:spLocks noGrp="1" noChangeArrowheads="1"/>
          </p:cNvSpPr>
          <p:nvPr>
            <p:ph type="sldNum" sz="quarter" idx="5"/>
          </p:nvPr>
        </p:nvSpPr>
        <p:spPr>
          <a:noFill/>
        </p:spPr>
        <p:txBody>
          <a:bodyPr/>
          <a:lstStyle/>
          <a:p>
            <a:fld id="{6BA30B39-FD08-4C6D-B207-AFE21FCE67C0}" type="slidenum">
              <a:rPr lang="en-US"/>
              <a:pPr/>
              <a:t>20</a:t>
            </a:fld>
            <a:endParaRPr lang="en-US"/>
          </a:p>
        </p:txBody>
      </p:sp>
      <p:sp>
        <p:nvSpPr>
          <p:cNvPr id="160770" name="Rectangle 7"/>
          <p:cNvSpPr txBox="1">
            <a:spLocks noGrp="1" noChangeArrowheads="1"/>
          </p:cNvSpPr>
          <p:nvPr/>
        </p:nvSpPr>
        <p:spPr bwMode="auto">
          <a:xfrm>
            <a:off x="3824355" y="9415160"/>
            <a:ext cx="2959954" cy="541136"/>
          </a:xfrm>
          <a:prstGeom prst="rect">
            <a:avLst/>
          </a:prstGeom>
          <a:noFill/>
          <a:ln w="9525">
            <a:noFill/>
            <a:miter lim="800000"/>
            <a:headEnd/>
            <a:tailEnd/>
          </a:ln>
        </p:spPr>
        <p:txBody>
          <a:bodyPr lIns="87477" tIns="43736" rIns="87477" bIns="43736" anchor="b"/>
          <a:lstStyle/>
          <a:p>
            <a:pPr algn="r" defTabSz="875561"/>
            <a:fld id="{AF13FC8B-F3FB-4103-9719-86C43FB57325}" type="slidenum">
              <a:rPr lang="en-US" sz="1200" b="0">
                <a:solidFill>
                  <a:schemeClr val="tx1"/>
                </a:solidFill>
                <a:latin typeface="Times New Roman" pitchFamily="18" charset="0"/>
              </a:rPr>
              <a:pPr algn="r" defTabSz="875561"/>
              <a:t>20</a:t>
            </a:fld>
            <a:endParaRPr lang="en-US" sz="1200" b="0" dirty="0">
              <a:solidFill>
                <a:schemeClr val="tx1"/>
              </a:solidFill>
              <a:latin typeface="Times New Roman" pitchFamily="18" charset="0"/>
            </a:endParaRPr>
          </a:p>
        </p:txBody>
      </p:sp>
      <p:sp>
        <p:nvSpPr>
          <p:cNvPr id="160771" name="Rectangle 2"/>
          <p:cNvSpPr>
            <a:spLocks noGrp="1" noRot="1" noChangeAspect="1" noChangeArrowheads="1" noTextEdit="1"/>
          </p:cNvSpPr>
          <p:nvPr>
            <p:ph type="sldImg"/>
          </p:nvPr>
        </p:nvSpPr>
        <p:spPr>
          <a:xfrm>
            <a:off x="814388" y="769938"/>
            <a:ext cx="5246687" cy="3711575"/>
          </a:xfrm>
          <a:ln/>
        </p:spPr>
      </p:sp>
      <p:sp>
        <p:nvSpPr>
          <p:cNvPr id="160772" name="Rectangle 3"/>
          <p:cNvSpPr>
            <a:spLocks noGrp="1" noChangeArrowheads="1"/>
          </p:cNvSpPr>
          <p:nvPr>
            <p:ph type="body" idx="1"/>
          </p:nvPr>
        </p:nvSpPr>
        <p:spPr>
          <a:xfrm>
            <a:off x="934403" y="4708351"/>
            <a:ext cx="4991595" cy="4478638"/>
          </a:xfrm>
          <a:noFill/>
          <a:ln/>
        </p:spPr>
        <p:txBody>
          <a:bodyPr lIns="87477" tIns="43736" rIns="87477" bIns="43736"/>
          <a:lstStyle/>
          <a:p>
            <a:pPr eaLnBrk="1" hangingPunct="1"/>
            <a:endParaRPr lang="en-GB"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Rectangle 7"/>
          <p:cNvSpPr>
            <a:spLocks noGrp="1" noChangeArrowheads="1"/>
          </p:cNvSpPr>
          <p:nvPr>
            <p:ph type="sldNum" sz="quarter" idx="5"/>
          </p:nvPr>
        </p:nvSpPr>
        <p:spPr>
          <a:noFill/>
        </p:spPr>
        <p:txBody>
          <a:bodyPr/>
          <a:lstStyle/>
          <a:p>
            <a:fld id="{96E3FB5D-7C71-4EF9-9AB3-C86372515791}" type="slidenum">
              <a:rPr lang="en-US"/>
              <a:pPr/>
              <a:t>21</a:t>
            </a:fld>
            <a:endParaRPr lang="en-US"/>
          </a:p>
        </p:txBody>
      </p:sp>
      <p:sp>
        <p:nvSpPr>
          <p:cNvPr id="162818" name="Rectangle 7"/>
          <p:cNvSpPr txBox="1">
            <a:spLocks noGrp="1" noChangeArrowheads="1"/>
          </p:cNvSpPr>
          <p:nvPr/>
        </p:nvSpPr>
        <p:spPr bwMode="auto">
          <a:xfrm>
            <a:off x="3824355" y="9415160"/>
            <a:ext cx="2959954" cy="541136"/>
          </a:xfrm>
          <a:prstGeom prst="rect">
            <a:avLst/>
          </a:prstGeom>
          <a:noFill/>
          <a:ln w="9525">
            <a:noFill/>
            <a:miter lim="800000"/>
            <a:headEnd/>
            <a:tailEnd/>
          </a:ln>
        </p:spPr>
        <p:txBody>
          <a:bodyPr lIns="87477" tIns="43736" rIns="87477" bIns="43736" anchor="b"/>
          <a:lstStyle/>
          <a:p>
            <a:pPr algn="r" defTabSz="875561"/>
            <a:fld id="{E1BDE043-307F-4733-B9B0-11AFC8BFDEAC}" type="slidenum">
              <a:rPr lang="en-US" sz="1200" b="0">
                <a:solidFill>
                  <a:schemeClr val="tx1"/>
                </a:solidFill>
                <a:latin typeface="Times New Roman" pitchFamily="18" charset="0"/>
              </a:rPr>
              <a:pPr algn="r" defTabSz="875561"/>
              <a:t>21</a:t>
            </a:fld>
            <a:endParaRPr lang="en-US" sz="1200" b="0" dirty="0">
              <a:solidFill>
                <a:schemeClr val="tx1"/>
              </a:solidFill>
              <a:latin typeface="Times New Roman" pitchFamily="18" charset="0"/>
            </a:endParaRPr>
          </a:p>
        </p:txBody>
      </p:sp>
      <p:sp>
        <p:nvSpPr>
          <p:cNvPr id="162819" name="Rectangle 2"/>
          <p:cNvSpPr>
            <a:spLocks noGrp="1" noRot="1" noChangeAspect="1" noChangeArrowheads="1" noTextEdit="1"/>
          </p:cNvSpPr>
          <p:nvPr>
            <p:ph type="sldImg"/>
          </p:nvPr>
        </p:nvSpPr>
        <p:spPr>
          <a:xfrm>
            <a:off x="814388" y="769938"/>
            <a:ext cx="5246687" cy="3711575"/>
          </a:xfrm>
          <a:ln/>
        </p:spPr>
      </p:sp>
      <p:sp>
        <p:nvSpPr>
          <p:cNvPr id="162820" name="Rectangle 3"/>
          <p:cNvSpPr>
            <a:spLocks noGrp="1" noChangeArrowheads="1"/>
          </p:cNvSpPr>
          <p:nvPr>
            <p:ph type="body" idx="1"/>
          </p:nvPr>
        </p:nvSpPr>
        <p:spPr>
          <a:xfrm>
            <a:off x="934403" y="4708351"/>
            <a:ext cx="4991595" cy="4478638"/>
          </a:xfrm>
          <a:noFill/>
          <a:ln/>
        </p:spPr>
        <p:txBody>
          <a:bodyPr lIns="87477" tIns="43736" rIns="87477" bIns="43736"/>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jpe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e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21865" name="Rectangle 11"/>
          <p:cNvSpPr>
            <a:spLocks noChangeArrowheads="1"/>
          </p:cNvSpPr>
          <p:nvPr userDrawn="1"/>
        </p:nvSpPr>
        <p:spPr bwMode="auto">
          <a:xfrm>
            <a:off x="0" y="2436813"/>
            <a:ext cx="10693400" cy="2519362"/>
          </a:xfrm>
          <a:prstGeom prst="rect">
            <a:avLst/>
          </a:prstGeom>
          <a:gradFill rotWithShape="1">
            <a:gsLst>
              <a:gs pos="0">
                <a:srgbClr val="6D6E71"/>
              </a:gs>
              <a:gs pos="100000">
                <a:srgbClr val="DADADB"/>
              </a:gs>
            </a:gsLst>
            <a:lin ang="0" scaled="1"/>
          </a:gradFill>
          <a:ln w="9525">
            <a:noFill/>
            <a:miter lim="800000"/>
            <a:headEnd/>
            <a:tailEnd/>
          </a:ln>
        </p:spPr>
        <p:txBody>
          <a:bodyPr wrap="none" anchor="ctr">
            <a:spAutoFit/>
          </a:bodyPr>
          <a:lstStyle/>
          <a:p>
            <a:pPr>
              <a:spcBef>
                <a:spcPct val="40000"/>
              </a:spcBef>
              <a:spcAft>
                <a:spcPct val="40000"/>
              </a:spcAft>
            </a:pPr>
            <a:endParaRPr lang="en-GB"/>
          </a:p>
        </p:txBody>
      </p:sp>
      <p:pic>
        <p:nvPicPr>
          <p:cNvPr id="121866" name="Picture 26" descr="Here for good"/>
          <p:cNvPicPr>
            <a:picLocks noChangeAspect="1" noChangeArrowheads="1"/>
          </p:cNvPicPr>
          <p:nvPr userDrawn="1"/>
        </p:nvPicPr>
        <p:blipFill>
          <a:blip r:embed="rId2" cstate="print"/>
          <a:srcRect/>
          <a:stretch>
            <a:fillRect/>
          </a:stretch>
        </p:blipFill>
        <p:spPr bwMode="auto">
          <a:xfrm>
            <a:off x="7967663" y="6615113"/>
            <a:ext cx="2360612" cy="552450"/>
          </a:xfrm>
          <a:prstGeom prst="rect">
            <a:avLst/>
          </a:prstGeom>
          <a:noFill/>
          <a:ln w="9525">
            <a:noFill/>
            <a:miter lim="800000"/>
            <a:headEnd/>
            <a:tailEnd/>
          </a:ln>
        </p:spPr>
      </p:pic>
      <p:pic>
        <p:nvPicPr>
          <p:cNvPr id="121867" name="Picture 19" descr="Visual Identitiy Band"/>
          <p:cNvPicPr preferRelativeResize="0">
            <a:picLocks noChangeArrowheads="1"/>
          </p:cNvPicPr>
          <p:nvPr userDrawn="1"/>
        </p:nvPicPr>
        <p:blipFill>
          <a:blip r:embed="rId3" cstate="print"/>
          <a:srcRect/>
          <a:stretch>
            <a:fillRect/>
          </a:stretch>
        </p:blipFill>
        <p:spPr bwMode="auto">
          <a:xfrm>
            <a:off x="0" y="2366963"/>
            <a:ext cx="10693400" cy="61912"/>
          </a:xfrm>
          <a:prstGeom prst="rect">
            <a:avLst/>
          </a:prstGeom>
          <a:noFill/>
          <a:ln w="9525">
            <a:noFill/>
            <a:miter lim="800000"/>
            <a:headEnd/>
            <a:tailEnd/>
          </a:ln>
        </p:spPr>
      </p:pic>
      <p:pic>
        <p:nvPicPr>
          <p:cNvPr id="121868" name="Picture 20" descr="SCB Logo"/>
          <p:cNvPicPr preferRelativeResize="0">
            <a:picLocks noChangeAspect="1" noChangeArrowheads="1"/>
          </p:cNvPicPr>
          <p:nvPr userDrawn="1"/>
        </p:nvPicPr>
        <p:blipFill>
          <a:blip r:embed="rId4" cstate="print"/>
          <a:srcRect/>
          <a:stretch>
            <a:fillRect/>
          </a:stretch>
        </p:blipFill>
        <p:spPr bwMode="auto">
          <a:xfrm>
            <a:off x="8732838" y="1570038"/>
            <a:ext cx="1517650" cy="579437"/>
          </a:xfrm>
          <a:prstGeom prst="rect">
            <a:avLst/>
          </a:prstGeom>
          <a:noFill/>
          <a:ln w="9525">
            <a:noFill/>
            <a:miter lim="800000"/>
            <a:headEnd/>
            <a:tailEnd/>
          </a:ln>
        </p:spPr>
      </p:pic>
      <p:sp>
        <p:nvSpPr>
          <p:cNvPr id="121869" name="Rectangle 3"/>
          <p:cNvSpPr>
            <a:spLocks noChangeArrowheads="1"/>
          </p:cNvSpPr>
          <p:nvPr userDrawn="1"/>
        </p:nvSpPr>
        <p:spPr bwMode="auto">
          <a:xfrm>
            <a:off x="522288" y="7199313"/>
            <a:ext cx="9737725" cy="203200"/>
          </a:xfrm>
          <a:prstGeom prst="rect">
            <a:avLst/>
          </a:prstGeom>
          <a:noFill/>
          <a:ln w="9525">
            <a:noFill/>
            <a:miter lim="800000"/>
            <a:headEnd/>
            <a:tailEnd/>
          </a:ln>
        </p:spPr>
        <p:txBody>
          <a:bodyPr lIns="0" tIns="0" rIns="0" bIns="0"/>
          <a:lstStyle/>
          <a:p>
            <a:pPr algn="ctr" defTabSz="1042988" eaLnBrk="0" hangingPunct="0">
              <a:spcBef>
                <a:spcPct val="40000"/>
              </a:spcBef>
              <a:spcAft>
                <a:spcPct val="20000"/>
              </a:spcAft>
              <a:buClr>
                <a:srgbClr val="005C87"/>
              </a:buClr>
            </a:pPr>
            <a:r>
              <a:rPr lang="en-GB" sz="1600">
                <a:solidFill>
                  <a:srgbClr val="005C87"/>
                </a:solidFill>
              </a:rPr>
              <a:t>IMPORTANT DISCLOSURES CAN BE FOUND IN THE DISCLOSURES APPENDIX</a:t>
            </a:r>
          </a:p>
        </p:txBody>
      </p:sp>
      <p:sp>
        <p:nvSpPr>
          <p:cNvPr id="121871" name="Rectangle 15"/>
          <p:cNvSpPr>
            <a:spLocks noGrp="1" noChangeArrowheads="1"/>
          </p:cNvSpPr>
          <p:nvPr>
            <p:ph type="ctrTitle" sz="quarter"/>
          </p:nvPr>
        </p:nvSpPr>
        <p:spPr>
          <a:xfrm>
            <a:off x="666750" y="3079750"/>
            <a:ext cx="9140825" cy="1298575"/>
          </a:xfrm>
        </p:spPr>
        <p:txBody>
          <a:bodyPr tIns="45720" rIns="91440" bIns="45720"/>
          <a:lstStyle>
            <a:lvl1pPr>
              <a:defRPr sz="3600" smtClean="0">
                <a:solidFill>
                  <a:schemeClr val="bg1"/>
                </a:solidFill>
              </a:defRPr>
            </a:lvl1pPr>
          </a:lstStyle>
          <a:p>
            <a:r>
              <a:rPr lang="en-US" smtClean="0"/>
              <a:t>Click to edit Master title style</a:t>
            </a: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72AA"/>
                </a:solidFill>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Footer Placeholder 11"/>
          <p:cNvSpPr>
            <a:spLocks noGrp="1"/>
          </p:cNvSpPr>
          <p:nvPr>
            <p:ph type="ftr" sz="quarter" idx="10"/>
          </p:nvPr>
        </p:nvSpPr>
        <p:spPr/>
        <p:txBody>
          <a:bodyPr/>
          <a:lstStyle>
            <a:lvl1pPr>
              <a:defRPr/>
            </a:lvl1pPr>
          </a:lstStyle>
          <a:p>
            <a:endParaRPr lang="en-GB"/>
          </a:p>
        </p:txBody>
      </p:sp>
      <p:sp>
        <p:nvSpPr>
          <p:cNvPr id="5" name="Slide Number Placeholder 12"/>
          <p:cNvSpPr>
            <a:spLocks noGrp="1"/>
          </p:cNvSpPr>
          <p:nvPr>
            <p:ph type="sldNum" sz="quarter" idx="11"/>
          </p:nvPr>
        </p:nvSpPr>
        <p:spPr/>
        <p:txBody>
          <a:bodyPr/>
          <a:lstStyle>
            <a:lvl1pPr>
              <a:defRPr/>
            </a:lvl1pPr>
          </a:lstStyle>
          <a:p>
            <a:fld id="{08D3AD45-06DC-42B1-B46E-FA64E3FCF232}"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pic>
        <p:nvPicPr>
          <p:cNvPr id="3" name="Picture 2" descr="Visual Identitiy Band"/>
          <p:cNvPicPr preferRelativeResize="0">
            <a:picLocks noChangeArrowheads="1"/>
          </p:cNvPicPr>
          <p:nvPr userDrawn="1"/>
        </p:nvPicPr>
        <p:blipFill>
          <a:blip r:embed="rId2" cstate="print"/>
          <a:srcRect/>
          <a:stretch>
            <a:fillRect/>
          </a:stretch>
        </p:blipFill>
        <p:spPr bwMode="auto">
          <a:xfrm>
            <a:off x="0" y="2381250"/>
            <a:ext cx="10693400" cy="61913"/>
          </a:xfrm>
          <a:prstGeom prst="rect">
            <a:avLst/>
          </a:prstGeom>
          <a:noFill/>
          <a:ln w="9525">
            <a:noFill/>
            <a:miter lim="800000"/>
            <a:headEnd/>
            <a:tailEnd/>
          </a:ln>
        </p:spPr>
      </p:pic>
      <p:pic>
        <p:nvPicPr>
          <p:cNvPr id="4" name="Picture 2"/>
          <p:cNvPicPr>
            <a:picLocks noChangeAspect="1" noChangeArrowheads="1"/>
          </p:cNvPicPr>
          <p:nvPr userDrawn="1"/>
        </p:nvPicPr>
        <p:blipFill>
          <a:blip r:embed="rId3" cstate="print"/>
          <a:srcRect/>
          <a:stretch>
            <a:fillRect/>
          </a:stretch>
        </p:blipFill>
        <p:spPr bwMode="gray">
          <a:xfrm>
            <a:off x="450850" y="7021513"/>
            <a:ext cx="952500" cy="363537"/>
          </a:xfrm>
          <a:prstGeom prst="rect">
            <a:avLst/>
          </a:prstGeom>
          <a:noFill/>
          <a:ln w="9525">
            <a:noFill/>
            <a:miter lim="800000"/>
            <a:headEnd/>
            <a:tailEnd/>
          </a:ln>
        </p:spPr>
      </p:pic>
      <p:sp>
        <p:nvSpPr>
          <p:cNvPr id="2" name="Title 1"/>
          <p:cNvSpPr>
            <a:spLocks noGrp="1"/>
          </p:cNvSpPr>
          <p:nvPr>
            <p:ph type="title"/>
          </p:nvPr>
        </p:nvSpPr>
        <p:spPr>
          <a:xfrm>
            <a:off x="667512" y="2523744"/>
            <a:ext cx="8833104" cy="2423160"/>
          </a:xfrm>
        </p:spPr>
        <p:txBody>
          <a:bodyPr/>
          <a:lstStyle>
            <a:lvl1pPr algn="l">
              <a:defRPr sz="3600" b="0" cap="none" baseline="0">
                <a:solidFill>
                  <a:srgbClr val="6C6C6C"/>
                </a:solidFill>
              </a:defRPr>
            </a:lvl1pPr>
          </a:lstStyle>
          <a:p>
            <a:r>
              <a:rPr lang="en-US" smtClean="0"/>
              <a:t>Click to edit Master title style</a:t>
            </a:r>
            <a:endParaRPr lang="en-GB" dirty="0"/>
          </a:p>
        </p:txBody>
      </p:sp>
      <p:sp>
        <p:nvSpPr>
          <p:cNvPr id="5" name="Footer Placeholder 11"/>
          <p:cNvSpPr>
            <a:spLocks noGrp="1"/>
          </p:cNvSpPr>
          <p:nvPr>
            <p:ph type="ftr" sz="quarter" idx="10"/>
          </p:nvPr>
        </p:nvSpPr>
        <p:spPr/>
        <p:txBody>
          <a:bodyPr/>
          <a:lstStyle>
            <a:lvl1pPr>
              <a:defRPr/>
            </a:lvl1pPr>
          </a:lstStyle>
          <a:p>
            <a:endParaRPr lang="en-GB"/>
          </a:p>
        </p:txBody>
      </p:sp>
      <p:sp>
        <p:nvSpPr>
          <p:cNvPr id="6" name="Slide Number Placeholder 12"/>
          <p:cNvSpPr>
            <a:spLocks noGrp="1"/>
          </p:cNvSpPr>
          <p:nvPr>
            <p:ph type="sldNum" sz="quarter" idx="11"/>
          </p:nvPr>
        </p:nvSpPr>
        <p:spPr>
          <a:xfrm>
            <a:off x="10085388" y="7096125"/>
            <a:ext cx="155575" cy="146050"/>
          </a:xfrm>
        </p:spPr>
        <p:txBody>
          <a:bodyPr rtlCol="0"/>
          <a:lstStyle>
            <a:lvl1pPr algn="r">
              <a:defRPr sz="900">
                <a:solidFill>
                  <a:srgbClr val="6C6C6C"/>
                </a:solidFill>
                <a:cs typeface="+mn-cs"/>
              </a:defRPr>
            </a:lvl1pPr>
          </a:lstStyle>
          <a:p>
            <a:pPr>
              <a:defRPr/>
            </a:pPr>
            <a:fld id="{76F8B0B0-CCBD-4335-AA50-A6990F2FACF7}"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446088" y="1512888"/>
            <a:ext cx="4821237" cy="5276850"/>
          </a:xfrm>
        </p:spPr>
        <p:txBody>
          <a:bodyPr/>
          <a:lstStyle>
            <a:lvl1pPr>
              <a:defRPr sz="1600"/>
            </a:lvl1pPr>
            <a:lvl2pPr>
              <a:defRPr sz="1400"/>
            </a:lvl2pPr>
            <a:lvl3pPr>
              <a:defRPr sz="1400"/>
            </a:lvl3pPr>
            <a:lvl4pPr>
              <a:defRPr sz="14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half" idx="2"/>
          </p:nvPr>
        </p:nvSpPr>
        <p:spPr>
          <a:xfrm>
            <a:off x="5419725" y="1512888"/>
            <a:ext cx="4822825" cy="5276850"/>
          </a:xfrm>
        </p:spPr>
        <p:txBody>
          <a:bodyPr/>
          <a:lstStyle>
            <a:lvl1pPr>
              <a:defRPr sz="1600"/>
            </a:lvl1pPr>
            <a:lvl2pPr>
              <a:defRPr sz="1400"/>
            </a:lvl2pPr>
            <a:lvl3pPr>
              <a:defRPr sz="1400"/>
            </a:lvl3pPr>
            <a:lvl4pPr>
              <a:defRPr sz="14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Footer Placeholder 11"/>
          <p:cNvSpPr>
            <a:spLocks noGrp="1"/>
          </p:cNvSpPr>
          <p:nvPr>
            <p:ph type="ftr" sz="quarter" idx="10"/>
          </p:nvPr>
        </p:nvSpPr>
        <p:spPr/>
        <p:txBody>
          <a:bodyPr/>
          <a:lstStyle>
            <a:lvl1pPr>
              <a:defRPr/>
            </a:lvl1pPr>
          </a:lstStyle>
          <a:p>
            <a:endParaRPr lang="en-GB"/>
          </a:p>
        </p:txBody>
      </p:sp>
      <p:sp>
        <p:nvSpPr>
          <p:cNvPr id="6" name="Slide Number Placeholder 12"/>
          <p:cNvSpPr>
            <a:spLocks noGrp="1"/>
          </p:cNvSpPr>
          <p:nvPr>
            <p:ph type="sldNum" sz="quarter" idx="11"/>
          </p:nvPr>
        </p:nvSpPr>
        <p:spPr/>
        <p:txBody>
          <a:bodyPr/>
          <a:lstStyle>
            <a:lvl1pPr>
              <a:defRPr/>
            </a:lvl1pPr>
          </a:lstStyle>
          <a:p>
            <a:fld id="{73B69D24-A247-492E-A92A-52B4D310C5F7}"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Footer Placeholder 11"/>
          <p:cNvSpPr>
            <a:spLocks noGrp="1"/>
          </p:cNvSpPr>
          <p:nvPr>
            <p:ph type="ftr" sz="quarter" idx="10"/>
          </p:nvPr>
        </p:nvSpPr>
        <p:spPr/>
        <p:txBody>
          <a:bodyPr/>
          <a:lstStyle>
            <a:lvl1pPr>
              <a:defRPr/>
            </a:lvl1pPr>
          </a:lstStyle>
          <a:p>
            <a:endParaRPr lang="en-GB"/>
          </a:p>
        </p:txBody>
      </p:sp>
      <p:sp>
        <p:nvSpPr>
          <p:cNvPr id="4" name="Slide Number Placeholder 12"/>
          <p:cNvSpPr>
            <a:spLocks noGrp="1"/>
          </p:cNvSpPr>
          <p:nvPr>
            <p:ph type="sldNum" sz="quarter" idx="11"/>
          </p:nvPr>
        </p:nvSpPr>
        <p:spPr/>
        <p:txBody>
          <a:bodyPr/>
          <a:lstStyle>
            <a:lvl1pPr>
              <a:defRPr/>
            </a:lvl1pPr>
          </a:lstStyle>
          <a:p>
            <a:fld id="{72605685-0C24-4067-B3A0-74944E250500}"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1"/>
          <p:cNvSpPr>
            <a:spLocks noGrp="1"/>
          </p:cNvSpPr>
          <p:nvPr>
            <p:ph type="ftr" sz="quarter" idx="10"/>
          </p:nvPr>
        </p:nvSpPr>
        <p:spPr/>
        <p:txBody>
          <a:bodyPr/>
          <a:lstStyle>
            <a:lvl1pPr>
              <a:defRPr/>
            </a:lvl1pPr>
          </a:lstStyle>
          <a:p>
            <a:endParaRPr lang="en-GB"/>
          </a:p>
        </p:txBody>
      </p:sp>
      <p:sp>
        <p:nvSpPr>
          <p:cNvPr id="3" name="Slide Number Placeholder 12"/>
          <p:cNvSpPr>
            <a:spLocks noGrp="1"/>
          </p:cNvSpPr>
          <p:nvPr>
            <p:ph type="sldNum" sz="quarter" idx="11"/>
          </p:nvPr>
        </p:nvSpPr>
        <p:spPr/>
        <p:txBody>
          <a:bodyPr/>
          <a:lstStyle>
            <a:lvl1pPr>
              <a:defRPr/>
            </a:lvl1pPr>
          </a:lstStyle>
          <a:p>
            <a:fld id="{37D4ADF0-2131-402A-AC3F-A6EBD0D78011}"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Footer Placeholder 11"/>
          <p:cNvSpPr>
            <a:spLocks noGrp="1"/>
          </p:cNvSpPr>
          <p:nvPr>
            <p:ph type="ftr" sz="quarter" idx="10"/>
          </p:nvPr>
        </p:nvSpPr>
        <p:spPr/>
        <p:txBody>
          <a:bodyPr/>
          <a:lstStyle>
            <a:lvl1pPr>
              <a:defRPr/>
            </a:lvl1pPr>
          </a:lstStyle>
          <a:p>
            <a:endParaRPr lang="en-GB"/>
          </a:p>
        </p:txBody>
      </p:sp>
      <p:sp>
        <p:nvSpPr>
          <p:cNvPr id="5" name="Slide Number Placeholder 12"/>
          <p:cNvSpPr>
            <a:spLocks noGrp="1"/>
          </p:cNvSpPr>
          <p:nvPr>
            <p:ph type="sldNum" sz="quarter" idx="11"/>
          </p:nvPr>
        </p:nvSpPr>
        <p:spPr/>
        <p:txBody>
          <a:bodyPr/>
          <a:lstStyle>
            <a:lvl1pPr>
              <a:defRPr/>
            </a:lvl1pPr>
          </a:lstStyle>
          <a:p>
            <a:fld id="{172206B7-305E-4C64-BFFE-16CF41EEFE6B}"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46088" y="1831974"/>
            <a:ext cx="4821237" cy="49577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4" name="Content Placeholder 3"/>
          <p:cNvSpPr>
            <a:spLocks noGrp="1"/>
          </p:cNvSpPr>
          <p:nvPr>
            <p:ph sz="half" idx="2"/>
          </p:nvPr>
        </p:nvSpPr>
        <p:spPr>
          <a:xfrm>
            <a:off x="5419725" y="1831974"/>
            <a:ext cx="4822825" cy="495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Footer Placeholder 11"/>
          <p:cNvSpPr>
            <a:spLocks noGrp="1"/>
          </p:cNvSpPr>
          <p:nvPr>
            <p:ph type="ftr" sz="quarter" idx="10"/>
          </p:nvPr>
        </p:nvSpPr>
        <p:spPr/>
        <p:txBody>
          <a:bodyPr/>
          <a:lstStyle>
            <a:lvl1pPr>
              <a:defRPr/>
            </a:lvl1pPr>
          </a:lstStyle>
          <a:p>
            <a:endParaRPr lang="en-GB"/>
          </a:p>
        </p:txBody>
      </p:sp>
      <p:sp>
        <p:nvSpPr>
          <p:cNvPr id="6" name="Slide Number Placeholder 12"/>
          <p:cNvSpPr>
            <a:spLocks noGrp="1"/>
          </p:cNvSpPr>
          <p:nvPr>
            <p:ph type="sldNum" sz="quarter" idx="11"/>
          </p:nvPr>
        </p:nvSpPr>
        <p:spPr/>
        <p:txBody>
          <a:bodyPr/>
          <a:lstStyle>
            <a:lvl1pPr>
              <a:defRPr/>
            </a:lvl1pPr>
          </a:lstStyle>
          <a:p>
            <a:fld id="{397CC82A-D588-4594-9500-90A98E8CF482}"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46088" y="1512888"/>
            <a:ext cx="9796462"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half" idx="2"/>
          </p:nvPr>
        </p:nvSpPr>
        <p:spPr>
          <a:xfrm>
            <a:off x="446088" y="4227513"/>
            <a:ext cx="9796462"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Footer Placeholder 11"/>
          <p:cNvSpPr>
            <a:spLocks noGrp="1"/>
          </p:cNvSpPr>
          <p:nvPr>
            <p:ph type="ftr" sz="quarter" idx="10"/>
          </p:nvPr>
        </p:nvSpPr>
        <p:spPr/>
        <p:txBody>
          <a:bodyPr/>
          <a:lstStyle>
            <a:lvl1pPr>
              <a:defRPr/>
            </a:lvl1pPr>
          </a:lstStyle>
          <a:p>
            <a:endParaRPr lang="en-GB"/>
          </a:p>
        </p:txBody>
      </p:sp>
      <p:sp>
        <p:nvSpPr>
          <p:cNvPr id="6" name="Slide Number Placeholder 12"/>
          <p:cNvSpPr>
            <a:spLocks noGrp="1"/>
          </p:cNvSpPr>
          <p:nvPr>
            <p:ph type="sldNum" sz="quarter" idx="11"/>
          </p:nvPr>
        </p:nvSpPr>
        <p:spPr/>
        <p:txBody>
          <a:bodyPr/>
          <a:lstStyle>
            <a:lvl1pPr>
              <a:defRPr/>
            </a:lvl1pPr>
          </a:lstStyle>
          <a:p>
            <a:fld id="{398F71E9-88CB-4859-B682-4D42E61EACA9}"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46088" y="1512888"/>
            <a:ext cx="4821237" cy="5276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Text Placeholder 3"/>
          <p:cNvSpPr>
            <a:spLocks noGrp="1"/>
          </p:cNvSpPr>
          <p:nvPr>
            <p:ph type="body" sz="half" idx="2"/>
          </p:nvPr>
        </p:nvSpPr>
        <p:spPr>
          <a:xfrm>
            <a:off x="5419725" y="1512888"/>
            <a:ext cx="4822825" cy="5276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Footer Placeholder 11"/>
          <p:cNvSpPr>
            <a:spLocks noGrp="1"/>
          </p:cNvSpPr>
          <p:nvPr>
            <p:ph type="ftr" sz="quarter" idx="10"/>
          </p:nvPr>
        </p:nvSpPr>
        <p:spPr/>
        <p:txBody>
          <a:bodyPr/>
          <a:lstStyle>
            <a:lvl1pPr>
              <a:defRPr/>
            </a:lvl1pPr>
          </a:lstStyle>
          <a:p>
            <a:endParaRPr lang="en-GB"/>
          </a:p>
        </p:txBody>
      </p:sp>
      <p:sp>
        <p:nvSpPr>
          <p:cNvPr id="6" name="Slide Number Placeholder 12"/>
          <p:cNvSpPr>
            <a:spLocks noGrp="1"/>
          </p:cNvSpPr>
          <p:nvPr>
            <p:ph type="sldNum" sz="quarter" idx="11"/>
          </p:nvPr>
        </p:nvSpPr>
        <p:spPr/>
        <p:txBody>
          <a:bodyPr/>
          <a:lstStyle>
            <a:lvl1pPr>
              <a:defRPr/>
            </a:lvl1pPr>
          </a:lstStyle>
          <a:p>
            <a:fld id="{B2E4E421-3E64-4415-A5FF-A1EB9D12AD63}"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12750" y="368300"/>
            <a:ext cx="9867900" cy="587375"/>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46088" y="1512888"/>
            <a:ext cx="4821237"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quarter" idx="2"/>
          </p:nvPr>
        </p:nvSpPr>
        <p:spPr>
          <a:xfrm>
            <a:off x="5419725" y="1512888"/>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4"/>
          <p:cNvSpPr>
            <a:spLocks noGrp="1"/>
          </p:cNvSpPr>
          <p:nvPr>
            <p:ph sz="quarter" idx="3"/>
          </p:nvPr>
        </p:nvSpPr>
        <p:spPr>
          <a:xfrm>
            <a:off x="446088" y="4227513"/>
            <a:ext cx="4821237"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Content Placeholder 5"/>
          <p:cNvSpPr>
            <a:spLocks noGrp="1"/>
          </p:cNvSpPr>
          <p:nvPr>
            <p:ph sz="quarter" idx="4"/>
          </p:nvPr>
        </p:nvSpPr>
        <p:spPr>
          <a:xfrm>
            <a:off x="5419725" y="4227513"/>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Footer Placeholder 11"/>
          <p:cNvSpPr>
            <a:spLocks noGrp="1"/>
          </p:cNvSpPr>
          <p:nvPr>
            <p:ph type="ftr" sz="quarter" idx="10"/>
          </p:nvPr>
        </p:nvSpPr>
        <p:spPr/>
        <p:txBody>
          <a:bodyPr/>
          <a:lstStyle>
            <a:lvl1pPr>
              <a:defRPr/>
            </a:lvl1pPr>
          </a:lstStyle>
          <a:p>
            <a:endParaRPr lang="en-GB"/>
          </a:p>
        </p:txBody>
      </p:sp>
      <p:sp>
        <p:nvSpPr>
          <p:cNvPr id="8" name="Slide Number Placeholder 12"/>
          <p:cNvSpPr>
            <a:spLocks noGrp="1"/>
          </p:cNvSpPr>
          <p:nvPr>
            <p:ph type="sldNum" sz="quarter" idx="11"/>
          </p:nvPr>
        </p:nvSpPr>
        <p:spPr/>
        <p:txBody>
          <a:bodyPr/>
          <a:lstStyle>
            <a:lvl1pPr>
              <a:defRPr/>
            </a:lvl1pPr>
          </a:lstStyle>
          <a:p>
            <a:fld id="{131F3BAE-20C1-43EA-9FB3-D0EE86A31D68}"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46088" y="1512888"/>
            <a:ext cx="4821237" cy="5276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quarter" idx="2"/>
          </p:nvPr>
        </p:nvSpPr>
        <p:spPr>
          <a:xfrm>
            <a:off x="5419725" y="1512888"/>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4"/>
          <p:cNvSpPr>
            <a:spLocks noGrp="1"/>
          </p:cNvSpPr>
          <p:nvPr>
            <p:ph sz="quarter" idx="3"/>
          </p:nvPr>
        </p:nvSpPr>
        <p:spPr>
          <a:xfrm>
            <a:off x="5419725" y="4227513"/>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Footer Placeholder 11"/>
          <p:cNvSpPr>
            <a:spLocks noGrp="1"/>
          </p:cNvSpPr>
          <p:nvPr>
            <p:ph type="ftr" sz="quarter" idx="10"/>
          </p:nvPr>
        </p:nvSpPr>
        <p:spPr/>
        <p:txBody>
          <a:bodyPr/>
          <a:lstStyle>
            <a:lvl1pPr>
              <a:defRPr/>
            </a:lvl1pPr>
          </a:lstStyle>
          <a:p>
            <a:endParaRPr lang="en-GB"/>
          </a:p>
        </p:txBody>
      </p:sp>
      <p:sp>
        <p:nvSpPr>
          <p:cNvPr id="7" name="Slide Number Placeholder 12"/>
          <p:cNvSpPr>
            <a:spLocks noGrp="1"/>
          </p:cNvSpPr>
          <p:nvPr>
            <p:ph type="sldNum" sz="quarter" idx="11"/>
          </p:nvPr>
        </p:nvSpPr>
        <p:spPr/>
        <p:txBody>
          <a:bodyPr/>
          <a:lstStyle>
            <a:lvl1pPr>
              <a:defRPr/>
            </a:lvl1pPr>
          </a:lstStyle>
          <a:p>
            <a:fld id="{2C6FA43D-054C-45A0-A34E-3D997256D165}"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46088" y="1512888"/>
            <a:ext cx="4821237"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quarter" idx="2"/>
          </p:nvPr>
        </p:nvSpPr>
        <p:spPr>
          <a:xfrm>
            <a:off x="446088" y="4227513"/>
            <a:ext cx="4821237"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Text Placeholder 4"/>
          <p:cNvSpPr>
            <a:spLocks noGrp="1"/>
          </p:cNvSpPr>
          <p:nvPr>
            <p:ph type="body" sz="half" idx="3"/>
          </p:nvPr>
        </p:nvSpPr>
        <p:spPr>
          <a:xfrm>
            <a:off x="5419725" y="1512888"/>
            <a:ext cx="4822825" cy="5276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Footer Placeholder 11"/>
          <p:cNvSpPr>
            <a:spLocks noGrp="1"/>
          </p:cNvSpPr>
          <p:nvPr>
            <p:ph type="ftr" sz="quarter" idx="10"/>
          </p:nvPr>
        </p:nvSpPr>
        <p:spPr/>
        <p:txBody>
          <a:bodyPr/>
          <a:lstStyle>
            <a:lvl1pPr>
              <a:defRPr/>
            </a:lvl1pPr>
          </a:lstStyle>
          <a:p>
            <a:endParaRPr lang="en-GB"/>
          </a:p>
        </p:txBody>
      </p:sp>
      <p:sp>
        <p:nvSpPr>
          <p:cNvPr id="7" name="Slide Number Placeholder 12"/>
          <p:cNvSpPr>
            <a:spLocks noGrp="1"/>
          </p:cNvSpPr>
          <p:nvPr>
            <p:ph type="sldNum" sz="quarter" idx="11"/>
          </p:nvPr>
        </p:nvSpPr>
        <p:spPr/>
        <p:txBody>
          <a:bodyPr/>
          <a:lstStyle>
            <a:lvl1pPr>
              <a:defRPr/>
            </a:lvl1pPr>
          </a:lstStyle>
          <a:p>
            <a:fld id="{1FF073D9-8F28-4969-9DB4-D17AEAB1AD02}"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OverTx" preserve="1">
  <p:cSld name="Title and 2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446088" y="1512888"/>
            <a:ext cx="4821237"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quarter" idx="2"/>
          </p:nvPr>
        </p:nvSpPr>
        <p:spPr>
          <a:xfrm>
            <a:off x="5419725" y="1512888"/>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Text Placeholder 4"/>
          <p:cNvSpPr>
            <a:spLocks noGrp="1"/>
          </p:cNvSpPr>
          <p:nvPr>
            <p:ph type="body" sz="half" idx="3"/>
          </p:nvPr>
        </p:nvSpPr>
        <p:spPr>
          <a:xfrm>
            <a:off x="446088" y="4227513"/>
            <a:ext cx="9796462"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Footer Placeholder 11"/>
          <p:cNvSpPr>
            <a:spLocks noGrp="1"/>
          </p:cNvSpPr>
          <p:nvPr>
            <p:ph type="ftr" sz="quarter" idx="10"/>
          </p:nvPr>
        </p:nvSpPr>
        <p:spPr/>
        <p:txBody>
          <a:bodyPr/>
          <a:lstStyle>
            <a:lvl1pPr>
              <a:defRPr/>
            </a:lvl1pPr>
          </a:lstStyle>
          <a:p>
            <a:endParaRPr lang="en-GB"/>
          </a:p>
        </p:txBody>
      </p:sp>
      <p:sp>
        <p:nvSpPr>
          <p:cNvPr id="7" name="Slide Number Placeholder 12"/>
          <p:cNvSpPr>
            <a:spLocks noGrp="1"/>
          </p:cNvSpPr>
          <p:nvPr>
            <p:ph type="sldNum" sz="quarter" idx="11"/>
          </p:nvPr>
        </p:nvSpPr>
        <p:spPr/>
        <p:txBody>
          <a:bodyPr/>
          <a:lstStyle>
            <a:lvl1pPr>
              <a:defRPr/>
            </a:lvl1pPr>
          </a:lstStyle>
          <a:p>
            <a:fld id="{2C9BA38F-1135-40FC-9D65-7315775EF790}" type="slidenum">
              <a:rPr lang="en-GB"/>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12750" y="368300"/>
            <a:ext cx="9867900" cy="58737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46088" y="1512888"/>
            <a:ext cx="4821237" cy="5276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4" name="Content Placeholder 3"/>
          <p:cNvSpPr>
            <a:spLocks noGrp="1"/>
          </p:cNvSpPr>
          <p:nvPr>
            <p:ph sz="quarter" idx="2"/>
          </p:nvPr>
        </p:nvSpPr>
        <p:spPr>
          <a:xfrm>
            <a:off x="5419725" y="1512888"/>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5" name="Content Placeholder 4"/>
          <p:cNvSpPr>
            <a:spLocks noGrp="1"/>
          </p:cNvSpPr>
          <p:nvPr>
            <p:ph sz="quarter" idx="3"/>
          </p:nvPr>
        </p:nvSpPr>
        <p:spPr>
          <a:xfrm>
            <a:off x="5419725" y="4227513"/>
            <a:ext cx="4822825" cy="25622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 name="Footer Placeholder 11"/>
          <p:cNvSpPr>
            <a:spLocks noGrp="1"/>
          </p:cNvSpPr>
          <p:nvPr>
            <p:ph type="ftr" sz="quarter" idx="10"/>
          </p:nvPr>
        </p:nvSpPr>
        <p:spPr/>
        <p:txBody>
          <a:bodyPr/>
          <a:lstStyle>
            <a:lvl1pPr>
              <a:defRPr/>
            </a:lvl1pPr>
          </a:lstStyle>
          <a:p>
            <a:endParaRPr lang="en-GB"/>
          </a:p>
        </p:txBody>
      </p:sp>
      <p:sp>
        <p:nvSpPr>
          <p:cNvPr id="7" name="Slide Number Placeholder 12"/>
          <p:cNvSpPr>
            <a:spLocks noGrp="1"/>
          </p:cNvSpPr>
          <p:nvPr>
            <p:ph type="sldNum" sz="quarter" idx="11"/>
          </p:nvPr>
        </p:nvSpPr>
        <p:spPr/>
        <p:txBody>
          <a:bodyPr/>
          <a:lstStyle>
            <a:lvl1pPr>
              <a:defRPr/>
            </a:lvl1pPr>
          </a:lstStyle>
          <a:p>
            <a:fld id="{57DC9097-DAE7-4FAD-AF02-78719956308A}" type="slidenum">
              <a:rPr lang="en-GB"/>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Heading &amp; 1 Column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5" name="Text Placeholder 2"/>
          <p:cNvSpPr>
            <a:spLocks noGrp="1" noChangeAspect="1"/>
          </p:cNvSpPr>
          <p:nvPr>
            <p:ph idx="1"/>
          </p:nvPr>
        </p:nvSpPr>
        <p:spPr>
          <a:xfrm>
            <a:off x="349853" y="1458670"/>
            <a:ext cx="9995778" cy="5344053"/>
          </a:xfrm>
          <a:prstGeom prst="rect">
            <a:avLst/>
          </a:prstGeom>
        </p:spPr>
        <p:txBody>
          <a:bodyPr vert="horz" lIns="0" tIns="0" rIns="0" bIns="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11876650"/>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Cover Slide Blue">
    <p:spTree>
      <p:nvGrpSpPr>
        <p:cNvPr id="1" name=""/>
        <p:cNvGrpSpPr/>
        <p:nvPr/>
      </p:nvGrpSpPr>
      <p:grpSpPr>
        <a:xfrm>
          <a:off x="0" y="0"/>
          <a:ext cx="0" cy="0"/>
          <a:chOff x="0" y="0"/>
          <a:chExt cx="0" cy="0"/>
        </a:xfrm>
      </p:grpSpPr>
      <p:pic>
        <p:nvPicPr>
          <p:cNvPr id="7" name="Picture 6" descr="SCWB_PPTcover-BLUE.jpg"/>
          <p:cNvPicPr>
            <a:picLocks noChangeAspect="1"/>
          </p:cNvPicPr>
          <p:nvPr userDrawn="1"/>
        </p:nvPicPr>
        <p:blipFill rotWithShape="1">
          <a:blip r:embed="rId2" cstate="print">
            <a:extLst>
              <a:ext uri="{28A0092B-C50C-407E-A947-70E740481C1C}">
                <a14:useLocalDpi xmlns:a14="http://schemas.microsoft.com/office/drawing/2010/main" val="0"/>
              </a:ext>
            </a:extLst>
          </a:blip>
          <a:srcRect b="2225"/>
          <a:stretch/>
        </p:blipFill>
        <p:spPr>
          <a:xfrm>
            <a:off x="2" y="13892"/>
            <a:ext cx="10693398" cy="7533480"/>
          </a:xfrm>
          <a:prstGeom prst="rect">
            <a:avLst/>
          </a:prstGeom>
        </p:spPr>
      </p:pic>
      <p:pic>
        <p:nvPicPr>
          <p:cNvPr id="8" name="Picture 7"/>
          <p:cNvPicPr>
            <a:picLocks noChangeAspect="1"/>
          </p:cNvPicPr>
          <p:nvPr userDrawn="1"/>
        </p:nvPicPr>
        <p:blipFill>
          <a:blip r:embed="rId3" cstate="print"/>
          <a:stretch>
            <a:fillRect/>
          </a:stretch>
        </p:blipFill>
        <p:spPr>
          <a:xfrm>
            <a:off x="8780697" y="270440"/>
            <a:ext cx="1564934" cy="610839"/>
          </a:xfrm>
          <a:prstGeom prst="rect">
            <a:avLst/>
          </a:prstGeom>
        </p:spPr>
      </p:pic>
      <p:pic>
        <p:nvPicPr>
          <p:cNvPr id="9" name="Picture 8"/>
          <p:cNvPicPr>
            <a:picLocks noChangeAspect="1"/>
          </p:cNvPicPr>
          <p:nvPr userDrawn="1"/>
        </p:nvPicPr>
        <p:blipFill>
          <a:blip r:embed="rId4" cstate="print"/>
          <a:stretch>
            <a:fillRect/>
          </a:stretch>
        </p:blipFill>
        <p:spPr>
          <a:xfrm>
            <a:off x="8780691" y="6928181"/>
            <a:ext cx="1564939" cy="250224"/>
          </a:xfrm>
          <a:prstGeom prst="rect">
            <a:avLst/>
          </a:prstGeom>
        </p:spPr>
      </p:pic>
      <p:sp>
        <p:nvSpPr>
          <p:cNvPr id="2" name="Title 1"/>
          <p:cNvSpPr>
            <a:spLocks noGrp="1"/>
          </p:cNvSpPr>
          <p:nvPr>
            <p:ph type="ctrTitle"/>
          </p:nvPr>
        </p:nvSpPr>
        <p:spPr>
          <a:xfrm>
            <a:off x="4588900" y="2214020"/>
            <a:ext cx="5738679" cy="1648886"/>
          </a:xfrm>
        </p:spPr>
        <p:txBody>
          <a:bodyPr anchor="b">
            <a:normAutofit/>
          </a:bodyPr>
          <a:lstStyle>
            <a:lvl1pPr algn="r">
              <a:defRPr sz="3800" baseline="0">
                <a:solidFill>
                  <a:schemeClr val="bg1"/>
                </a:solidFill>
                <a:latin typeface="Cover Title"/>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892121" y="4083236"/>
            <a:ext cx="5435459" cy="800954"/>
          </a:xfrm>
        </p:spPr>
        <p:txBody>
          <a:bodyPr>
            <a:normAutofit/>
          </a:bodyPr>
          <a:lstStyle>
            <a:lvl1pPr marL="0" indent="0" algn="r">
              <a:buNone/>
              <a:defRPr sz="2200" baseline="0">
                <a:solidFill>
                  <a:schemeClr val="bg1"/>
                </a:solidFill>
                <a:latin typeface="Cover Description"/>
              </a:defRPr>
            </a:lvl1pPr>
            <a:lvl2pPr marL="497845" indent="0" algn="ctr">
              <a:buNone/>
              <a:defRPr sz="2200"/>
            </a:lvl2pPr>
            <a:lvl3pPr marL="995690" indent="0" algn="ctr">
              <a:buNone/>
              <a:defRPr sz="2000"/>
            </a:lvl3pPr>
            <a:lvl4pPr marL="1493535" indent="0" algn="ctr">
              <a:buNone/>
              <a:defRPr sz="1700"/>
            </a:lvl4pPr>
            <a:lvl5pPr marL="1991380" indent="0" algn="ctr">
              <a:buNone/>
              <a:defRPr sz="1700"/>
            </a:lvl5pPr>
            <a:lvl6pPr marL="2489225" indent="0" algn="ctr">
              <a:buNone/>
              <a:defRPr sz="1700"/>
            </a:lvl6pPr>
            <a:lvl7pPr marL="2987070" indent="0" algn="ctr">
              <a:buNone/>
              <a:defRPr sz="1700"/>
            </a:lvl7pPr>
            <a:lvl8pPr marL="3484916" indent="0" algn="ctr">
              <a:buNone/>
              <a:defRPr sz="1700"/>
            </a:lvl8pPr>
            <a:lvl9pPr marL="3982761" indent="0" algn="ctr">
              <a:buNone/>
              <a:defRPr sz="1700"/>
            </a:lvl9pPr>
          </a:lstStyle>
          <a:p>
            <a:r>
              <a:rPr lang="en-US" dirty="0" smtClean="0"/>
              <a:t>Click to edit Master subtitle style</a:t>
            </a:r>
            <a:endParaRPr lang="en-US" dirty="0"/>
          </a:p>
        </p:txBody>
      </p:sp>
      <p:pic>
        <p:nvPicPr>
          <p:cNvPr id="10" name="Picture 26" descr="Visual Identitiy Band"/>
          <p:cNvPicPr preferRelativeResize="0">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0" y="1146233"/>
            <a:ext cx="10693397" cy="53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681895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8"/>
          <p:cNvSpPr>
            <a:spLocks noGrp="1" noChangeArrowheads="1"/>
          </p:cNvSpPr>
          <p:nvPr>
            <p:ph type="body" idx="1"/>
          </p:nvPr>
        </p:nvSpPr>
        <p:spPr bwMode="auto">
          <a:xfrm>
            <a:off x="446088" y="1512888"/>
            <a:ext cx="9796462" cy="527685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622611" name="Text Box 19"/>
          <p:cNvSpPr txBox="1">
            <a:spLocks noChangeArrowheads="1"/>
          </p:cNvSpPr>
          <p:nvPr/>
        </p:nvSpPr>
        <p:spPr bwMode="auto">
          <a:xfrm>
            <a:off x="412750" y="671513"/>
            <a:ext cx="9867900" cy="515937"/>
          </a:xfrm>
          <a:prstGeom prst="rect">
            <a:avLst/>
          </a:prstGeom>
          <a:noFill/>
          <a:ln w="9525">
            <a:noFill/>
            <a:miter lim="800000"/>
            <a:headEnd/>
            <a:tailEnd/>
          </a:ln>
          <a:effectLst/>
        </p:spPr>
        <p:txBody>
          <a:bodyPr lIns="104306" tIns="52153" rIns="104306" bIns="52153">
            <a:spAutoFit/>
          </a:bodyPr>
          <a:lstStyle/>
          <a:p>
            <a:pPr defTabSz="1042988">
              <a:spcBef>
                <a:spcPct val="50000"/>
              </a:spcBef>
              <a:defRPr/>
            </a:pPr>
            <a:endParaRPr lang="en-GB" sz="2700">
              <a:cs typeface="+mn-cs"/>
            </a:endParaRPr>
          </a:p>
        </p:txBody>
      </p:sp>
      <p:sp>
        <p:nvSpPr>
          <p:cNvPr id="1028" name="Rectangle 20"/>
          <p:cNvSpPr>
            <a:spLocks noGrp="1" noChangeArrowheads="1"/>
          </p:cNvSpPr>
          <p:nvPr>
            <p:ph type="title"/>
          </p:nvPr>
        </p:nvSpPr>
        <p:spPr bwMode="auto">
          <a:xfrm>
            <a:off x="412750" y="368300"/>
            <a:ext cx="9867900" cy="587375"/>
          </a:xfrm>
          <a:prstGeom prst="rect">
            <a:avLst/>
          </a:prstGeom>
          <a:noFill/>
          <a:ln w="9525">
            <a:noFill/>
            <a:miter lim="800000"/>
            <a:headEnd/>
            <a:tailEnd/>
          </a:ln>
        </p:spPr>
        <p:txBody>
          <a:bodyPr vert="horz" wrap="square" lIns="0" tIns="52153" rIns="104306" bIns="52153" numCol="1" anchor="ctr" anchorCtr="0" compatLnSpc="1">
            <a:prstTxWarp prst="textNoShape">
              <a:avLst/>
            </a:prstTxWarp>
          </a:bodyPr>
          <a:lstStyle/>
          <a:p>
            <a:pPr lvl="0"/>
            <a:r>
              <a:rPr lang="en-US" dirty="0" smtClean="0"/>
              <a:t>Click to edit Master title style</a:t>
            </a:r>
          </a:p>
        </p:txBody>
      </p:sp>
      <p:pic>
        <p:nvPicPr>
          <p:cNvPr id="1029" name="Picture 26" descr="Visual Identitiy Band"/>
          <p:cNvPicPr preferRelativeResize="0">
            <a:picLocks noChangeArrowheads="1"/>
          </p:cNvPicPr>
          <p:nvPr/>
        </p:nvPicPr>
        <p:blipFill>
          <a:blip r:embed="rId19" cstate="print"/>
          <a:srcRect/>
          <a:stretch>
            <a:fillRect/>
          </a:stretch>
        </p:blipFill>
        <p:spPr bwMode="auto">
          <a:xfrm>
            <a:off x="0" y="1092200"/>
            <a:ext cx="10702925" cy="53975"/>
          </a:xfrm>
          <a:prstGeom prst="rect">
            <a:avLst/>
          </a:prstGeom>
          <a:noFill/>
          <a:ln w="9525">
            <a:noFill/>
            <a:miter lim="800000"/>
            <a:headEnd/>
            <a:tailEnd/>
          </a:ln>
        </p:spPr>
      </p:pic>
      <p:pic>
        <p:nvPicPr>
          <p:cNvPr id="1030" name="Picture 2"/>
          <p:cNvPicPr>
            <a:picLocks noChangeAspect="1" noChangeArrowheads="1"/>
          </p:cNvPicPr>
          <p:nvPr/>
        </p:nvPicPr>
        <p:blipFill>
          <a:blip r:embed="rId20" cstate="print"/>
          <a:srcRect/>
          <a:stretch>
            <a:fillRect/>
          </a:stretch>
        </p:blipFill>
        <p:spPr bwMode="gray">
          <a:xfrm>
            <a:off x="450850" y="7021513"/>
            <a:ext cx="952500" cy="363537"/>
          </a:xfrm>
          <a:prstGeom prst="rect">
            <a:avLst/>
          </a:prstGeom>
          <a:noFill/>
          <a:ln w="9525">
            <a:noFill/>
            <a:miter lim="800000"/>
            <a:headEnd/>
            <a:tailEnd/>
          </a:ln>
        </p:spPr>
      </p:pic>
      <p:sp>
        <p:nvSpPr>
          <p:cNvPr id="12" name="Footer Placeholder 11"/>
          <p:cNvSpPr>
            <a:spLocks noGrp="1"/>
          </p:cNvSpPr>
          <p:nvPr>
            <p:ph type="ftr" sz="quarter" idx="3"/>
          </p:nvPr>
        </p:nvSpPr>
        <p:spPr>
          <a:xfrm>
            <a:off x="2038350" y="7096125"/>
            <a:ext cx="8047038" cy="146050"/>
          </a:xfrm>
          <a:prstGeom prst="rect">
            <a:avLst/>
          </a:prstGeom>
        </p:spPr>
        <p:txBody>
          <a:bodyPr vert="horz" wrap="square" lIns="0" tIns="0" rIns="0" bIns="0" numCol="1" anchor="ctr" anchorCtr="0" compatLnSpc="1">
            <a:prstTxWarp prst="textNoShape">
              <a:avLst/>
            </a:prstTxWarp>
          </a:bodyPr>
          <a:lstStyle>
            <a:lvl1pPr algn="r">
              <a:spcBef>
                <a:spcPct val="40000"/>
              </a:spcBef>
              <a:spcAft>
                <a:spcPct val="40000"/>
              </a:spcAft>
              <a:defRPr>
                <a:solidFill>
                  <a:srgbClr val="6C6C6C"/>
                </a:solidFill>
              </a:defRPr>
            </a:lvl1pPr>
          </a:lstStyle>
          <a:p>
            <a:endParaRPr lang="en-GB"/>
          </a:p>
        </p:txBody>
      </p:sp>
      <p:sp>
        <p:nvSpPr>
          <p:cNvPr id="13" name="Slide Number Placeholder 12"/>
          <p:cNvSpPr>
            <a:spLocks noGrp="1"/>
          </p:cNvSpPr>
          <p:nvPr>
            <p:ph type="sldNum" sz="quarter" idx="4"/>
          </p:nvPr>
        </p:nvSpPr>
        <p:spPr>
          <a:xfrm>
            <a:off x="9785350" y="7096125"/>
            <a:ext cx="392113" cy="146050"/>
          </a:xfrm>
          <a:prstGeom prst="rect">
            <a:avLst/>
          </a:prstGeom>
        </p:spPr>
        <p:txBody>
          <a:bodyPr vert="horz" wrap="square" lIns="0" tIns="0" rIns="0" bIns="0" numCol="1" anchor="ctr" anchorCtr="0" compatLnSpc="1">
            <a:prstTxWarp prst="textNoShape">
              <a:avLst/>
            </a:prstTxWarp>
          </a:bodyPr>
          <a:lstStyle>
            <a:lvl1pPr algn="r">
              <a:spcBef>
                <a:spcPct val="40000"/>
              </a:spcBef>
              <a:spcAft>
                <a:spcPct val="40000"/>
              </a:spcAft>
              <a:defRPr sz="1000">
                <a:solidFill>
                  <a:srgbClr val="6C6C6C"/>
                </a:solidFill>
              </a:defRPr>
            </a:lvl1pPr>
          </a:lstStyle>
          <a:p>
            <a:fld id="{9EBD505C-368E-4DE4-A203-0E41F042316C}"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53" r:id="rId1"/>
    <p:sldLayoutId id="2147483666" r:id="rId2"/>
    <p:sldLayoutId id="2147483667" r:id="rId3"/>
    <p:sldLayoutId id="2147483665" r:id="rId4"/>
    <p:sldLayoutId id="2147483664" r:id="rId5"/>
    <p:sldLayoutId id="2147483663" r:id="rId6"/>
    <p:sldLayoutId id="2147483662" r:id="rId7"/>
    <p:sldLayoutId id="2147483661" r:id="rId8"/>
    <p:sldLayoutId id="2147483660" r:id="rId9"/>
    <p:sldLayoutId id="2147483659" r:id="rId10"/>
    <p:sldLayoutId id="2147483658" r:id="rId11"/>
    <p:sldLayoutId id="2147483657" r:id="rId12"/>
    <p:sldLayoutId id="2147483656" r:id="rId13"/>
    <p:sldLayoutId id="2147483655" r:id="rId14"/>
    <p:sldLayoutId id="2147483654" r:id="rId15"/>
    <p:sldLayoutId id="2147483668" r:id="rId16"/>
    <p:sldLayoutId id="2147483669" r:id="rId17"/>
  </p:sldLayoutIdLst>
  <p:hf hdr="0" ftr="0" dt="0"/>
  <p:txStyles>
    <p:titleStyle>
      <a:lvl1pPr algn="l" defTabSz="1042988" rtl="0" eaLnBrk="1" fontAlgn="base" hangingPunct="1">
        <a:spcBef>
          <a:spcPct val="0"/>
        </a:spcBef>
        <a:spcAft>
          <a:spcPct val="0"/>
        </a:spcAft>
        <a:defRPr sz="2600">
          <a:solidFill>
            <a:schemeClr val="hlink"/>
          </a:solidFill>
          <a:latin typeface="+mj-lt"/>
          <a:ea typeface="+mj-ea"/>
          <a:cs typeface="+mj-cs"/>
        </a:defRPr>
      </a:lvl1pPr>
      <a:lvl2pPr algn="l" defTabSz="1042988" rtl="0" eaLnBrk="1" fontAlgn="base" hangingPunct="1">
        <a:spcBef>
          <a:spcPct val="0"/>
        </a:spcBef>
        <a:spcAft>
          <a:spcPct val="0"/>
        </a:spcAft>
        <a:defRPr sz="2600">
          <a:solidFill>
            <a:schemeClr val="hlink"/>
          </a:solidFill>
          <a:latin typeface="Arial" charset="0"/>
        </a:defRPr>
      </a:lvl2pPr>
      <a:lvl3pPr algn="l" defTabSz="1042988" rtl="0" eaLnBrk="1" fontAlgn="base" hangingPunct="1">
        <a:spcBef>
          <a:spcPct val="0"/>
        </a:spcBef>
        <a:spcAft>
          <a:spcPct val="0"/>
        </a:spcAft>
        <a:defRPr sz="2600">
          <a:solidFill>
            <a:schemeClr val="hlink"/>
          </a:solidFill>
          <a:latin typeface="Arial" charset="0"/>
        </a:defRPr>
      </a:lvl3pPr>
      <a:lvl4pPr algn="l" defTabSz="1042988" rtl="0" eaLnBrk="1" fontAlgn="base" hangingPunct="1">
        <a:spcBef>
          <a:spcPct val="0"/>
        </a:spcBef>
        <a:spcAft>
          <a:spcPct val="0"/>
        </a:spcAft>
        <a:defRPr sz="2600">
          <a:solidFill>
            <a:schemeClr val="hlink"/>
          </a:solidFill>
          <a:latin typeface="Arial" charset="0"/>
        </a:defRPr>
      </a:lvl4pPr>
      <a:lvl5pPr algn="l" defTabSz="1042988" rtl="0" eaLnBrk="1" fontAlgn="base" hangingPunct="1">
        <a:spcBef>
          <a:spcPct val="0"/>
        </a:spcBef>
        <a:spcAft>
          <a:spcPct val="0"/>
        </a:spcAft>
        <a:defRPr sz="2600">
          <a:solidFill>
            <a:schemeClr val="hlink"/>
          </a:solidFill>
          <a:latin typeface="Arial" charset="0"/>
        </a:defRPr>
      </a:lvl5pPr>
      <a:lvl6pPr marL="457200" algn="l" defTabSz="1042988" rtl="0" eaLnBrk="1" fontAlgn="base" hangingPunct="1">
        <a:spcBef>
          <a:spcPct val="0"/>
        </a:spcBef>
        <a:spcAft>
          <a:spcPct val="0"/>
        </a:spcAft>
        <a:defRPr sz="2600">
          <a:solidFill>
            <a:schemeClr val="hlink"/>
          </a:solidFill>
          <a:latin typeface="Arial" charset="0"/>
        </a:defRPr>
      </a:lvl6pPr>
      <a:lvl7pPr marL="914400" algn="l" defTabSz="1042988" rtl="0" eaLnBrk="1" fontAlgn="base" hangingPunct="1">
        <a:spcBef>
          <a:spcPct val="0"/>
        </a:spcBef>
        <a:spcAft>
          <a:spcPct val="0"/>
        </a:spcAft>
        <a:defRPr sz="2600">
          <a:solidFill>
            <a:schemeClr val="hlink"/>
          </a:solidFill>
          <a:latin typeface="Arial" charset="0"/>
        </a:defRPr>
      </a:lvl7pPr>
      <a:lvl8pPr marL="1371600" algn="l" defTabSz="1042988" rtl="0" eaLnBrk="1" fontAlgn="base" hangingPunct="1">
        <a:spcBef>
          <a:spcPct val="0"/>
        </a:spcBef>
        <a:spcAft>
          <a:spcPct val="0"/>
        </a:spcAft>
        <a:defRPr sz="2600">
          <a:solidFill>
            <a:schemeClr val="hlink"/>
          </a:solidFill>
          <a:latin typeface="Arial" charset="0"/>
        </a:defRPr>
      </a:lvl8pPr>
      <a:lvl9pPr marL="1828800" algn="l" defTabSz="1042988" rtl="0" eaLnBrk="1" fontAlgn="base" hangingPunct="1">
        <a:spcBef>
          <a:spcPct val="0"/>
        </a:spcBef>
        <a:spcAft>
          <a:spcPct val="0"/>
        </a:spcAft>
        <a:defRPr sz="2600">
          <a:solidFill>
            <a:schemeClr val="hlink"/>
          </a:solidFill>
          <a:latin typeface="Arial" charset="0"/>
        </a:defRPr>
      </a:lvl9pPr>
    </p:titleStyle>
    <p:bodyStyle>
      <a:lvl1pPr marL="342900" indent="-342900" algn="l" defTabSz="1042988" rtl="0" eaLnBrk="1" fontAlgn="base" hangingPunct="1">
        <a:spcBef>
          <a:spcPct val="40000"/>
        </a:spcBef>
        <a:spcAft>
          <a:spcPct val="20000"/>
        </a:spcAft>
        <a:buClr>
          <a:srgbClr val="005C87"/>
        </a:buClr>
        <a:defRPr sz="1600" b="1">
          <a:solidFill>
            <a:srgbClr val="005C87"/>
          </a:solidFill>
          <a:latin typeface="+mn-lt"/>
          <a:ea typeface="+mn-ea"/>
          <a:cs typeface="+mn-cs"/>
        </a:defRPr>
      </a:lvl1pPr>
      <a:lvl2pPr marL="304800" indent="-303213" algn="l" defTabSz="1042988" rtl="0" eaLnBrk="1" fontAlgn="base" hangingPunct="1">
        <a:spcBef>
          <a:spcPct val="30000"/>
        </a:spcBef>
        <a:spcAft>
          <a:spcPct val="20000"/>
        </a:spcAft>
        <a:buClr>
          <a:srgbClr val="00984A"/>
        </a:buClr>
        <a:buSzPct val="120000"/>
        <a:buFont typeface="Wingdings" pitchFamily="2" charset="2"/>
        <a:buChar char="§"/>
        <a:defRPr sz="1400">
          <a:solidFill>
            <a:schemeClr val="tx1"/>
          </a:solidFill>
          <a:latin typeface="+mn-lt"/>
        </a:defRPr>
      </a:lvl2pPr>
      <a:lvl3pPr marL="608013" indent="-301625" algn="l" defTabSz="1042988" rtl="0" eaLnBrk="1" fontAlgn="base" hangingPunct="1">
        <a:spcBef>
          <a:spcPct val="20000"/>
        </a:spcBef>
        <a:spcAft>
          <a:spcPct val="20000"/>
        </a:spcAft>
        <a:buClr>
          <a:srgbClr val="00984A"/>
        </a:buClr>
        <a:buFont typeface="Wingdings" pitchFamily="2" charset="2"/>
        <a:buChar char="§"/>
        <a:defRPr sz="1400">
          <a:solidFill>
            <a:schemeClr val="tx1"/>
          </a:solidFill>
          <a:latin typeface="+mn-lt"/>
        </a:defRPr>
      </a:lvl3pPr>
      <a:lvl4pPr marL="912813" indent="-303213" algn="l" defTabSz="1042988" rtl="0" eaLnBrk="1" fontAlgn="base" hangingPunct="1">
        <a:spcBef>
          <a:spcPct val="20000"/>
        </a:spcBef>
        <a:spcAft>
          <a:spcPct val="30000"/>
        </a:spcAft>
        <a:buClr>
          <a:srgbClr val="00984A"/>
        </a:buClr>
        <a:buSzPct val="90000"/>
        <a:buFont typeface="Wingdings" pitchFamily="2" charset="2"/>
        <a:buChar char="§"/>
        <a:defRPr sz="1400">
          <a:solidFill>
            <a:schemeClr val="tx1"/>
          </a:solidFill>
          <a:latin typeface="+mn-lt"/>
        </a:defRPr>
      </a:lvl4pPr>
      <a:lvl5pPr marL="2346325" indent="-260350" algn="l" defTabSz="1042988" rtl="0" eaLnBrk="1" fontAlgn="base" hangingPunct="1">
        <a:spcBef>
          <a:spcPct val="20000"/>
        </a:spcBef>
        <a:spcAft>
          <a:spcPct val="0"/>
        </a:spcAft>
        <a:buChar char="»"/>
        <a:defRPr sz="2700">
          <a:solidFill>
            <a:schemeClr val="tx1"/>
          </a:solidFill>
          <a:latin typeface="+mn-lt"/>
        </a:defRPr>
      </a:lvl5pPr>
      <a:lvl6pPr marL="2803525" indent="-260350" algn="l" defTabSz="1042988" rtl="0" eaLnBrk="1" fontAlgn="base" hangingPunct="1">
        <a:spcBef>
          <a:spcPct val="20000"/>
        </a:spcBef>
        <a:spcAft>
          <a:spcPct val="0"/>
        </a:spcAft>
        <a:buChar char="»"/>
        <a:defRPr sz="2700">
          <a:solidFill>
            <a:schemeClr val="tx1"/>
          </a:solidFill>
          <a:latin typeface="+mn-lt"/>
        </a:defRPr>
      </a:lvl6pPr>
      <a:lvl7pPr marL="3260725" indent="-260350" algn="l" defTabSz="1042988" rtl="0" eaLnBrk="1" fontAlgn="base" hangingPunct="1">
        <a:spcBef>
          <a:spcPct val="20000"/>
        </a:spcBef>
        <a:spcAft>
          <a:spcPct val="0"/>
        </a:spcAft>
        <a:buChar char="»"/>
        <a:defRPr sz="2700">
          <a:solidFill>
            <a:schemeClr val="tx1"/>
          </a:solidFill>
          <a:latin typeface="+mn-lt"/>
        </a:defRPr>
      </a:lvl7pPr>
      <a:lvl8pPr marL="3717925" indent="-260350" algn="l" defTabSz="1042988" rtl="0" eaLnBrk="1" fontAlgn="base" hangingPunct="1">
        <a:spcBef>
          <a:spcPct val="20000"/>
        </a:spcBef>
        <a:spcAft>
          <a:spcPct val="0"/>
        </a:spcAft>
        <a:buChar char="»"/>
        <a:defRPr sz="2700">
          <a:solidFill>
            <a:schemeClr val="tx1"/>
          </a:solidFill>
          <a:latin typeface="+mn-lt"/>
        </a:defRPr>
      </a:lvl8pPr>
      <a:lvl9pPr marL="4175125" indent="-260350" algn="l" defTabSz="1042988" rtl="0" eaLnBrk="1" fontAlgn="base" hangingPunct="1">
        <a:spcBef>
          <a:spcPct val="20000"/>
        </a:spcBef>
        <a:spcAft>
          <a:spcPct val="0"/>
        </a:spcAft>
        <a:buChar char="»"/>
        <a:defRPr sz="2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89465" y="2018803"/>
            <a:ext cx="7403935" cy="2351315"/>
          </a:xfrm>
        </p:spPr>
        <p:txBody>
          <a:bodyPr>
            <a:normAutofit/>
          </a:bodyPr>
          <a:lstStyle/>
          <a:p>
            <a:r>
              <a:rPr lang="en-GB" sz="3200" dirty="0" smtClean="0"/>
              <a:t>Precious Metals Changing </a:t>
            </a:r>
            <a:br>
              <a:rPr lang="en-GB" sz="3200" dirty="0" smtClean="0"/>
            </a:br>
            <a:r>
              <a:rPr lang="en-GB" sz="3200" dirty="0" smtClean="0"/>
              <a:t>Landscape &amp; Relevance of India </a:t>
            </a:r>
            <a:endParaRPr lang="en-GB" sz="3200" dirty="0"/>
          </a:p>
        </p:txBody>
      </p:sp>
      <p:sp>
        <p:nvSpPr>
          <p:cNvPr id="3" name="Subtitle 2"/>
          <p:cNvSpPr>
            <a:spLocks noGrp="1"/>
          </p:cNvSpPr>
          <p:nvPr>
            <p:ph type="subTitle" idx="1"/>
          </p:nvPr>
        </p:nvSpPr>
        <p:spPr>
          <a:xfrm>
            <a:off x="7009410" y="4888181"/>
            <a:ext cx="2368144" cy="1371992"/>
          </a:xfrm>
        </p:spPr>
        <p:txBody>
          <a:bodyPr>
            <a:noAutofit/>
          </a:bodyPr>
          <a:lstStyle/>
          <a:p>
            <a:r>
              <a:rPr lang="en-US" sz="1800" b="0" dirty="0" smtClean="0"/>
              <a:t>Jeremy East</a:t>
            </a:r>
          </a:p>
          <a:p>
            <a:r>
              <a:rPr lang="en-US" sz="1800" b="0" dirty="0" smtClean="0"/>
              <a:t>Jeremy.East@sc.com</a:t>
            </a:r>
          </a:p>
          <a:p>
            <a:r>
              <a:rPr lang="en-US" sz="1800" b="0" dirty="0" smtClean="0"/>
              <a:t>Sept 2014</a:t>
            </a:r>
            <a:endParaRPr lang="en-US" sz="1800" b="0" dirty="0"/>
          </a:p>
        </p:txBody>
      </p:sp>
    </p:spTree>
    <p:extLst>
      <p:ext uri="{BB962C8B-B14F-4D97-AF65-F5344CB8AC3E}">
        <p14:creationId xmlns:p14="http://schemas.microsoft.com/office/powerpoint/2010/main" val="33993737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smtClean="0">
                <a:solidFill>
                  <a:schemeClr val="hlink"/>
                </a:solidFill>
                <a:sym typeface="Wingdings" pitchFamily="2" charset="2"/>
              </a:rPr>
              <a:t>Precious Metals Changing Landscape &amp; Relevance of India</a:t>
            </a:r>
            <a:endParaRPr lang="en-GB" sz="2400" dirty="0">
              <a:solidFill>
                <a:schemeClr val="hlink"/>
              </a:solidFill>
              <a:sym typeface="Wingdings" pitchFamily="2" charset="2"/>
            </a:endParaRPr>
          </a:p>
        </p:txBody>
      </p:sp>
      <p:sp>
        <p:nvSpPr>
          <p:cNvPr id="3" name="Content Placeholder 2"/>
          <p:cNvSpPr>
            <a:spLocks noGrp="1"/>
          </p:cNvSpPr>
          <p:nvPr>
            <p:ph idx="1"/>
          </p:nvPr>
        </p:nvSpPr>
        <p:spPr>
          <a:xfrm>
            <a:off x="701749" y="1495142"/>
            <a:ext cx="9812716" cy="5276850"/>
          </a:xfrm>
        </p:spPr>
        <p:txBody>
          <a:bodyPr/>
          <a:lstStyle/>
          <a:p>
            <a:pPr algn="just"/>
            <a:r>
              <a:rPr lang="en-GB" sz="1200" dirty="0" smtClean="0">
                <a:solidFill>
                  <a:schemeClr val="tx1"/>
                </a:solidFill>
                <a:sym typeface="Wingdings" pitchFamily="2" charset="2"/>
              </a:rPr>
              <a:t>           </a:t>
            </a:r>
            <a:r>
              <a:rPr lang="en-GB" sz="1200" u="sng" dirty="0" smtClean="0">
                <a:solidFill>
                  <a:schemeClr val="tx1"/>
                </a:solidFill>
                <a:sym typeface="Wingdings" pitchFamily="2" charset="2"/>
              </a:rPr>
              <a:t> </a:t>
            </a:r>
            <a:r>
              <a:rPr lang="en-GB" sz="1200" dirty="0" smtClean="0">
                <a:solidFill>
                  <a:schemeClr val="tx1"/>
                </a:solidFill>
                <a:sym typeface="Wingdings" pitchFamily="2" charset="2"/>
              </a:rPr>
              <a:t>        </a:t>
            </a:r>
            <a:r>
              <a:rPr lang="en-GB" sz="1200" u="sng" dirty="0" smtClean="0">
                <a:solidFill>
                  <a:schemeClr val="tx1"/>
                </a:solidFill>
                <a:sym typeface="Wingdings" pitchFamily="2" charset="2"/>
              </a:rPr>
              <a:t> </a:t>
            </a:r>
          </a:p>
          <a:p>
            <a:pPr algn="just">
              <a:buFont typeface="Arial" pitchFamily="34" charset="0"/>
              <a:buChar char="•"/>
            </a:pPr>
            <a:r>
              <a:rPr lang="en-GB" sz="1200" dirty="0" smtClean="0">
                <a:sym typeface="Wingdings" pitchFamily="2" charset="2"/>
              </a:rPr>
              <a:t>THE GOLD MARKET IN TRANSITION IN 2013/2014</a:t>
            </a:r>
          </a:p>
          <a:p>
            <a:pPr algn="just"/>
            <a:endParaRPr lang="en-GB" sz="1200" dirty="0" smtClean="0">
              <a:sym typeface="Wingdings" pitchFamily="2" charset="2"/>
            </a:endParaRPr>
          </a:p>
          <a:p>
            <a:pPr algn="just">
              <a:buFont typeface="Arial" pitchFamily="34" charset="0"/>
              <a:buChar char="•"/>
            </a:pPr>
            <a:r>
              <a:rPr lang="en-GB" sz="1200" dirty="0" smtClean="0">
                <a:sym typeface="Wingdings" pitchFamily="2" charset="2"/>
              </a:rPr>
              <a:t>INDIA’S RELEVANCE DECLINES </a:t>
            </a:r>
          </a:p>
          <a:p>
            <a:pPr algn="just"/>
            <a:endParaRPr lang="en-GB" sz="1200" dirty="0" smtClean="0">
              <a:sym typeface="Wingdings" pitchFamily="2" charset="2"/>
            </a:endParaRPr>
          </a:p>
          <a:p>
            <a:pPr marL="342900" lvl="3" indent="-342900" algn="just">
              <a:spcBef>
                <a:spcPct val="40000"/>
              </a:spcBef>
              <a:spcAft>
                <a:spcPct val="20000"/>
              </a:spcAft>
              <a:buClr>
                <a:srgbClr val="005C87"/>
              </a:buClr>
              <a:buFont typeface="Arial" pitchFamily="34" charset="0"/>
              <a:buChar char="•"/>
            </a:pPr>
            <a:r>
              <a:rPr lang="en-GB" sz="1200" b="1" dirty="0" smtClean="0">
                <a:solidFill>
                  <a:srgbClr val="005C87"/>
                </a:solidFill>
                <a:ea typeface="+mn-ea"/>
                <a:cs typeface="+mn-cs"/>
                <a:sym typeface="Wingdings" pitchFamily="2" charset="2"/>
              </a:rPr>
              <a:t>CHINA CHANGING THE LANDSCAPE OF THE GLOBAL MARKET  </a:t>
            </a:r>
          </a:p>
          <a:p>
            <a:pPr marL="342900" lvl="3" indent="-342900" algn="just">
              <a:spcBef>
                <a:spcPct val="40000"/>
              </a:spcBef>
              <a:spcAft>
                <a:spcPct val="20000"/>
              </a:spcAft>
              <a:buClr>
                <a:srgbClr val="005C87"/>
              </a:buClr>
              <a:buNone/>
            </a:pPr>
            <a:endParaRPr lang="en-GB" sz="1200" b="1" dirty="0" smtClean="0">
              <a:solidFill>
                <a:srgbClr val="005C87"/>
              </a:solidFill>
              <a:ea typeface="+mn-ea"/>
              <a:cs typeface="+mn-cs"/>
              <a:sym typeface="Wingdings" pitchFamily="2" charset="2"/>
            </a:endParaRPr>
          </a:p>
          <a:p>
            <a:pPr algn="just">
              <a:buFont typeface="Arial" pitchFamily="34" charset="0"/>
              <a:buChar char="•"/>
            </a:pPr>
            <a:r>
              <a:rPr lang="en-GB" sz="1200" dirty="0" smtClean="0">
                <a:sym typeface="Wingdings" pitchFamily="2" charset="2"/>
              </a:rPr>
              <a:t>RMB INTERNATIONALISATION</a:t>
            </a:r>
          </a:p>
          <a:p>
            <a:pPr algn="just"/>
            <a:endParaRPr lang="en-GB" sz="1200" u="sng" dirty="0" smtClean="0">
              <a:solidFill>
                <a:schemeClr val="tx1"/>
              </a:solidFill>
              <a:sym typeface="Wingdings" pitchFamily="2" charset="2"/>
            </a:endParaRPr>
          </a:p>
          <a:p>
            <a:pPr>
              <a:buFont typeface="Arial" pitchFamily="34" charset="0"/>
              <a:buChar char="•"/>
            </a:pPr>
            <a:r>
              <a:rPr lang="en-GB" sz="1200" dirty="0" smtClean="0">
                <a:sym typeface="Wingdings" pitchFamily="2" charset="2"/>
              </a:rPr>
              <a:t>CONCLUSION </a:t>
            </a:r>
          </a:p>
        </p:txBody>
      </p:sp>
      <p:sp>
        <p:nvSpPr>
          <p:cNvPr id="4" name="Slide Number Placeholder 3"/>
          <p:cNvSpPr>
            <a:spLocks noGrp="1"/>
          </p:cNvSpPr>
          <p:nvPr>
            <p:ph type="sldNum" sz="quarter" idx="11"/>
          </p:nvPr>
        </p:nvSpPr>
        <p:spPr/>
        <p:txBody>
          <a:bodyPr/>
          <a:lstStyle/>
          <a:p>
            <a:fld id="{08D3AD45-06DC-42B1-B46E-FA64E3FCF232}" type="slidenum">
              <a:rPr lang="en-GB" smtClean="0"/>
              <a:pPr/>
              <a:t>2</a:t>
            </a:fld>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print"/>
          <a:srcRect l="12868" t="22416" r="11521" b="14029"/>
          <a:stretch>
            <a:fillRect/>
          </a:stretch>
        </p:blipFill>
        <p:spPr bwMode="auto">
          <a:xfrm>
            <a:off x="127591" y="1613902"/>
            <a:ext cx="10409274" cy="5266952"/>
          </a:xfrm>
          <a:prstGeom prst="rect">
            <a:avLst/>
          </a:prstGeom>
          <a:noFill/>
          <a:ln w="9525">
            <a:noFill/>
            <a:miter lim="800000"/>
            <a:headEnd/>
            <a:tailEnd/>
          </a:ln>
        </p:spPr>
      </p:pic>
      <p:sp>
        <p:nvSpPr>
          <p:cNvPr id="4"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GFMS, Thomson Reuters</a:t>
            </a:r>
            <a:endParaRPr lang="en-US" altLang="zh-CN" dirty="0">
              <a:solidFill>
                <a:srgbClr val="6C6C6C"/>
              </a:solidFill>
              <a:latin typeface="Arial"/>
              <a:ea typeface="PMingLiu"/>
              <a:cs typeface="Angsana New" pitchFamily="18" charset="-34"/>
            </a:endParaRPr>
          </a:p>
        </p:txBody>
      </p:sp>
      <p:sp>
        <p:nvSpPr>
          <p:cNvPr id="13" name="Title 12"/>
          <p:cNvSpPr>
            <a:spLocks noGrp="1"/>
          </p:cNvSpPr>
          <p:nvPr>
            <p:ph type="title"/>
          </p:nvPr>
        </p:nvSpPr>
        <p:spPr/>
        <p:txBody>
          <a:bodyPr/>
          <a:lstStyle/>
          <a:p>
            <a:pPr lvl="0"/>
            <a:r>
              <a:rPr lang="en-GB" sz="2400" dirty="0" smtClean="0">
                <a:solidFill>
                  <a:schemeClr val="hlink"/>
                </a:solidFill>
                <a:sym typeface="Wingdings" pitchFamily="2" charset="2"/>
              </a:rPr>
              <a:t>Price Trends &amp; Key Market Events: Relevance of India</a:t>
            </a:r>
            <a:endParaRPr lang="zh-CN" altLang="en-US" sz="2400" dirty="0" smtClean="0">
              <a:solidFill>
                <a:schemeClr val="hlink"/>
              </a:solidFill>
              <a:sym typeface="Wingdings" pitchFamily="2" charset="2"/>
            </a:endParaRPr>
          </a:p>
        </p:txBody>
      </p:sp>
      <p:sp>
        <p:nvSpPr>
          <p:cNvPr id="7" name="Slide Number Placeholder 3"/>
          <p:cNvSpPr>
            <a:spLocks noGrp="1"/>
          </p:cNvSpPr>
          <p:nvPr>
            <p:ph type="sldNum" sz="quarter" idx="11"/>
          </p:nvPr>
        </p:nvSpPr>
        <p:spPr/>
        <p:txBody>
          <a:bodyPr/>
          <a:lstStyle/>
          <a:p>
            <a:fld id="{08D3AD45-06DC-42B1-B46E-FA64E3FCF232}" type="slidenum">
              <a:rPr lang="en-GB" smtClean="0"/>
              <a:pPr/>
              <a:t>3</a:t>
            </a:fld>
            <a:endParaRPr lang="en-GB" dirty="0"/>
          </a:p>
        </p:txBody>
      </p:sp>
      <p:sp>
        <p:nvSpPr>
          <p:cNvPr id="8" name="Rectangle 4"/>
          <p:cNvSpPr>
            <a:spLocks noChangeArrowheads="1"/>
          </p:cNvSpPr>
          <p:nvPr/>
        </p:nvSpPr>
        <p:spPr bwMode="auto">
          <a:xfrm>
            <a:off x="411480" y="1280160"/>
            <a:ext cx="9875519"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Gold Price &amp; Trade-Weighted Dollar (Inverted)</a:t>
            </a:r>
            <a:endParaRPr lang="en-GB" sz="1600" dirty="0">
              <a:solidFill>
                <a:srgbClr val="22AA47"/>
              </a:solidFill>
            </a:endParaRPr>
          </a:p>
        </p:txBody>
      </p:sp>
      <p:sp>
        <p:nvSpPr>
          <p:cNvPr id="9" name="Oval 8"/>
          <p:cNvSpPr/>
          <p:nvPr/>
        </p:nvSpPr>
        <p:spPr bwMode="auto">
          <a:xfrm>
            <a:off x="733647" y="2371060"/>
            <a:ext cx="1105786" cy="414670"/>
          </a:xfrm>
          <a:prstGeom prst="ellipse">
            <a:avLst/>
          </a:prstGeom>
          <a:solidFill>
            <a:schemeClr val="accent2">
              <a:alpha val="10000"/>
            </a:schemeClr>
          </a:solidFill>
          <a:ln w="952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10" name="Oval 9"/>
          <p:cNvSpPr/>
          <p:nvPr/>
        </p:nvSpPr>
        <p:spPr bwMode="auto">
          <a:xfrm>
            <a:off x="3448491" y="2838892"/>
            <a:ext cx="1166039" cy="574158"/>
          </a:xfrm>
          <a:prstGeom prst="ellipse">
            <a:avLst/>
          </a:prstGeom>
          <a:solidFill>
            <a:schemeClr val="accent2">
              <a:alpha val="10000"/>
            </a:schemeClr>
          </a:solidFill>
          <a:ln w="952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11" name="Oval 10"/>
          <p:cNvSpPr/>
          <p:nvPr/>
        </p:nvSpPr>
        <p:spPr bwMode="auto">
          <a:xfrm>
            <a:off x="3072810" y="5699050"/>
            <a:ext cx="1109330" cy="382772"/>
          </a:xfrm>
          <a:prstGeom prst="ellipse">
            <a:avLst/>
          </a:prstGeom>
          <a:solidFill>
            <a:schemeClr val="accent2">
              <a:alpha val="10000"/>
            </a:schemeClr>
          </a:solidFill>
          <a:ln w="952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dirty="0" smtClean="0">
              <a:ln>
                <a:noFill/>
              </a:ln>
              <a:solidFill>
                <a:srgbClr val="006699"/>
              </a:solidFill>
              <a:effectLst/>
              <a:latin typeface="Arial" charset="0"/>
            </a:endParaRPr>
          </a:p>
        </p:txBody>
      </p:sp>
      <p:sp>
        <p:nvSpPr>
          <p:cNvPr id="12" name="Oval 11"/>
          <p:cNvSpPr/>
          <p:nvPr/>
        </p:nvSpPr>
        <p:spPr bwMode="auto">
          <a:xfrm>
            <a:off x="6999765" y="2991294"/>
            <a:ext cx="1109330" cy="382772"/>
          </a:xfrm>
          <a:prstGeom prst="ellipse">
            <a:avLst/>
          </a:prstGeom>
          <a:solidFill>
            <a:schemeClr val="accent2">
              <a:alpha val="10000"/>
            </a:schemeClr>
          </a:solidFill>
          <a:ln w="952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dirty="0" smtClean="0">
              <a:ln>
                <a:noFill/>
              </a:ln>
              <a:solidFill>
                <a:srgbClr val="006699"/>
              </a:solidFill>
              <a:effectLst/>
              <a:latin typeface="Arial" charset="0"/>
            </a:endParaRPr>
          </a:p>
        </p:txBody>
      </p:sp>
      <p:sp>
        <p:nvSpPr>
          <p:cNvPr id="14" name="Oval 13"/>
          <p:cNvSpPr/>
          <p:nvPr/>
        </p:nvSpPr>
        <p:spPr bwMode="auto">
          <a:xfrm>
            <a:off x="4823636" y="2753833"/>
            <a:ext cx="1109330" cy="432391"/>
          </a:xfrm>
          <a:prstGeom prst="ellipse">
            <a:avLst/>
          </a:prstGeom>
          <a:solidFill>
            <a:schemeClr val="accent2">
              <a:alpha val="10000"/>
            </a:schemeClr>
          </a:solidFill>
          <a:ln w="9525"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dirty="0" smtClean="0">
              <a:ln>
                <a:noFill/>
              </a:ln>
              <a:solidFill>
                <a:srgbClr val="006699"/>
              </a:solidFill>
              <a:effectLst/>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r>
              <a:rPr lang="en-GB" dirty="0" smtClean="0">
                <a:sym typeface="Wingdings" pitchFamily="2" charset="2"/>
              </a:rPr>
              <a:t> </a:t>
            </a:r>
            <a:r>
              <a:rPr lang="en-GB" sz="2400" dirty="0" smtClean="0">
                <a:sym typeface="Wingdings" pitchFamily="2" charset="2"/>
              </a:rPr>
              <a:t> Price Trends &amp; Key Market Events: Relevance of China</a:t>
            </a:r>
            <a:endParaRPr lang="zh-CN" altLang="en-US" sz="2400" b="1" u="sng" dirty="0" smtClean="0">
              <a:solidFill>
                <a:schemeClr val="tx1"/>
              </a:solidFill>
            </a:endParaRPr>
          </a:p>
        </p:txBody>
      </p:sp>
      <p:sp>
        <p:nvSpPr>
          <p:cNvPr id="11" name="Slide Number Placeholder 3"/>
          <p:cNvSpPr>
            <a:spLocks noGrp="1"/>
          </p:cNvSpPr>
          <p:nvPr>
            <p:ph type="sldNum" sz="quarter" idx="11"/>
          </p:nvPr>
        </p:nvSpPr>
        <p:spPr/>
        <p:txBody>
          <a:bodyPr/>
          <a:lstStyle/>
          <a:p>
            <a:fld id="{08D3AD45-06DC-42B1-B46E-FA64E3FCF232}" type="slidenum">
              <a:rPr lang="en-GB" smtClean="0"/>
              <a:pPr/>
              <a:t>4</a:t>
            </a:fld>
            <a:endParaRPr lang="en-GB" dirty="0"/>
          </a:p>
        </p:txBody>
      </p:sp>
      <p:sp>
        <p:nvSpPr>
          <p:cNvPr id="4104"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Bloomberg</a:t>
            </a:r>
            <a:endParaRPr lang="en-US" altLang="zh-CN" dirty="0">
              <a:solidFill>
                <a:srgbClr val="6C6C6C"/>
              </a:solidFill>
              <a:latin typeface="Arial"/>
              <a:ea typeface="PMingLiu"/>
              <a:cs typeface="Angsana New" pitchFamily="18" charset="-34"/>
            </a:endParaRPr>
          </a:p>
        </p:txBody>
      </p:sp>
      <p:cxnSp>
        <p:nvCxnSpPr>
          <p:cNvPr id="12" name="Straight Connector 11"/>
          <p:cNvCxnSpPr/>
          <p:nvPr/>
        </p:nvCxnSpPr>
        <p:spPr bwMode="auto">
          <a:xfrm>
            <a:off x="5153891" y="2202873"/>
            <a:ext cx="0" cy="2337954"/>
          </a:xfrm>
          <a:prstGeom prst="line">
            <a:avLst/>
          </a:prstGeom>
          <a:solidFill>
            <a:srgbClr val="E6E7E8"/>
          </a:solidFill>
          <a:ln w="9525" cap="flat" cmpd="sng" algn="ctr">
            <a:noFill/>
            <a:prstDash val="solid"/>
            <a:round/>
            <a:headEnd type="none" w="med" len="med"/>
            <a:tailEnd type="none" w="med" len="med"/>
          </a:ln>
          <a:effectLst/>
        </p:spPr>
      </p:cxnSp>
      <p:sp>
        <p:nvSpPr>
          <p:cNvPr id="13" name="Rectangle 4"/>
          <p:cNvSpPr>
            <a:spLocks noChangeArrowheads="1"/>
          </p:cNvSpPr>
          <p:nvPr/>
        </p:nvSpPr>
        <p:spPr bwMode="auto">
          <a:xfrm>
            <a:off x="463425" y="1269528"/>
            <a:ext cx="5581184"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Shanghai Gold Premium Over London </a:t>
            </a:r>
            <a:r>
              <a:rPr lang="en-GB" sz="1600" b="0" i="1" dirty="0" smtClean="0">
                <a:solidFill>
                  <a:srgbClr val="22AA47"/>
                </a:solidFill>
              </a:rPr>
              <a:t>(US$/oz, 20d MA)</a:t>
            </a:r>
            <a:endParaRPr lang="en-GB" sz="1600" b="0" i="1" dirty="0">
              <a:solidFill>
                <a:srgbClr val="22AA47"/>
              </a:solidFill>
            </a:endParaRPr>
          </a:p>
        </p:txBody>
      </p:sp>
      <p:pic>
        <p:nvPicPr>
          <p:cNvPr id="9" name="Chart 1" descr="image003"/>
          <p:cNvPicPr>
            <a:picLocks noChangeAspect="1" noChangeArrowheads="1"/>
          </p:cNvPicPr>
          <p:nvPr/>
        </p:nvPicPr>
        <p:blipFill>
          <a:blip r:embed="rId3" cstate="print"/>
          <a:srcRect l="4667" t="9619" r="374" b="3268"/>
          <a:stretch>
            <a:fillRect/>
          </a:stretch>
        </p:blipFill>
        <p:spPr bwMode="auto">
          <a:xfrm>
            <a:off x="1275906" y="1977583"/>
            <a:ext cx="8102010" cy="431599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a:xfrm>
            <a:off x="563394" y="358386"/>
            <a:ext cx="9867900" cy="587375"/>
          </a:xfrm>
        </p:spPr>
        <p:txBody>
          <a:bodyPr/>
          <a:lstStyle/>
          <a:p>
            <a:r>
              <a:rPr lang="en-GB" altLang="zh-CN" sz="2400" dirty="0" smtClean="0">
                <a:sym typeface="Wingdings" pitchFamily="2" charset="2"/>
              </a:rPr>
              <a:t>Gold ETFs as a Demand Indicator</a:t>
            </a:r>
            <a:endParaRPr lang="zh-CN" altLang="en-US" sz="2400" dirty="0" smtClean="0">
              <a:sym typeface="Wingdings" pitchFamily="2" charset="2"/>
            </a:endParaRPr>
          </a:p>
        </p:txBody>
      </p:sp>
      <p:sp>
        <p:nvSpPr>
          <p:cNvPr id="9" name="Slide Number Placeholder 3"/>
          <p:cNvSpPr>
            <a:spLocks noGrp="1"/>
          </p:cNvSpPr>
          <p:nvPr>
            <p:ph type="sldNum" sz="quarter" idx="11"/>
          </p:nvPr>
        </p:nvSpPr>
        <p:spPr/>
        <p:txBody>
          <a:bodyPr/>
          <a:lstStyle/>
          <a:p>
            <a:fld id="{08D3AD45-06DC-42B1-B46E-FA64E3FCF232}" type="slidenum">
              <a:rPr lang="en-GB" smtClean="0"/>
              <a:pPr/>
              <a:t>5</a:t>
            </a:fld>
            <a:endParaRPr lang="en-GB" dirty="0"/>
          </a:p>
        </p:txBody>
      </p:sp>
      <p:sp>
        <p:nvSpPr>
          <p:cNvPr id="4104"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GB" altLang="zh-CN" dirty="0" smtClean="0">
                <a:solidFill>
                  <a:srgbClr val="6C6C6C"/>
                </a:solidFill>
                <a:latin typeface="Arial"/>
                <a:ea typeface="PMingLiu"/>
                <a:cs typeface="Angsana New" pitchFamily="18" charset="-34"/>
              </a:rPr>
              <a:t>Sources: Bloomberg, Standard Chartered Research</a:t>
            </a:r>
            <a:endParaRPr lang="en-US" altLang="zh-CN" dirty="0">
              <a:solidFill>
                <a:srgbClr val="6C6C6C"/>
              </a:solidFill>
              <a:latin typeface="Arial"/>
              <a:ea typeface="PMingLiu"/>
              <a:cs typeface="Angsana New" pitchFamily="18" charset="-34"/>
            </a:endParaRPr>
          </a:p>
        </p:txBody>
      </p:sp>
      <p:cxnSp>
        <p:nvCxnSpPr>
          <p:cNvPr id="27" name="Straight Arrow Connector 26"/>
          <p:cNvCxnSpPr/>
          <p:nvPr/>
        </p:nvCxnSpPr>
        <p:spPr bwMode="auto">
          <a:xfrm>
            <a:off x="9434948" y="665018"/>
            <a:ext cx="914400" cy="914400"/>
          </a:xfrm>
          <a:prstGeom prst="straightConnector1">
            <a:avLst/>
          </a:prstGeom>
          <a:solidFill>
            <a:srgbClr val="E6E7E8"/>
          </a:solidFill>
          <a:ln w="9525" cap="flat" cmpd="sng" algn="ctr">
            <a:noFill/>
            <a:prstDash val="solid"/>
            <a:round/>
            <a:headEnd type="none" w="med" len="med"/>
            <a:tailEnd type="arrow"/>
          </a:ln>
          <a:effectLst/>
        </p:spPr>
      </p:cxnSp>
      <p:sp>
        <p:nvSpPr>
          <p:cNvPr id="11" name="Rectangle 4"/>
          <p:cNvSpPr>
            <a:spLocks noChangeArrowheads="1"/>
          </p:cNvSpPr>
          <p:nvPr/>
        </p:nvSpPr>
        <p:spPr bwMode="auto">
          <a:xfrm>
            <a:off x="411480" y="1280160"/>
            <a:ext cx="9875519"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Major Physical ETFs for Gold </a:t>
            </a:r>
            <a:endParaRPr lang="en-GB" sz="1600" b="0" i="1" dirty="0" smtClean="0">
              <a:solidFill>
                <a:srgbClr val="22AA47"/>
              </a:solidFill>
            </a:endParaRPr>
          </a:p>
        </p:txBody>
      </p:sp>
      <p:sp>
        <p:nvSpPr>
          <p:cNvPr id="10" name="TextBox 9"/>
          <p:cNvSpPr txBox="1"/>
          <p:nvPr/>
        </p:nvSpPr>
        <p:spPr>
          <a:xfrm>
            <a:off x="381000" y="1219200"/>
            <a:ext cx="5854700" cy="369332"/>
          </a:xfrm>
          <a:prstGeom prst="rect">
            <a:avLst/>
          </a:prstGeom>
          <a:noFill/>
        </p:spPr>
        <p:txBody>
          <a:bodyPr wrap="square" rtlCol="0">
            <a:spAutoFit/>
          </a:bodyPr>
          <a:lstStyle/>
          <a:p>
            <a:pPr lvl="1"/>
            <a:r>
              <a:rPr lang="en-GB" altLang="zh-CN" sz="1800" dirty="0" smtClean="0">
                <a:solidFill>
                  <a:schemeClr val="tx1"/>
                </a:solidFill>
              </a:rPr>
              <a:t> </a:t>
            </a:r>
            <a:endParaRPr lang="en-GB" altLang="zh-CN" sz="1800" dirty="0" smtClean="0">
              <a:solidFill>
                <a:schemeClr val="tx1"/>
              </a:solidFill>
              <a:sym typeface="Wingdings" pitchFamily="2" charset="2"/>
            </a:endParaRPr>
          </a:p>
        </p:txBody>
      </p:sp>
      <p:graphicFrame>
        <p:nvGraphicFramePr>
          <p:cNvPr id="14" name="Chart 13"/>
          <p:cNvGraphicFramePr/>
          <p:nvPr/>
        </p:nvGraphicFramePr>
        <p:xfrm>
          <a:off x="447261" y="1720796"/>
          <a:ext cx="9709944" cy="5178177"/>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Rectangle 209"/>
          <p:cNvSpPr/>
          <p:nvPr/>
        </p:nvSpPr>
        <p:spPr bwMode="auto">
          <a:xfrm>
            <a:off x="361506" y="5656519"/>
            <a:ext cx="1892595" cy="1020726"/>
          </a:xfrm>
          <a:prstGeom prst="rect">
            <a:avLst/>
          </a:prstGeom>
          <a:solidFill>
            <a:srgbClr val="E6E7E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grpSp>
        <p:nvGrpSpPr>
          <p:cNvPr id="2" name="Group 189"/>
          <p:cNvGrpSpPr/>
          <p:nvPr/>
        </p:nvGrpSpPr>
        <p:grpSpPr>
          <a:xfrm>
            <a:off x="412751" y="1502805"/>
            <a:ext cx="9771063" cy="5356783"/>
            <a:chOff x="640725" y="1502805"/>
            <a:chExt cx="8872537" cy="5698096"/>
          </a:xfrm>
          <a:solidFill>
            <a:schemeClr val="accent1">
              <a:lumMod val="40000"/>
              <a:lumOff val="60000"/>
            </a:schemeClr>
          </a:solidFill>
        </p:grpSpPr>
        <p:sp>
          <p:nvSpPr>
            <p:cNvPr id="391" name="Freeform 3"/>
            <p:cNvSpPr>
              <a:spLocks/>
            </p:cNvSpPr>
            <p:nvPr/>
          </p:nvSpPr>
          <p:spPr bwMode="auto">
            <a:xfrm>
              <a:off x="9265612" y="3195638"/>
              <a:ext cx="247650" cy="271462"/>
            </a:xfrm>
            <a:custGeom>
              <a:avLst/>
              <a:gdLst/>
              <a:ahLst/>
              <a:cxnLst>
                <a:cxn ang="0">
                  <a:pos x="0" y="124"/>
                </a:cxn>
                <a:cxn ang="0">
                  <a:pos x="0" y="114"/>
                </a:cxn>
                <a:cxn ang="0">
                  <a:pos x="0" y="65"/>
                </a:cxn>
                <a:cxn ang="0">
                  <a:pos x="0" y="0"/>
                </a:cxn>
                <a:cxn ang="0">
                  <a:pos x="26" y="18"/>
                </a:cxn>
                <a:cxn ang="0">
                  <a:pos x="53" y="36"/>
                </a:cxn>
                <a:cxn ang="0">
                  <a:pos x="60" y="44"/>
                </a:cxn>
                <a:cxn ang="0">
                  <a:pos x="63" y="54"/>
                </a:cxn>
                <a:cxn ang="0">
                  <a:pos x="64" y="71"/>
                </a:cxn>
                <a:cxn ang="0">
                  <a:pos x="75" y="86"/>
                </a:cxn>
                <a:cxn ang="0">
                  <a:pos x="77" y="82"/>
                </a:cxn>
                <a:cxn ang="0">
                  <a:pos x="73" y="73"/>
                </a:cxn>
                <a:cxn ang="0">
                  <a:pos x="74" y="61"/>
                </a:cxn>
                <a:cxn ang="0">
                  <a:pos x="85" y="63"/>
                </a:cxn>
                <a:cxn ang="0">
                  <a:pos x="92" y="65"/>
                </a:cxn>
                <a:cxn ang="0">
                  <a:pos x="103" y="65"/>
                </a:cxn>
                <a:cxn ang="0">
                  <a:pos x="112" y="77"/>
                </a:cxn>
                <a:cxn ang="0">
                  <a:pos x="123" y="87"/>
                </a:cxn>
                <a:cxn ang="0">
                  <a:pos x="129" y="93"/>
                </a:cxn>
                <a:cxn ang="0">
                  <a:pos x="128" y="95"/>
                </a:cxn>
                <a:cxn ang="0">
                  <a:pos x="120" y="94"/>
                </a:cxn>
                <a:cxn ang="0">
                  <a:pos x="107" y="99"/>
                </a:cxn>
                <a:cxn ang="0">
                  <a:pos x="110" y="104"/>
                </a:cxn>
                <a:cxn ang="0">
                  <a:pos x="106" y="107"/>
                </a:cxn>
                <a:cxn ang="0">
                  <a:pos x="94" y="102"/>
                </a:cxn>
                <a:cxn ang="0">
                  <a:pos x="90" y="103"/>
                </a:cxn>
                <a:cxn ang="0">
                  <a:pos x="93" y="107"/>
                </a:cxn>
                <a:cxn ang="0">
                  <a:pos x="97" y="114"/>
                </a:cxn>
                <a:cxn ang="0">
                  <a:pos x="97" y="125"/>
                </a:cxn>
                <a:cxn ang="0">
                  <a:pos x="88" y="126"/>
                </a:cxn>
                <a:cxn ang="0">
                  <a:pos x="90" y="140"/>
                </a:cxn>
                <a:cxn ang="0">
                  <a:pos x="83" y="142"/>
                </a:cxn>
                <a:cxn ang="0">
                  <a:pos x="74" y="141"/>
                </a:cxn>
                <a:cxn ang="0">
                  <a:pos x="63" y="130"/>
                </a:cxn>
                <a:cxn ang="0">
                  <a:pos x="55" y="127"/>
                </a:cxn>
                <a:cxn ang="0">
                  <a:pos x="52" y="120"/>
                </a:cxn>
                <a:cxn ang="0">
                  <a:pos x="51" y="112"/>
                </a:cxn>
                <a:cxn ang="0">
                  <a:pos x="43" y="106"/>
                </a:cxn>
                <a:cxn ang="0">
                  <a:pos x="34" y="110"/>
                </a:cxn>
                <a:cxn ang="0">
                  <a:pos x="20" y="109"/>
                </a:cxn>
                <a:cxn ang="0">
                  <a:pos x="19" y="100"/>
                </a:cxn>
                <a:cxn ang="0">
                  <a:pos x="11" y="95"/>
                </a:cxn>
                <a:cxn ang="0">
                  <a:pos x="4" y="117"/>
                </a:cxn>
                <a:cxn ang="0">
                  <a:pos x="0" y="131"/>
                </a:cxn>
              </a:cxnLst>
              <a:rect l="0" t="0" r="r" b="b"/>
              <a:pathLst>
                <a:path w="130" h="143">
                  <a:moveTo>
                    <a:pt x="0" y="131"/>
                  </a:moveTo>
                  <a:lnTo>
                    <a:pt x="0" y="124"/>
                  </a:lnTo>
                  <a:lnTo>
                    <a:pt x="0" y="116"/>
                  </a:lnTo>
                  <a:lnTo>
                    <a:pt x="0" y="114"/>
                  </a:lnTo>
                  <a:lnTo>
                    <a:pt x="0" y="96"/>
                  </a:lnTo>
                  <a:lnTo>
                    <a:pt x="0" y="65"/>
                  </a:lnTo>
                  <a:lnTo>
                    <a:pt x="0" y="32"/>
                  </a:lnTo>
                  <a:lnTo>
                    <a:pt x="0" y="0"/>
                  </a:lnTo>
                  <a:lnTo>
                    <a:pt x="17" y="9"/>
                  </a:lnTo>
                  <a:lnTo>
                    <a:pt x="26" y="18"/>
                  </a:lnTo>
                  <a:lnTo>
                    <a:pt x="32" y="21"/>
                  </a:lnTo>
                  <a:lnTo>
                    <a:pt x="53" y="36"/>
                  </a:lnTo>
                  <a:lnTo>
                    <a:pt x="59" y="42"/>
                  </a:lnTo>
                  <a:lnTo>
                    <a:pt x="60" y="44"/>
                  </a:lnTo>
                  <a:lnTo>
                    <a:pt x="60" y="47"/>
                  </a:lnTo>
                  <a:lnTo>
                    <a:pt x="63" y="54"/>
                  </a:lnTo>
                  <a:lnTo>
                    <a:pt x="65" y="65"/>
                  </a:lnTo>
                  <a:lnTo>
                    <a:pt x="64" y="71"/>
                  </a:lnTo>
                  <a:lnTo>
                    <a:pt x="70" y="83"/>
                  </a:lnTo>
                  <a:lnTo>
                    <a:pt x="75" y="86"/>
                  </a:lnTo>
                  <a:lnTo>
                    <a:pt x="75" y="84"/>
                  </a:lnTo>
                  <a:lnTo>
                    <a:pt x="77" y="82"/>
                  </a:lnTo>
                  <a:lnTo>
                    <a:pt x="77" y="79"/>
                  </a:lnTo>
                  <a:lnTo>
                    <a:pt x="73" y="73"/>
                  </a:lnTo>
                  <a:lnTo>
                    <a:pt x="73" y="66"/>
                  </a:lnTo>
                  <a:lnTo>
                    <a:pt x="74" y="61"/>
                  </a:lnTo>
                  <a:lnTo>
                    <a:pt x="79" y="59"/>
                  </a:lnTo>
                  <a:lnTo>
                    <a:pt x="85" y="63"/>
                  </a:lnTo>
                  <a:lnTo>
                    <a:pt x="88" y="64"/>
                  </a:lnTo>
                  <a:lnTo>
                    <a:pt x="92" y="65"/>
                  </a:lnTo>
                  <a:lnTo>
                    <a:pt x="98" y="63"/>
                  </a:lnTo>
                  <a:lnTo>
                    <a:pt x="103" y="65"/>
                  </a:lnTo>
                  <a:lnTo>
                    <a:pt x="108" y="71"/>
                  </a:lnTo>
                  <a:lnTo>
                    <a:pt x="112" y="77"/>
                  </a:lnTo>
                  <a:lnTo>
                    <a:pt x="122" y="86"/>
                  </a:lnTo>
                  <a:lnTo>
                    <a:pt x="123" y="87"/>
                  </a:lnTo>
                  <a:lnTo>
                    <a:pt x="127" y="90"/>
                  </a:lnTo>
                  <a:lnTo>
                    <a:pt x="129" y="93"/>
                  </a:lnTo>
                  <a:lnTo>
                    <a:pt x="130" y="95"/>
                  </a:lnTo>
                  <a:lnTo>
                    <a:pt x="128" y="95"/>
                  </a:lnTo>
                  <a:lnTo>
                    <a:pt x="122" y="93"/>
                  </a:lnTo>
                  <a:lnTo>
                    <a:pt x="120" y="94"/>
                  </a:lnTo>
                  <a:lnTo>
                    <a:pt x="116" y="105"/>
                  </a:lnTo>
                  <a:lnTo>
                    <a:pt x="107" y="99"/>
                  </a:lnTo>
                  <a:lnTo>
                    <a:pt x="108" y="101"/>
                  </a:lnTo>
                  <a:lnTo>
                    <a:pt x="110" y="104"/>
                  </a:lnTo>
                  <a:lnTo>
                    <a:pt x="113" y="108"/>
                  </a:lnTo>
                  <a:lnTo>
                    <a:pt x="106" y="107"/>
                  </a:lnTo>
                  <a:lnTo>
                    <a:pt x="101" y="108"/>
                  </a:lnTo>
                  <a:lnTo>
                    <a:pt x="94" y="102"/>
                  </a:lnTo>
                  <a:lnTo>
                    <a:pt x="90" y="101"/>
                  </a:lnTo>
                  <a:lnTo>
                    <a:pt x="90" y="103"/>
                  </a:lnTo>
                  <a:lnTo>
                    <a:pt x="92" y="107"/>
                  </a:lnTo>
                  <a:lnTo>
                    <a:pt x="93" y="107"/>
                  </a:lnTo>
                  <a:lnTo>
                    <a:pt x="96" y="110"/>
                  </a:lnTo>
                  <a:lnTo>
                    <a:pt x="97" y="114"/>
                  </a:lnTo>
                  <a:lnTo>
                    <a:pt x="98" y="120"/>
                  </a:lnTo>
                  <a:lnTo>
                    <a:pt x="97" y="125"/>
                  </a:lnTo>
                  <a:lnTo>
                    <a:pt x="93" y="125"/>
                  </a:lnTo>
                  <a:lnTo>
                    <a:pt x="88" y="126"/>
                  </a:lnTo>
                  <a:lnTo>
                    <a:pt x="87" y="128"/>
                  </a:lnTo>
                  <a:lnTo>
                    <a:pt x="90" y="140"/>
                  </a:lnTo>
                  <a:lnTo>
                    <a:pt x="89" y="143"/>
                  </a:lnTo>
                  <a:lnTo>
                    <a:pt x="83" y="142"/>
                  </a:lnTo>
                  <a:lnTo>
                    <a:pt x="81" y="143"/>
                  </a:lnTo>
                  <a:lnTo>
                    <a:pt x="74" y="141"/>
                  </a:lnTo>
                  <a:lnTo>
                    <a:pt x="73" y="137"/>
                  </a:lnTo>
                  <a:lnTo>
                    <a:pt x="63" y="130"/>
                  </a:lnTo>
                  <a:lnTo>
                    <a:pt x="62" y="133"/>
                  </a:lnTo>
                  <a:lnTo>
                    <a:pt x="55" y="127"/>
                  </a:lnTo>
                  <a:lnTo>
                    <a:pt x="53" y="125"/>
                  </a:lnTo>
                  <a:lnTo>
                    <a:pt x="52" y="120"/>
                  </a:lnTo>
                  <a:lnTo>
                    <a:pt x="53" y="117"/>
                  </a:lnTo>
                  <a:lnTo>
                    <a:pt x="51" y="112"/>
                  </a:lnTo>
                  <a:lnTo>
                    <a:pt x="46" y="107"/>
                  </a:lnTo>
                  <a:lnTo>
                    <a:pt x="43" y="106"/>
                  </a:lnTo>
                  <a:lnTo>
                    <a:pt x="39" y="107"/>
                  </a:lnTo>
                  <a:lnTo>
                    <a:pt x="34" y="110"/>
                  </a:lnTo>
                  <a:lnTo>
                    <a:pt x="26" y="111"/>
                  </a:lnTo>
                  <a:lnTo>
                    <a:pt x="20" y="109"/>
                  </a:lnTo>
                  <a:lnTo>
                    <a:pt x="20" y="105"/>
                  </a:lnTo>
                  <a:lnTo>
                    <a:pt x="19" y="100"/>
                  </a:lnTo>
                  <a:lnTo>
                    <a:pt x="15" y="93"/>
                  </a:lnTo>
                  <a:lnTo>
                    <a:pt x="11" y="95"/>
                  </a:lnTo>
                  <a:lnTo>
                    <a:pt x="8" y="101"/>
                  </a:lnTo>
                  <a:lnTo>
                    <a:pt x="4" y="117"/>
                  </a:lnTo>
                  <a:lnTo>
                    <a:pt x="3" y="127"/>
                  </a:lnTo>
                  <a:lnTo>
                    <a:pt x="0" y="13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2" name="Freeform 4"/>
            <p:cNvSpPr>
              <a:spLocks noEditPoints="1"/>
            </p:cNvSpPr>
            <p:nvPr/>
          </p:nvSpPr>
          <p:spPr bwMode="auto">
            <a:xfrm>
              <a:off x="1401137" y="1609725"/>
              <a:ext cx="2168525" cy="2840038"/>
            </a:xfrm>
            <a:custGeom>
              <a:avLst/>
              <a:gdLst/>
              <a:ahLst/>
              <a:cxnLst>
                <a:cxn ang="0">
                  <a:pos x="554" y="810"/>
                </a:cxn>
                <a:cxn ang="0">
                  <a:pos x="832" y="1453"/>
                </a:cxn>
                <a:cxn ang="0">
                  <a:pos x="682" y="1374"/>
                </a:cxn>
                <a:cxn ang="0">
                  <a:pos x="426" y="1357"/>
                </a:cxn>
                <a:cxn ang="0">
                  <a:pos x="175" y="1294"/>
                </a:cxn>
                <a:cxn ang="0">
                  <a:pos x="29" y="1110"/>
                </a:cxn>
                <a:cxn ang="0">
                  <a:pos x="129" y="797"/>
                </a:cxn>
                <a:cxn ang="0">
                  <a:pos x="206" y="809"/>
                </a:cxn>
                <a:cxn ang="0">
                  <a:pos x="425" y="897"/>
                </a:cxn>
                <a:cxn ang="0">
                  <a:pos x="558" y="861"/>
                </a:cxn>
                <a:cxn ang="0">
                  <a:pos x="580" y="805"/>
                </a:cxn>
                <a:cxn ang="0">
                  <a:pos x="655" y="864"/>
                </a:cxn>
                <a:cxn ang="0">
                  <a:pos x="770" y="850"/>
                </a:cxn>
                <a:cxn ang="0">
                  <a:pos x="662" y="942"/>
                </a:cxn>
                <a:cxn ang="0">
                  <a:pos x="609" y="1077"/>
                </a:cxn>
                <a:cxn ang="0">
                  <a:pos x="760" y="1255"/>
                </a:cxn>
                <a:cxn ang="0">
                  <a:pos x="820" y="1222"/>
                </a:cxn>
                <a:cxn ang="0">
                  <a:pos x="862" y="1052"/>
                </a:cxn>
                <a:cxn ang="0">
                  <a:pos x="965" y="1144"/>
                </a:cxn>
                <a:cxn ang="0">
                  <a:pos x="1027" y="1206"/>
                </a:cxn>
                <a:cxn ang="0">
                  <a:pos x="1099" y="1281"/>
                </a:cxn>
                <a:cxn ang="0">
                  <a:pos x="914" y="1391"/>
                </a:cxn>
                <a:cxn ang="0">
                  <a:pos x="987" y="1410"/>
                </a:cxn>
                <a:cxn ang="0">
                  <a:pos x="1015" y="1437"/>
                </a:cxn>
                <a:cxn ang="0">
                  <a:pos x="971" y="1459"/>
                </a:cxn>
                <a:cxn ang="0">
                  <a:pos x="983" y="1422"/>
                </a:cxn>
                <a:cxn ang="0">
                  <a:pos x="465" y="722"/>
                </a:cxn>
                <a:cxn ang="0">
                  <a:pos x="411" y="847"/>
                </a:cxn>
                <a:cxn ang="0">
                  <a:pos x="311" y="757"/>
                </a:cxn>
                <a:cxn ang="0">
                  <a:pos x="845" y="986"/>
                </a:cxn>
                <a:cxn ang="0">
                  <a:pos x="859" y="844"/>
                </a:cxn>
                <a:cxn ang="0">
                  <a:pos x="762" y="806"/>
                </a:cxn>
                <a:cxn ang="0">
                  <a:pos x="688" y="648"/>
                </a:cxn>
                <a:cxn ang="0">
                  <a:pos x="737" y="655"/>
                </a:cxn>
                <a:cxn ang="0">
                  <a:pos x="864" y="736"/>
                </a:cxn>
                <a:cxn ang="0">
                  <a:pos x="958" y="833"/>
                </a:cxn>
                <a:cxn ang="0">
                  <a:pos x="1016" y="927"/>
                </a:cxn>
                <a:cxn ang="0">
                  <a:pos x="961" y="979"/>
                </a:cxn>
                <a:cxn ang="0">
                  <a:pos x="959" y="1061"/>
                </a:cxn>
                <a:cxn ang="0">
                  <a:pos x="553" y="668"/>
                </a:cxn>
                <a:cxn ang="0">
                  <a:pos x="653" y="640"/>
                </a:cxn>
                <a:cxn ang="0">
                  <a:pos x="259" y="610"/>
                </a:cxn>
                <a:cxn ang="0">
                  <a:pos x="699" y="559"/>
                </a:cxn>
                <a:cxn ang="0">
                  <a:pos x="673" y="590"/>
                </a:cxn>
                <a:cxn ang="0">
                  <a:pos x="507" y="505"/>
                </a:cxn>
                <a:cxn ang="0">
                  <a:pos x="383" y="553"/>
                </a:cxn>
                <a:cxn ang="0">
                  <a:pos x="346" y="595"/>
                </a:cxn>
                <a:cxn ang="0">
                  <a:pos x="253" y="521"/>
                </a:cxn>
                <a:cxn ang="0">
                  <a:pos x="362" y="444"/>
                </a:cxn>
                <a:cxn ang="0">
                  <a:pos x="460" y="328"/>
                </a:cxn>
                <a:cxn ang="0">
                  <a:pos x="670" y="399"/>
                </a:cxn>
                <a:cxn ang="0">
                  <a:pos x="633" y="184"/>
                </a:cxn>
                <a:cxn ang="0">
                  <a:pos x="843" y="9"/>
                </a:cxn>
                <a:cxn ang="0">
                  <a:pos x="962" y="181"/>
                </a:cxn>
                <a:cxn ang="0">
                  <a:pos x="794" y="455"/>
                </a:cxn>
                <a:cxn ang="0">
                  <a:pos x="686" y="467"/>
                </a:cxn>
                <a:cxn ang="0">
                  <a:pos x="751" y="282"/>
                </a:cxn>
                <a:cxn ang="0">
                  <a:pos x="716" y="1010"/>
                </a:cxn>
                <a:cxn ang="0">
                  <a:pos x="735" y="1012"/>
                </a:cxn>
                <a:cxn ang="0">
                  <a:pos x="1105" y="1310"/>
                </a:cxn>
                <a:cxn ang="0">
                  <a:pos x="1135" y="1387"/>
                </a:cxn>
                <a:cxn ang="0">
                  <a:pos x="1056" y="1383"/>
                </a:cxn>
                <a:cxn ang="0">
                  <a:pos x="221" y="1369"/>
                </a:cxn>
              </a:cxnLst>
              <a:rect l="0" t="0" r="r" b="b"/>
              <a:pathLst>
                <a:path w="1140" h="1493">
                  <a:moveTo>
                    <a:pt x="110" y="1271"/>
                  </a:moveTo>
                  <a:lnTo>
                    <a:pt x="104" y="1262"/>
                  </a:lnTo>
                  <a:lnTo>
                    <a:pt x="103" y="1259"/>
                  </a:lnTo>
                  <a:lnTo>
                    <a:pt x="103" y="1255"/>
                  </a:lnTo>
                  <a:lnTo>
                    <a:pt x="103" y="1253"/>
                  </a:lnTo>
                  <a:lnTo>
                    <a:pt x="106" y="1254"/>
                  </a:lnTo>
                  <a:lnTo>
                    <a:pt x="108" y="1253"/>
                  </a:lnTo>
                  <a:lnTo>
                    <a:pt x="112" y="1255"/>
                  </a:lnTo>
                  <a:lnTo>
                    <a:pt x="116" y="1255"/>
                  </a:lnTo>
                  <a:lnTo>
                    <a:pt x="118" y="1256"/>
                  </a:lnTo>
                  <a:lnTo>
                    <a:pt x="118" y="1257"/>
                  </a:lnTo>
                  <a:lnTo>
                    <a:pt x="117" y="1259"/>
                  </a:lnTo>
                  <a:lnTo>
                    <a:pt x="116" y="1265"/>
                  </a:lnTo>
                  <a:lnTo>
                    <a:pt x="116" y="1268"/>
                  </a:lnTo>
                  <a:lnTo>
                    <a:pt x="113" y="1269"/>
                  </a:lnTo>
                  <a:lnTo>
                    <a:pt x="110" y="1271"/>
                  </a:lnTo>
                  <a:close/>
                  <a:moveTo>
                    <a:pt x="836" y="901"/>
                  </a:moveTo>
                  <a:lnTo>
                    <a:pt x="828" y="900"/>
                  </a:lnTo>
                  <a:lnTo>
                    <a:pt x="826" y="898"/>
                  </a:lnTo>
                  <a:lnTo>
                    <a:pt x="824" y="894"/>
                  </a:lnTo>
                  <a:lnTo>
                    <a:pt x="823" y="887"/>
                  </a:lnTo>
                  <a:lnTo>
                    <a:pt x="825" y="880"/>
                  </a:lnTo>
                  <a:lnTo>
                    <a:pt x="829" y="870"/>
                  </a:lnTo>
                  <a:lnTo>
                    <a:pt x="833" y="866"/>
                  </a:lnTo>
                  <a:lnTo>
                    <a:pt x="841" y="863"/>
                  </a:lnTo>
                  <a:lnTo>
                    <a:pt x="846" y="866"/>
                  </a:lnTo>
                  <a:lnTo>
                    <a:pt x="851" y="871"/>
                  </a:lnTo>
                  <a:lnTo>
                    <a:pt x="851" y="878"/>
                  </a:lnTo>
                  <a:lnTo>
                    <a:pt x="850" y="889"/>
                  </a:lnTo>
                  <a:lnTo>
                    <a:pt x="848" y="893"/>
                  </a:lnTo>
                  <a:lnTo>
                    <a:pt x="842" y="899"/>
                  </a:lnTo>
                  <a:lnTo>
                    <a:pt x="836" y="901"/>
                  </a:lnTo>
                  <a:close/>
                  <a:moveTo>
                    <a:pt x="575" y="857"/>
                  </a:moveTo>
                  <a:lnTo>
                    <a:pt x="571" y="857"/>
                  </a:lnTo>
                  <a:lnTo>
                    <a:pt x="566" y="854"/>
                  </a:lnTo>
                  <a:lnTo>
                    <a:pt x="561" y="853"/>
                  </a:lnTo>
                  <a:lnTo>
                    <a:pt x="553" y="848"/>
                  </a:lnTo>
                  <a:lnTo>
                    <a:pt x="548" y="845"/>
                  </a:lnTo>
                  <a:lnTo>
                    <a:pt x="544" y="844"/>
                  </a:lnTo>
                  <a:lnTo>
                    <a:pt x="538" y="841"/>
                  </a:lnTo>
                  <a:lnTo>
                    <a:pt x="541" y="835"/>
                  </a:lnTo>
                  <a:lnTo>
                    <a:pt x="550" y="829"/>
                  </a:lnTo>
                  <a:lnTo>
                    <a:pt x="552" y="826"/>
                  </a:lnTo>
                  <a:lnTo>
                    <a:pt x="553" y="814"/>
                  </a:lnTo>
                  <a:lnTo>
                    <a:pt x="554" y="810"/>
                  </a:lnTo>
                  <a:lnTo>
                    <a:pt x="559" y="809"/>
                  </a:lnTo>
                  <a:lnTo>
                    <a:pt x="563" y="812"/>
                  </a:lnTo>
                  <a:lnTo>
                    <a:pt x="572" y="822"/>
                  </a:lnTo>
                  <a:lnTo>
                    <a:pt x="579" y="829"/>
                  </a:lnTo>
                  <a:lnTo>
                    <a:pt x="580" y="833"/>
                  </a:lnTo>
                  <a:lnTo>
                    <a:pt x="581" y="838"/>
                  </a:lnTo>
                  <a:lnTo>
                    <a:pt x="588" y="847"/>
                  </a:lnTo>
                  <a:lnTo>
                    <a:pt x="586" y="848"/>
                  </a:lnTo>
                  <a:lnTo>
                    <a:pt x="579" y="856"/>
                  </a:lnTo>
                  <a:lnTo>
                    <a:pt x="575" y="857"/>
                  </a:lnTo>
                  <a:close/>
                  <a:moveTo>
                    <a:pt x="953" y="1430"/>
                  </a:moveTo>
                  <a:lnTo>
                    <a:pt x="952" y="1431"/>
                  </a:lnTo>
                  <a:lnTo>
                    <a:pt x="951" y="1429"/>
                  </a:lnTo>
                  <a:lnTo>
                    <a:pt x="952" y="1428"/>
                  </a:lnTo>
                  <a:lnTo>
                    <a:pt x="952" y="1426"/>
                  </a:lnTo>
                  <a:lnTo>
                    <a:pt x="953" y="1425"/>
                  </a:lnTo>
                  <a:lnTo>
                    <a:pt x="953" y="1424"/>
                  </a:lnTo>
                  <a:lnTo>
                    <a:pt x="952" y="1424"/>
                  </a:lnTo>
                  <a:lnTo>
                    <a:pt x="948" y="1422"/>
                  </a:lnTo>
                  <a:lnTo>
                    <a:pt x="948" y="1420"/>
                  </a:lnTo>
                  <a:lnTo>
                    <a:pt x="947" y="1396"/>
                  </a:lnTo>
                  <a:lnTo>
                    <a:pt x="946" y="1394"/>
                  </a:lnTo>
                  <a:lnTo>
                    <a:pt x="943" y="1392"/>
                  </a:lnTo>
                  <a:lnTo>
                    <a:pt x="938" y="1391"/>
                  </a:lnTo>
                  <a:lnTo>
                    <a:pt x="936" y="1393"/>
                  </a:lnTo>
                  <a:lnTo>
                    <a:pt x="934" y="1392"/>
                  </a:lnTo>
                  <a:lnTo>
                    <a:pt x="931" y="1389"/>
                  </a:lnTo>
                  <a:lnTo>
                    <a:pt x="929" y="1388"/>
                  </a:lnTo>
                  <a:lnTo>
                    <a:pt x="925" y="1393"/>
                  </a:lnTo>
                  <a:lnTo>
                    <a:pt x="922" y="1398"/>
                  </a:lnTo>
                  <a:lnTo>
                    <a:pt x="916" y="1417"/>
                  </a:lnTo>
                  <a:lnTo>
                    <a:pt x="909" y="1429"/>
                  </a:lnTo>
                  <a:lnTo>
                    <a:pt x="902" y="1428"/>
                  </a:lnTo>
                  <a:lnTo>
                    <a:pt x="900" y="1429"/>
                  </a:lnTo>
                  <a:lnTo>
                    <a:pt x="898" y="1432"/>
                  </a:lnTo>
                  <a:lnTo>
                    <a:pt x="897" y="1435"/>
                  </a:lnTo>
                  <a:lnTo>
                    <a:pt x="891" y="1435"/>
                  </a:lnTo>
                  <a:lnTo>
                    <a:pt x="880" y="1434"/>
                  </a:lnTo>
                  <a:lnTo>
                    <a:pt x="865" y="1434"/>
                  </a:lnTo>
                  <a:lnTo>
                    <a:pt x="855" y="1434"/>
                  </a:lnTo>
                  <a:lnTo>
                    <a:pt x="850" y="1438"/>
                  </a:lnTo>
                  <a:lnTo>
                    <a:pt x="847" y="1441"/>
                  </a:lnTo>
                  <a:lnTo>
                    <a:pt x="836" y="1448"/>
                  </a:lnTo>
                  <a:lnTo>
                    <a:pt x="833" y="1449"/>
                  </a:lnTo>
                  <a:lnTo>
                    <a:pt x="832" y="1453"/>
                  </a:lnTo>
                  <a:lnTo>
                    <a:pt x="831" y="1457"/>
                  </a:lnTo>
                  <a:lnTo>
                    <a:pt x="829" y="1459"/>
                  </a:lnTo>
                  <a:lnTo>
                    <a:pt x="822" y="1460"/>
                  </a:lnTo>
                  <a:lnTo>
                    <a:pt x="814" y="1459"/>
                  </a:lnTo>
                  <a:lnTo>
                    <a:pt x="808" y="1459"/>
                  </a:lnTo>
                  <a:lnTo>
                    <a:pt x="803" y="1460"/>
                  </a:lnTo>
                  <a:lnTo>
                    <a:pt x="800" y="1462"/>
                  </a:lnTo>
                  <a:lnTo>
                    <a:pt x="799" y="1465"/>
                  </a:lnTo>
                  <a:lnTo>
                    <a:pt x="799" y="1467"/>
                  </a:lnTo>
                  <a:lnTo>
                    <a:pt x="800" y="1471"/>
                  </a:lnTo>
                  <a:lnTo>
                    <a:pt x="800" y="1474"/>
                  </a:lnTo>
                  <a:lnTo>
                    <a:pt x="795" y="1477"/>
                  </a:lnTo>
                  <a:lnTo>
                    <a:pt x="787" y="1481"/>
                  </a:lnTo>
                  <a:lnTo>
                    <a:pt x="781" y="1482"/>
                  </a:lnTo>
                  <a:lnTo>
                    <a:pt x="776" y="1483"/>
                  </a:lnTo>
                  <a:lnTo>
                    <a:pt x="771" y="1484"/>
                  </a:lnTo>
                  <a:lnTo>
                    <a:pt x="765" y="1488"/>
                  </a:lnTo>
                  <a:lnTo>
                    <a:pt x="760" y="1492"/>
                  </a:lnTo>
                  <a:lnTo>
                    <a:pt x="757" y="1493"/>
                  </a:lnTo>
                  <a:lnTo>
                    <a:pt x="754" y="1492"/>
                  </a:lnTo>
                  <a:lnTo>
                    <a:pt x="751" y="1491"/>
                  </a:lnTo>
                  <a:lnTo>
                    <a:pt x="748" y="1488"/>
                  </a:lnTo>
                  <a:lnTo>
                    <a:pt x="748" y="1485"/>
                  </a:lnTo>
                  <a:lnTo>
                    <a:pt x="749" y="1484"/>
                  </a:lnTo>
                  <a:lnTo>
                    <a:pt x="753" y="1480"/>
                  </a:lnTo>
                  <a:lnTo>
                    <a:pt x="755" y="1477"/>
                  </a:lnTo>
                  <a:lnTo>
                    <a:pt x="757" y="1474"/>
                  </a:lnTo>
                  <a:lnTo>
                    <a:pt x="758" y="1469"/>
                  </a:lnTo>
                  <a:lnTo>
                    <a:pt x="761" y="1465"/>
                  </a:lnTo>
                  <a:lnTo>
                    <a:pt x="761" y="1459"/>
                  </a:lnTo>
                  <a:lnTo>
                    <a:pt x="760" y="1454"/>
                  </a:lnTo>
                  <a:lnTo>
                    <a:pt x="755" y="1429"/>
                  </a:lnTo>
                  <a:lnTo>
                    <a:pt x="741" y="1420"/>
                  </a:lnTo>
                  <a:lnTo>
                    <a:pt x="739" y="1417"/>
                  </a:lnTo>
                  <a:lnTo>
                    <a:pt x="740" y="1415"/>
                  </a:lnTo>
                  <a:lnTo>
                    <a:pt x="738" y="1412"/>
                  </a:lnTo>
                  <a:lnTo>
                    <a:pt x="733" y="1411"/>
                  </a:lnTo>
                  <a:lnTo>
                    <a:pt x="731" y="1409"/>
                  </a:lnTo>
                  <a:lnTo>
                    <a:pt x="731" y="1408"/>
                  </a:lnTo>
                  <a:lnTo>
                    <a:pt x="727" y="1408"/>
                  </a:lnTo>
                  <a:lnTo>
                    <a:pt x="724" y="1404"/>
                  </a:lnTo>
                  <a:lnTo>
                    <a:pt x="724" y="1400"/>
                  </a:lnTo>
                  <a:lnTo>
                    <a:pt x="711" y="1391"/>
                  </a:lnTo>
                  <a:lnTo>
                    <a:pt x="688" y="1378"/>
                  </a:lnTo>
                  <a:lnTo>
                    <a:pt x="682" y="1374"/>
                  </a:lnTo>
                  <a:lnTo>
                    <a:pt x="678" y="1372"/>
                  </a:lnTo>
                  <a:lnTo>
                    <a:pt x="673" y="1374"/>
                  </a:lnTo>
                  <a:lnTo>
                    <a:pt x="665" y="1379"/>
                  </a:lnTo>
                  <a:lnTo>
                    <a:pt x="661" y="1378"/>
                  </a:lnTo>
                  <a:lnTo>
                    <a:pt x="657" y="1379"/>
                  </a:lnTo>
                  <a:lnTo>
                    <a:pt x="656" y="1378"/>
                  </a:lnTo>
                  <a:lnTo>
                    <a:pt x="655" y="1376"/>
                  </a:lnTo>
                  <a:lnTo>
                    <a:pt x="653" y="1376"/>
                  </a:lnTo>
                  <a:lnTo>
                    <a:pt x="647" y="1377"/>
                  </a:lnTo>
                  <a:lnTo>
                    <a:pt x="646" y="1376"/>
                  </a:lnTo>
                  <a:lnTo>
                    <a:pt x="646" y="1373"/>
                  </a:lnTo>
                  <a:lnTo>
                    <a:pt x="644" y="1374"/>
                  </a:lnTo>
                  <a:lnTo>
                    <a:pt x="642" y="1376"/>
                  </a:lnTo>
                  <a:lnTo>
                    <a:pt x="640" y="1376"/>
                  </a:lnTo>
                  <a:lnTo>
                    <a:pt x="637" y="1378"/>
                  </a:lnTo>
                  <a:lnTo>
                    <a:pt x="634" y="1376"/>
                  </a:lnTo>
                  <a:lnTo>
                    <a:pt x="634" y="1375"/>
                  </a:lnTo>
                  <a:lnTo>
                    <a:pt x="631" y="1374"/>
                  </a:lnTo>
                  <a:lnTo>
                    <a:pt x="630" y="1372"/>
                  </a:lnTo>
                  <a:lnTo>
                    <a:pt x="627" y="1372"/>
                  </a:lnTo>
                  <a:lnTo>
                    <a:pt x="626" y="1374"/>
                  </a:lnTo>
                  <a:lnTo>
                    <a:pt x="624" y="1370"/>
                  </a:lnTo>
                  <a:lnTo>
                    <a:pt x="622" y="1370"/>
                  </a:lnTo>
                  <a:lnTo>
                    <a:pt x="622" y="1368"/>
                  </a:lnTo>
                  <a:lnTo>
                    <a:pt x="614" y="1366"/>
                  </a:lnTo>
                  <a:lnTo>
                    <a:pt x="611" y="1367"/>
                  </a:lnTo>
                  <a:lnTo>
                    <a:pt x="606" y="1363"/>
                  </a:lnTo>
                  <a:lnTo>
                    <a:pt x="604" y="1359"/>
                  </a:lnTo>
                  <a:lnTo>
                    <a:pt x="602" y="1356"/>
                  </a:lnTo>
                  <a:lnTo>
                    <a:pt x="596" y="1349"/>
                  </a:lnTo>
                  <a:lnTo>
                    <a:pt x="594" y="1349"/>
                  </a:lnTo>
                  <a:lnTo>
                    <a:pt x="595" y="1352"/>
                  </a:lnTo>
                  <a:lnTo>
                    <a:pt x="597" y="1358"/>
                  </a:lnTo>
                  <a:lnTo>
                    <a:pt x="593" y="1358"/>
                  </a:lnTo>
                  <a:lnTo>
                    <a:pt x="577" y="1358"/>
                  </a:lnTo>
                  <a:lnTo>
                    <a:pt x="561" y="1358"/>
                  </a:lnTo>
                  <a:lnTo>
                    <a:pt x="553" y="1358"/>
                  </a:lnTo>
                  <a:lnTo>
                    <a:pt x="541" y="1358"/>
                  </a:lnTo>
                  <a:lnTo>
                    <a:pt x="524" y="1358"/>
                  </a:lnTo>
                  <a:lnTo>
                    <a:pt x="508" y="1358"/>
                  </a:lnTo>
                  <a:lnTo>
                    <a:pt x="496" y="1358"/>
                  </a:lnTo>
                  <a:lnTo>
                    <a:pt x="478" y="1358"/>
                  </a:lnTo>
                  <a:lnTo>
                    <a:pt x="475" y="1358"/>
                  </a:lnTo>
                  <a:lnTo>
                    <a:pt x="447" y="1357"/>
                  </a:lnTo>
                  <a:lnTo>
                    <a:pt x="426" y="1357"/>
                  </a:lnTo>
                  <a:lnTo>
                    <a:pt x="421" y="1358"/>
                  </a:lnTo>
                  <a:lnTo>
                    <a:pt x="398" y="1357"/>
                  </a:lnTo>
                  <a:lnTo>
                    <a:pt x="392" y="1358"/>
                  </a:lnTo>
                  <a:lnTo>
                    <a:pt x="368" y="1357"/>
                  </a:lnTo>
                  <a:lnTo>
                    <a:pt x="364" y="1357"/>
                  </a:lnTo>
                  <a:lnTo>
                    <a:pt x="334" y="1358"/>
                  </a:lnTo>
                  <a:lnTo>
                    <a:pt x="325" y="1358"/>
                  </a:lnTo>
                  <a:lnTo>
                    <a:pt x="308" y="1358"/>
                  </a:lnTo>
                  <a:lnTo>
                    <a:pt x="285" y="1357"/>
                  </a:lnTo>
                  <a:lnTo>
                    <a:pt x="258" y="1358"/>
                  </a:lnTo>
                  <a:lnTo>
                    <a:pt x="251" y="1357"/>
                  </a:lnTo>
                  <a:lnTo>
                    <a:pt x="236" y="1357"/>
                  </a:lnTo>
                  <a:lnTo>
                    <a:pt x="235" y="1357"/>
                  </a:lnTo>
                  <a:lnTo>
                    <a:pt x="233" y="1356"/>
                  </a:lnTo>
                  <a:lnTo>
                    <a:pt x="230" y="1353"/>
                  </a:lnTo>
                  <a:lnTo>
                    <a:pt x="230" y="1349"/>
                  </a:lnTo>
                  <a:lnTo>
                    <a:pt x="230" y="1346"/>
                  </a:lnTo>
                  <a:lnTo>
                    <a:pt x="226" y="1349"/>
                  </a:lnTo>
                  <a:lnTo>
                    <a:pt x="224" y="1348"/>
                  </a:lnTo>
                  <a:lnTo>
                    <a:pt x="222" y="1346"/>
                  </a:lnTo>
                  <a:lnTo>
                    <a:pt x="221" y="1341"/>
                  </a:lnTo>
                  <a:lnTo>
                    <a:pt x="221" y="1339"/>
                  </a:lnTo>
                  <a:lnTo>
                    <a:pt x="218" y="1340"/>
                  </a:lnTo>
                  <a:lnTo>
                    <a:pt x="217" y="1342"/>
                  </a:lnTo>
                  <a:lnTo>
                    <a:pt x="214" y="1343"/>
                  </a:lnTo>
                  <a:lnTo>
                    <a:pt x="210" y="1338"/>
                  </a:lnTo>
                  <a:lnTo>
                    <a:pt x="209" y="1334"/>
                  </a:lnTo>
                  <a:lnTo>
                    <a:pt x="208" y="1327"/>
                  </a:lnTo>
                  <a:lnTo>
                    <a:pt x="202" y="1328"/>
                  </a:lnTo>
                  <a:lnTo>
                    <a:pt x="196" y="1325"/>
                  </a:lnTo>
                  <a:lnTo>
                    <a:pt x="193" y="1324"/>
                  </a:lnTo>
                  <a:lnTo>
                    <a:pt x="192" y="1324"/>
                  </a:lnTo>
                  <a:lnTo>
                    <a:pt x="191" y="1320"/>
                  </a:lnTo>
                  <a:lnTo>
                    <a:pt x="189" y="1317"/>
                  </a:lnTo>
                  <a:lnTo>
                    <a:pt x="185" y="1319"/>
                  </a:lnTo>
                  <a:lnTo>
                    <a:pt x="178" y="1319"/>
                  </a:lnTo>
                  <a:lnTo>
                    <a:pt x="176" y="1318"/>
                  </a:lnTo>
                  <a:lnTo>
                    <a:pt x="173" y="1316"/>
                  </a:lnTo>
                  <a:lnTo>
                    <a:pt x="173" y="1313"/>
                  </a:lnTo>
                  <a:lnTo>
                    <a:pt x="174" y="1307"/>
                  </a:lnTo>
                  <a:lnTo>
                    <a:pt x="177" y="1305"/>
                  </a:lnTo>
                  <a:lnTo>
                    <a:pt x="176" y="1303"/>
                  </a:lnTo>
                  <a:lnTo>
                    <a:pt x="169" y="1302"/>
                  </a:lnTo>
                  <a:lnTo>
                    <a:pt x="172" y="1297"/>
                  </a:lnTo>
                  <a:lnTo>
                    <a:pt x="175" y="1294"/>
                  </a:lnTo>
                  <a:lnTo>
                    <a:pt x="178" y="1293"/>
                  </a:lnTo>
                  <a:lnTo>
                    <a:pt x="181" y="1288"/>
                  </a:lnTo>
                  <a:lnTo>
                    <a:pt x="176" y="1288"/>
                  </a:lnTo>
                  <a:lnTo>
                    <a:pt x="172" y="1289"/>
                  </a:lnTo>
                  <a:lnTo>
                    <a:pt x="170" y="1289"/>
                  </a:lnTo>
                  <a:lnTo>
                    <a:pt x="168" y="1287"/>
                  </a:lnTo>
                  <a:lnTo>
                    <a:pt x="168" y="1278"/>
                  </a:lnTo>
                  <a:lnTo>
                    <a:pt x="163" y="1278"/>
                  </a:lnTo>
                  <a:lnTo>
                    <a:pt x="157" y="1268"/>
                  </a:lnTo>
                  <a:lnTo>
                    <a:pt x="158" y="1265"/>
                  </a:lnTo>
                  <a:lnTo>
                    <a:pt x="158" y="1260"/>
                  </a:lnTo>
                  <a:lnTo>
                    <a:pt x="155" y="1261"/>
                  </a:lnTo>
                  <a:lnTo>
                    <a:pt x="150" y="1265"/>
                  </a:lnTo>
                  <a:lnTo>
                    <a:pt x="143" y="1256"/>
                  </a:lnTo>
                  <a:lnTo>
                    <a:pt x="140" y="1251"/>
                  </a:lnTo>
                  <a:lnTo>
                    <a:pt x="139" y="1247"/>
                  </a:lnTo>
                  <a:lnTo>
                    <a:pt x="139" y="1243"/>
                  </a:lnTo>
                  <a:lnTo>
                    <a:pt x="142" y="1239"/>
                  </a:lnTo>
                  <a:lnTo>
                    <a:pt x="142" y="1236"/>
                  </a:lnTo>
                  <a:lnTo>
                    <a:pt x="145" y="1233"/>
                  </a:lnTo>
                  <a:lnTo>
                    <a:pt x="143" y="1226"/>
                  </a:lnTo>
                  <a:lnTo>
                    <a:pt x="140" y="1218"/>
                  </a:lnTo>
                  <a:lnTo>
                    <a:pt x="142" y="1210"/>
                  </a:lnTo>
                  <a:lnTo>
                    <a:pt x="139" y="1207"/>
                  </a:lnTo>
                  <a:lnTo>
                    <a:pt x="127" y="1199"/>
                  </a:lnTo>
                  <a:lnTo>
                    <a:pt x="122" y="1196"/>
                  </a:lnTo>
                  <a:lnTo>
                    <a:pt x="121" y="1196"/>
                  </a:lnTo>
                  <a:lnTo>
                    <a:pt x="118" y="1192"/>
                  </a:lnTo>
                  <a:lnTo>
                    <a:pt x="108" y="1171"/>
                  </a:lnTo>
                  <a:lnTo>
                    <a:pt x="98" y="1152"/>
                  </a:lnTo>
                  <a:lnTo>
                    <a:pt x="93" y="1146"/>
                  </a:lnTo>
                  <a:lnTo>
                    <a:pt x="81" y="1132"/>
                  </a:lnTo>
                  <a:lnTo>
                    <a:pt x="79" y="1129"/>
                  </a:lnTo>
                  <a:lnTo>
                    <a:pt x="77" y="1123"/>
                  </a:lnTo>
                  <a:lnTo>
                    <a:pt x="75" y="1121"/>
                  </a:lnTo>
                  <a:lnTo>
                    <a:pt x="70" y="1120"/>
                  </a:lnTo>
                  <a:lnTo>
                    <a:pt x="67" y="1121"/>
                  </a:lnTo>
                  <a:lnTo>
                    <a:pt x="63" y="1127"/>
                  </a:lnTo>
                  <a:lnTo>
                    <a:pt x="56" y="1135"/>
                  </a:lnTo>
                  <a:lnTo>
                    <a:pt x="51" y="1137"/>
                  </a:lnTo>
                  <a:lnTo>
                    <a:pt x="50" y="1141"/>
                  </a:lnTo>
                  <a:lnTo>
                    <a:pt x="44" y="1133"/>
                  </a:lnTo>
                  <a:lnTo>
                    <a:pt x="32" y="1118"/>
                  </a:lnTo>
                  <a:lnTo>
                    <a:pt x="30" y="1115"/>
                  </a:lnTo>
                  <a:lnTo>
                    <a:pt x="29" y="1110"/>
                  </a:lnTo>
                  <a:lnTo>
                    <a:pt x="27" y="1106"/>
                  </a:lnTo>
                  <a:lnTo>
                    <a:pt x="22" y="1105"/>
                  </a:lnTo>
                  <a:lnTo>
                    <a:pt x="8" y="1106"/>
                  </a:lnTo>
                  <a:lnTo>
                    <a:pt x="4" y="1106"/>
                  </a:lnTo>
                  <a:lnTo>
                    <a:pt x="2" y="1102"/>
                  </a:lnTo>
                  <a:lnTo>
                    <a:pt x="2" y="1090"/>
                  </a:lnTo>
                  <a:lnTo>
                    <a:pt x="2" y="1064"/>
                  </a:lnTo>
                  <a:lnTo>
                    <a:pt x="2" y="1009"/>
                  </a:lnTo>
                  <a:lnTo>
                    <a:pt x="2" y="979"/>
                  </a:lnTo>
                  <a:lnTo>
                    <a:pt x="1" y="940"/>
                  </a:lnTo>
                  <a:lnTo>
                    <a:pt x="1" y="906"/>
                  </a:lnTo>
                  <a:lnTo>
                    <a:pt x="1" y="872"/>
                  </a:lnTo>
                  <a:lnTo>
                    <a:pt x="1" y="826"/>
                  </a:lnTo>
                  <a:lnTo>
                    <a:pt x="0" y="818"/>
                  </a:lnTo>
                  <a:lnTo>
                    <a:pt x="4" y="818"/>
                  </a:lnTo>
                  <a:lnTo>
                    <a:pt x="10" y="817"/>
                  </a:lnTo>
                  <a:lnTo>
                    <a:pt x="15" y="819"/>
                  </a:lnTo>
                  <a:lnTo>
                    <a:pt x="27" y="826"/>
                  </a:lnTo>
                  <a:lnTo>
                    <a:pt x="36" y="835"/>
                  </a:lnTo>
                  <a:lnTo>
                    <a:pt x="43" y="839"/>
                  </a:lnTo>
                  <a:lnTo>
                    <a:pt x="49" y="841"/>
                  </a:lnTo>
                  <a:lnTo>
                    <a:pt x="53" y="842"/>
                  </a:lnTo>
                  <a:lnTo>
                    <a:pt x="63" y="844"/>
                  </a:lnTo>
                  <a:lnTo>
                    <a:pt x="68" y="848"/>
                  </a:lnTo>
                  <a:lnTo>
                    <a:pt x="70" y="850"/>
                  </a:lnTo>
                  <a:lnTo>
                    <a:pt x="72" y="850"/>
                  </a:lnTo>
                  <a:lnTo>
                    <a:pt x="69" y="840"/>
                  </a:lnTo>
                  <a:lnTo>
                    <a:pt x="67" y="837"/>
                  </a:lnTo>
                  <a:lnTo>
                    <a:pt x="65" y="835"/>
                  </a:lnTo>
                  <a:lnTo>
                    <a:pt x="65" y="827"/>
                  </a:lnTo>
                  <a:lnTo>
                    <a:pt x="73" y="821"/>
                  </a:lnTo>
                  <a:lnTo>
                    <a:pt x="77" y="822"/>
                  </a:lnTo>
                  <a:lnTo>
                    <a:pt x="80" y="820"/>
                  </a:lnTo>
                  <a:lnTo>
                    <a:pt x="81" y="819"/>
                  </a:lnTo>
                  <a:lnTo>
                    <a:pt x="91" y="821"/>
                  </a:lnTo>
                  <a:lnTo>
                    <a:pt x="96" y="821"/>
                  </a:lnTo>
                  <a:lnTo>
                    <a:pt x="102" y="815"/>
                  </a:lnTo>
                  <a:lnTo>
                    <a:pt x="104" y="812"/>
                  </a:lnTo>
                  <a:lnTo>
                    <a:pt x="107" y="812"/>
                  </a:lnTo>
                  <a:lnTo>
                    <a:pt x="110" y="808"/>
                  </a:lnTo>
                  <a:lnTo>
                    <a:pt x="115" y="807"/>
                  </a:lnTo>
                  <a:lnTo>
                    <a:pt x="120" y="806"/>
                  </a:lnTo>
                  <a:lnTo>
                    <a:pt x="124" y="804"/>
                  </a:lnTo>
                  <a:lnTo>
                    <a:pt x="127" y="800"/>
                  </a:lnTo>
                  <a:lnTo>
                    <a:pt x="129" y="797"/>
                  </a:lnTo>
                  <a:lnTo>
                    <a:pt x="134" y="795"/>
                  </a:lnTo>
                  <a:lnTo>
                    <a:pt x="140" y="795"/>
                  </a:lnTo>
                  <a:lnTo>
                    <a:pt x="145" y="797"/>
                  </a:lnTo>
                  <a:lnTo>
                    <a:pt x="142" y="804"/>
                  </a:lnTo>
                  <a:lnTo>
                    <a:pt x="140" y="806"/>
                  </a:lnTo>
                  <a:lnTo>
                    <a:pt x="134" y="808"/>
                  </a:lnTo>
                  <a:lnTo>
                    <a:pt x="127" y="815"/>
                  </a:lnTo>
                  <a:lnTo>
                    <a:pt x="120" y="817"/>
                  </a:lnTo>
                  <a:lnTo>
                    <a:pt x="113" y="822"/>
                  </a:lnTo>
                  <a:lnTo>
                    <a:pt x="109" y="830"/>
                  </a:lnTo>
                  <a:lnTo>
                    <a:pt x="99" y="835"/>
                  </a:lnTo>
                  <a:lnTo>
                    <a:pt x="95" y="843"/>
                  </a:lnTo>
                  <a:lnTo>
                    <a:pt x="100" y="847"/>
                  </a:lnTo>
                  <a:lnTo>
                    <a:pt x="108" y="859"/>
                  </a:lnTo>
                  <a:lnTo>
                    <a:pt x="107" y="850"/>
                  </a:lnTo>
                  <a:lnTo>
                    <a:pt x="108" y="844"/>
                  </a:lnTo>
                  <a:lnTo>
                    <a:pt x="115" y="841"/>
                  </a:lnTo>
                  <a:lnTo>
                    <a:pt x="117" y="836"/>
                  </a:lnTo>
                  <a:lnTo>
                    <a:pt x="121" y="830"/>
                  </a:lnTo>
                  <a:lnTo>
                    <a:pt x="131" y="829"/>
                  </a:lnTo>
                  <a:lnTo>
                    <a:pt x="137" y="823"/>
                  </a:lnTo>
                  <a:lnTo>
                    <a:pt x="143" y="816"/>
                  </a:lnTo>
                  <a:lnTo>
                    <a:pt x="155" y="813"/>
                  </a:lnTo>
                  <a:lnTo>
                    <a:pt x="159" y="808"/>
                  </a:lnTo>
                  <a:lnTo>
                    <a:pt x="165" y="803"/>
                  </a:lnTo>
                  <a:lnTo>
                    <a:pt x="169" y="800"/>
                  </a:lnTo>
                  <a:lnTo>
                    <a:pt x="172" y="796"/>
                  </a:lnTo>
                  <a:lnTo>
                    <a:pt x="171" y="791"/>
                  </a:lnTo>
                  <a:lnTo>
                    <a:pt x="167" y="784"/>
                  </a:lnTo>
                  <a:lnTo>
                    <a:pt x="163" y="777"/>
                  </a:lnTo>
                  <a:lnTo>
                    <a:pt x="169" y="778"/>
                  </a:lnTo>
                  <a:lnTo>
                    <a:pt x="173" y="783"/>
                  </a:lnTo>
                  <a:lnTo>
                    <a:pt x="177" y="789"/>
                  </a:lnTo>
                  <a:lnTo>
                    <a:pt x="179" y="794"/>
                  </a:lnTo>
                  <a:lnTo>
                    <a:pt x="182" y="802"/>
                  </a:lnTo>
                  <a:lnTo>
                    <a:pt x="184" y="811"/>
                  </a:lnTo>
                  <a:lnTo>
                    <a:pt x="187" y="815"/>
                  </a:lnTo>
                  <a:lnTo>
                    <a:pt x="194" y="823"/>
                  </a:lnTo>
                  <a:lnTo>
                    <a:pt x="195" y="824"/>
                  </a:lnTo>
                  <a:lnTo>
                    <a:pt x="202" y="828"/>
                  </a:lnTo>
                  <a:lnTo>
                    <a:pt x="204" y="827"/>
                  </a:lnTo>
                  <a:lnTo>
                    <a:pt x="205" y="825"/>
                  </a:lnTo>
                  <a:lnTo>
                    <a:pt x="202" y="814"/>
                  </a:lnTo>
                  <a:lnTo>
                    <a:pt x="202" y="810"/>
                  </a:lnTo>
                  <a:lnTo>
                    <a:pt x="206" y="809"/>
                  </a:lnTo>
                  <a:lnTo>
                    <a:pt x="208" y="807"/>
                  </a:lnTo>
                  <a:lnTo>
                    <a:pt x="211" y="805"/>
                  </a:lnTo>
                  <a:lnTo>
                    <a:pt x="213" y="811"/>
                  </a:lnTo>
                  <a:lnTo>
                    <a:pt x="214" y="818"/>
                  </a:lnTo>
                  <a:lnTo>
                    <a:pt x="212" y="823"/>
                  </a:lnTo>
                  <a:lnTo>
                    <a:pt x="217" y="825"/>
                  </a:lnTo>
                  <a:lnTo>
                    <a:pt x="223" y="824"/>
                  </a:lnTo>
                  <a:lnTo>
                    <a:pt x="229" y="816"/>
                  </a:lnTo>
                  <a:lnTo>
                    <a:pt x="233" y="808"/>
                  </a:lnTo>
                  <a:lnTo>
                    <a:pt x="235" y="807"/>
                  </a:lnTo>
                  <a:lnTo>
                    <a:pt x="242" y="807"/>
                  </a:lnTo>
                  <a:lnTo>
                    <a:pt x="251" y="812"/>
                  </a:lnTo>
                  <a:lnTo>
                    <a:pt x="261" y="819"/>
                  </a:lnTo>
                  <a:lnTo>
                    <a:pt x="269" y="824"/>
                  </a:lnTo>
                  <a:lnTo>
                    <a:pt x="281" y="830"/>
                  </a:lnTo>
                  <a:lnTo>
                    <a:pt x="287" y="834"/>
                  </a:lnTo>
                  <a:lnTo>
                    <a:pt x="291" y="835"/>
                  </a:lnTo>
                  <a:lnTo>
                    <a:pt x="300" y="839"/>
                  </a:lnTo>
                  <a:lnTo>
                    <a:pt x="306" y="841"/>
                  </a:lnTo>
                  <a:lnTo>
                    <a:pt x="313" y="843"/>
                  </a:lnTo>
                  <a:lnTo>
                    <a:pt x="319" y="844"/>
                  </a:lnTo>
                  <a:lnTo>
                    <a:pt x="328" y="842"/>
                  </a:lnTo>
                  <a:lnTo>
                    <a:pt x="333" y="844"/>
                  </a:lnTo>
                  <a:lnTo>
                    <a:pt x="338" y="848"/>
                  </a:lnTo>
                  <a:lnTo>
                    <a:pt x="344" y="854"/>
                  </a:lnTo>
                  <a:lnTo>
                    <a:pt x="347" y="858"/>
                  </a:lnTo>
                  <a:lnTo>
                    <a:pt x="348" y="863"/>
                  </a:lnTo>
                  <a:lnTo>
                    <a:pt x="345" y="865"/>
                  </a:lnTo>
                  <a:lnTo>
                    <a:pt x="340" y="865"/>
                  </a:lnTo>
                  <a:lnTo>
                    <a:pt x="336" y="865"/>
                  </a:lnTo>
                  <a:lnTo>
                    <a:pt x="331" y="868"/>
                  </a:lnTo>
                  <a:lnTo>
                    <a:pt x="329" y="878"/>
                  </a:lnTo>
                  <a:lnTo>
                    <a:pt x="349" y="884"/>
                  </a:lnTo>
                  <a:lnTo>
                    <a:pt x="358" y="885"/>
                  </a:lnTo>
                  <a:lnTo>
                    <a:pt x="368" y="886"/>
                  </a:lnTo>
                  <a:lnTo>
                    <a:pt x="374" y="884"/>
                  </a:lnTo>
                  <a:lnTo>
                    <a:pt x="378" y="884"/>
                  </a:lnTo>
                  <a:lnTo>
                    <a:pt x="383" y="881"/>
                  </a:lnTo>
                  <a:lnTo>
                    <a:pt x="389" y="879"/>
                  </a:lnTo>
                  <a:lnTo>
                    <a:pt x="394" y="878"/>
                  </a:lnTo>
                  <a:lnTo>
                    <a:pt x="399" y="878"/>
                  </a:lnTo>
                  <a:lnTo>
                    <a:pt x="407" y="886"/>
                  </a:lnTo>
                  <a:lnTo>
                    <a:pt x="416" y="888"/>
                  </a:lnTo>
                  <a:lnTo>
                    <a:pt x="418" y="890"/>
                  </a:lnTo>
                  <a:lnTo>
                    <a:pt x="425" y="897"/>
                  </a:lnTo>
                  <a:lnTo>
                    <a:pt x="425" y="901"/>
                  </a:lnTo>
                  <a:lnTo>
                    <a:pt x="422" y="903"/>
                  </a:lnTo>
                  <a:lnTo>
                    <a:pt x="421" y="906"/>
                  </a:lnTo>
                  <a:lnTo>
                    <a:pt x="422" y="908"/>
                  </a:lnTo>
                  <a:lnTo>
                    <a:pt x="433" y="923"/>
                  </a:lnTo>
                  <a:lnTo>
                    <a:pt x="432" y="917"/>
                  </a:lnTo>
                  <a:lnTo>
                    <a:pt x="432" y="913"/>
                  </a:lnTo>
                  <a:lnTo>
                    <a:pt x="434" y="912"/>
                  </a:lnTo>
                  <a:lnTo>
                    <a:pt x="438" y="910"/>
                  </a:lnTo>
                  <a:lnTo>
                    <a:pt x="437" y="907"/>
                  </a:lnTo>
                  <a:lnTo>
                    <a:pt x="432" y="898"/>
                  </a:lnTo>
                  <a:lnTo>
                    <a:pt x="431" y="895"/>
                  </a:lnTo>
                  <a:lnTo>
                    <a:pt x="430" y="888"/>
                  </a:lnTo>
                  <a:lnTo>
                    <a:pt x="431" y="876"/>
                  </a:lnTo>
                  <a:lnTo>
                    <a:pt x="433" y="876"/>
                  </a:lnTo>
                  <a:lnTo>
                    <a:pt x="444" y="874"/>
                  </a:lnTo>
                  <a:lnTo>
                    <a:pt x="450" y="871"/>
                  </a:lnTo>
                  <a:lnTo>
                    <a:pt x="451" y="866"/>
                  </a:lnTo>
                  <a:lnTo>
                    <a:pt x="454" y="863"/>
                  </a:lnTo>
                  <a:lnTo>
                    <a:pt x="457" y="863"/>
                  </a:lnTo>
                  <a:lnTo>
                    <a:pt x="464" y="867"/>
                  </a:lnTo>
                  <a:lnTo>
                    <a:pt x="472" y="871"/>
                  </a:lnTo>
                  <a:lnTo>
                    <a:pt x="478" y="872"/>
                  </a:lnTo>
                  <a:lnTo>
                    <a:pt x="484" y="871"/>
                  </a:lnTo>
                  <a:lnTo>
                    <a:pt x="487" y="877"/>
                  </a:lnTo>
                  <a:lnTo>
                    <a:pt x="489" y="878"/>
                  </a:lnTo>
                  <a:lnTo>
                    <a:pt x="494" y="882"/>
                  </a:lnTo>
                  <a:lnTo>
                    <a:pt x="501" y="884"/>
                  </a:lnTo>
                  <a:lnTo>
                    <a:pt x="505" y="885"/>
                  </a:lnTo>
                  <a:lnTo>
                    <a:pt x="512" y="885"/>
                  </a:lnTo>
                  <a:lnTo>
                    <a:pt x="517" y="882"/>
                  </a:lnTo>
                  <a:lnTo>
                    <a:pt x="527" y="882"/>
                  </a:lnTo>
                  <a:lnTo>
                    <a:pt x="538" y="882"/>
                  </a:lnTo>
                  <a:lnTo>
                    <a:pt x="544" y="881"/>
                  </a:lnTo>
                  <a:lnTo>
                    <a:pt x="551" y="877"/>
                  </a:lnTo>
                  <a:lnTo>
                    <a:pt x="557" y="884"/>
                  </a:lnTo>
                  <a:lnTo>
                    <a:pt x="562" y="889"/>
                  </a:lnTo>
                  <a:lnTo>
                    <a:pt x="565" y="889"/>
                  </a:lnTo>
                  <a:lnTo>
                    <a:pt x="566" y="884"/>
                  </a:lnTo>
                  <a:lnTo>
                    <a:pt x="566" y="876"/>
                  </a:lnTo>
                  <a:lnTo>
                    <a:pt x="563" y="872"/>
                  </a:lnTo>
                  <a:lnTo>
                    <a:pt x="559" y="871"/>
                  </a:lnTo>
                  <a:lnTo>
                    <a:pt x="550" y="869"/>
                  </a:lnTo>
                  <a:lnTo>
                    <a:pt x="551" y="862"/>
                  </a:lnTo>
                  <a:lnTo>
                    <a:pt x="558" y="861"/>
                  </a:lnTo>
                  <a:lnTo>
                    <a:pt x="561" y="862"/>
                  </a:lnTo>
                  <a:lnTo>
                    <a:pt x="566" y="865"/>
                  </a:lnTo>
                  <a:lnTo>
                    <a:pt x="571" y="869"/>
                  </a:lnTo>
                  <a:lnTo>
                    <a:pt x="576" y="869"/>
                  </a:lnTo>
                  <a:lnTo>
                    <a:pt x="579" y="872"/>
                  </a:lnTo>
                  <a:lnTo>
                    <a:pt x="579" y="875"/>
                  </a:lnTo>
                  <a:lnTo>
                    <a:pt x="579" y="877"/>
                  </a:lnTo>
                  <a:lnTo>
                    <a:pt x="577" y="890"/>
                  </a:lnTo>
                  <a:lnTo>
                    <a:pt x="578" y="898"/>
                  </a:lnTo>
                  <a:lnTo>
                    <a:pt x="580" y="901"/>
                  </a:lnTo>
                  <a:lnTo>
                    <a:pt x="581" y="902"/>
                  </a:lnTo>
                  <a:lnTo>
                    <a:pt x="586" y="903"/>
                  </a:lnTo>
                  <a:lnTo>
                    <a:pt x="591" y="908"/>
                  </a:lnTo>
                  <a:lnTo>
                    <a:pt x="590" y="899"/>
                  </a:lnTo>
                  <a:lnTo>
                    <a:pt x="588" y="884"/>
                  </a:lnTo>
                  <a:lnTo>
                    <a:pt x="589" y="877"/>
                  </a:lnTo>
                  <a:lnTo>
                    <a:pt x="590" y="873"/>
                  </a:lnTo>
                  <a:lnTo>
                    <a:pt x="594" y="873"/>
                  </a:lnTo>
                  <a:lnTo>
                    <a:pt x="599" y="872"/>
                  </a:lnTo>
                  <a:lnTo>
                    <a:pt x="606" y="859"/>
                  </a:lnTo>
                  <a:lnTo>
                    <a:pt x="609" y="859"/>
                  </a:lnTo>
                  <a:lnTo>
                    <a:pt x="612" y="859"/>
                  </a:lnTo>
                  <a:lnTo>
                    <a:pt x="615" y="856"/>
                  </a:lnTo>
                  <a:lnTo>
                    <a:pt x="615" y="854"/>
                  </a:lnTo>
                  <a:lnTo>
                    <a:pt x="614" y="848"/>
                  </a:lnTo>
                  <a:lnTo>
                    <a:pt x="612" y="842"/>
                  </a:lnTo>
                  <a:lnTo>
                    <a:pt x="610" y="842"/>
                  </a:lnTo>
                  <a:lnTo>
                    <a:pt x="605" y="845"/>
                  </a:lnTo>
                  <a:lnTo>
                    <a:pt x="600" y="844"/>
                  </a:lnTo>
                  <a:lnTo>
                    <a:pt x="603" y="836"/>
                  </a:lnTo>
                  <a:lnTo>
                    <a:pt x="608" y="835"/>
                  </a:lnTo>
                  <a:lnTo>
                    <a:pt x="610" y="832"/>
                  </a:lnTo>
                  <a:lnTo>
                    <a:pt x="613" y="832"/>
                  </a:lnTo>
                  <a:lnTo>
                    <a:pt x="618" y="838"/>
                  </a:lnTo>
                  <a:lnTo>
                    <a:pt x="620" y="841"/>
                  </a:lnTo>
                  <a:lnTo>
                    <a:pt x="621" y="837"/>
                  </a:lnTo>
                  <a:lnTo>
                    <a:pt x="620" y="821"/>
                  </a:lnTo>
                  <a:lnTo>
                    <a:pt x="616" y="822"/>
                  </a:lnTo>
                  <a:lnTo>
                    <a:pt x="611" y="821"/>
                  </a:lnTo>
                  <a:lnTo>
                    <a:pt x="607" y="820"/>
                  </a:lnTo>
                  <a:lnTo>
                    <a:pt x="602" y="814"/>
                  </a:lnTo>
                  <a:lnTo>
                    <a:pt x="598" y="816"/>
                  </a:lnTo>
                  <a:lnTo>
                    <a:pt x="590" y="813"/>
                  </a:lnTo>
                  <a:lnTo>
                    <a:pt x="585" y="809"/>
                  </a:lnTo>
                  <a:lnTo>
                    <a:pt x="580" y="805"/>
                  </a:lnTo>
                  <a:lnTo>
                    <a:pt x="576" y="799"/>
                  </a:lnTo>
                  <a:lnTo>
                    <a:pt x="575" y="797"/>
                  </a:lnTo>
                  <a:lnTo>
                    <a:pt x="575" y="792"/>
                  </a:lnTo>
                  <a:lnTo>
                    <a:pt x="577" y="789"/>
                  </a:lnTo>
                  <a:lnTo>
                    <a:pt x="582" y="781"/>
                  </a:lnTo>
                  <a:lnTo>
                    <a:pt x="579" y="777"/>
                  </a:lnTo>
                  <a:lnTo>
                    <a:pt x="572" y="771"/>
                  </a:lnTo>
                  <a:lnTo>
                    <a:pt x="573" y="767"/>
                  </a:lnTo>
                  <a:lnTo>
                    <a:pt x="576" y="756"/>
                  </a:lnTo>
                  <a:lnTo>
                    <a:pt x="580" y="751"/>
                  </a:lnTo>
                  <a:lnTo>
                    <a:pt x="582" y="750"/>
                  </a:lnTo>
                  <a:lnTo>
                    <a:pt x="588" y="755"/>
                  </a:lnTo>
                  <a:lnTo>
                    <a:pt x="589" y="754"/>
                  </a:lnTo>
                  <a:lnTo>
                    <a:pt x="590" y="748"/>
                  </a:lnTo>
                  <a:lnTo>
                    <a:pt x="586" y="741"/>
                  </a:lnTo>
                  <a:lnTo>
                    <a:pt x="584" y="736"/>
                  </a:lnTo>
                  <a:lnTo>
                    <a:pt x="586" y="736"/>
                  </a:lnTo>
                  <a:lnTo>
                    <a:pt x="589" y="729"/>
                  </a:lnTo>
                  <a:lnTo>
                    <a:pt x="591" y="729"/>
                  </a:lnTo>
                  <a:lnTo>
                    <a:pt x="602" y="729"/>
                  </a:lnTo>
                  <a:lnTo>
                    <a:pt x="605" y="730"/>
                  </a:lnTo>
                  <a:lnTo>
                    <a:pt x="609" y="733"/>
                  </a:lnTo>
                  <a:lnTo>
                    <a:pt x="617" y="742"/>
                  </a:lnTo>
                  <a:lnTo>
                    <a:pt x="619" y="748"/>
                  </a:lnTo>
                  <a:lnTo>
                    <a:pt x="620" y="755"/>
                  </a:lnTo>
                  <a:lnTo>
                    <a:pt x="619" y="766"/>
                  </a:lnTo>
                  <a:lnTo>
                    <a:pt x="626" y="775"/>
                  </a:lnTo>
                  <a:lnTo>
                    <a:pt x="631" y="784"/>
                  </a:lnTo>
                  <a:lnTo>
                    <a:pt x="637" y="792"/>
                  </a:lnTo>
                  <a:lnTo>
                    <a:pt x="635" y="798"/>
                  </a:lnTo>
                  <a:lnTo>
                    <a:pt x="629" y="799"/>
                  </a:lnTo>
                  <a:lnTo>
                    <a:pt x="627" y="803"/>
                  </a:lnTo>
                  <a:lnTo>
                    <a:pt x="625" y="812"/>
                  </a:lnTo>
                  <a:lnTo>
                    <a:pt x="627" y="814"/>
                  </a:lnTo>
                  <a:lnTo>
                    <a:pt x="633" y="818"/>
                  </a:lnTo>
                  <a:lnTo>
                    <a:pt x="638" y="818"/>
                  </a:lnTo>
                  <a:lnTo>
                    <a:pt x="640" y="816"/>
                  </a:lnTo>
                  <a:lnTo>
                    <a:pt x="644" y="816"/>
                  </a:lnTo>
                  <a:lnTo>
                    <a:pt x="652" y="822"/>
                  </a:lnTo>
                  <a:lnTo>
                    <a:pt x="650" y="828"/>
                  </a:lnTo>
                  <a:lnTo>
                    <a:pt x="647" y="831"/>
                  </a:lnTo>
                  <a:lnTo>
                    <a:pt x="647" y="834"/>
                  </a:lnTo>
                  <a:lnTo>
                    <a:pt x="652" y="841"/>
                  </a:lnTo>
                  <a:lnTo>
                    <a:pt x="654" y="851"/>
                  </a:lnTo>
                  <a:lnTo>
                    <a:pt x="655" y="864"/>
                  </a:lnTo>
                  <a:lnTo>
                    <a:pt x="656" y="863"/>
                  </a:lnTo>
                  <a:lnTo>
                    <a:pt x="656" y="863"/>
                  </a:lnTo>
                  <a:lnTo>
                    <a:pt x="659" y="862"/>
                  </a:lnTo>
                  <a:lnTo>
                    <a:pt x="662" y="856"/>
                  </a:lnTo>
                  <a:lnTo>
                    <a:pt x="666" y="838"/>
                  </a:lnTo>
                  <a:lnTo>
                    <a:pt x="670" y="831"/>
                  </a:lnTo>
                  <a:lnTo>
                    <a:pt x="673" y="832"/>
                  </a:lnTo>
                  <a:lnTo>
                    <a:pt x="677" y="836"/>
                  </a:lnTo>
                  <a:lnTo>
                    <a:pt x="683" y="845"/>
                  </a:lnTo>
                  <a:lnTo>
                    <a:pt x="686" y="851"/>
                  </a:lnTo>
                  <a:lnTo>
                    <a:pt x="687" y="858"/>
                  </a:lnTo>
                  <a:lnTo>
                    <a:pt x="686" y="865"/>
                  </a:lnTo>
                  <a:lnTo>
                    <a:pt x="685" y="866"/>
                  </a:lnTo>
                  <a:lnTo>
                    <a:pt x="680" y="864"/>
                  </a:lnTo>
                  <a:lnTo>
                    <a:pt x="679" y="869"/>
                  </a:lnTo>
                  <a:lnTo>
                    <a:pt x="679" y="875"/>
                  </a:lnTo>
                  <a:lnTo>
                    <a:pt x="680" y="881"/>
                  </a:lnTo>
                  <a:lnTo>
                    <a:pt x="687" y="892"/>
                  </a:lnTo>
                  <a:lnTo>
                    <a:pt x="691" y="899"/>
                  </a:lnTo>
                  <a:lnTo>
                    <a:pt x="693" y="903"/>
                  </a:lnTo>
                  <a:lnTo>
                    <a:pt x="697" y="901"/>
                  </a:lnTo>
                  <a:lnTo>
                    <a:pt x="702" y="898"/>
                  </a:lnTo>
                  <a:lnTo>
                    <a:pt x="704" y="896"/>
                  </a:lnTo>
                  <a:lnTo>
                    <a:pt x="705" y="886"/>
                  </a:lnTo>
                  <a:lnTo>
                    <a:pt x="710" y="880"/>
                  </a:lnTo>
                  <a:lnTo>
                    <a:pt x="713" y="874"/>
                  </a:lnTo>
                  <a:lnTo>
                    <a:pt x="715" y="863"/>
                  </a:lnTo>
                  <a:lnTo>
                    <a:pt x="717" y="851"/>
                  </a:lnTo>
                  <a:lnTo>
                    <a:pt x="718" y="848"/>
                  </a:lnTo>
                  <a:lnTo>
                    <a:pt x="726" y="850"/>
                  </a:lnTo>
                  <a:lnTo>
                    <a:pt x="728" y="848"/>
                  </a:lnTo>
                  <a:lnTo>
                    <a:pt x="729" y="840"/>
                  </a:lnTo>
                  <a:lnTo>
                    <a:pt x="723" y="835"/>
                  </a:lnTo>
                  <a:lnTo>
                    <a:pt x="718" y="829"/>
                  </a:lnTo>
                  <a:lnTo>
                    <a:pt x="718" y="814"/>
                  </a:lnTo>
                  <a:lnTo>
                    <a:pt x="722" y="810"/>
                  </a:lnTo>
                  <a:lnTo>
                    <a:pt x="727" y="810"/>
                  </a:lnTo>
                  <a:lnTo>
                    <a:pt x="729" y="809"/>
                  </a:lnTo>
                  <a:lnTo>
                    <a:pt x="732" y="809"/>
                  </a:lnTo>
                  <a:lnTo>
                    <a:pt x="752" y="820"/>
                  </a:lnTo>
                  <a:lnTo>
                    <a:pt x="760" y="831"/>
                  </a:lnTo>
                  <a:lnTo>
                    <a:pt x="763" y="831"/>
                  </a:lnTo>
                  <a:lnTo>
                    <a:pt x="766" y="830"/>
                  </a:lnTo>
                  <a:lnTo>
                    <a:pt x="769" y="833"/>
                  </a:lnTo>
                  <a:lnTo>
                    <a:pt x="770" y="850"/>
                  </a:lnTo>
                  <a:lnTo>
                    <a:pt x="767" y="854"/>
                  </a:lnTo>
                  <a:lnTo>
                    <a:pt x="765" y="856"/>
                  </a:lnTo>
                  <a:lnTo>
                    <a:pt x="764" y="855"/>
                  </a:lnTo>
                  <a:lnTo>
                    <a:pt x="759" y="846"/>
                  </a:lnTo>
                  <a:lnTo>
                    <a:pt x="758" y="846"/>
                  </a:lnTo>
                  <a:lnTo>
                    <a:pt x="753" y="851"/>
                  </a:lnTo>
                  <a:lnTo>
                    <a:pt x="754" y="856"/>
                  </a:lnTo>
                  <a:lnTo>
                    <a:pt x="756" y="864"/>
                  </a:lnTo>
                  <a:lnTo>
                    <a:pt x="760" y="875"/>
                  </a:lnTo>
                  <a:lnTo>
                    <a:pt x="765" y="883"/>
                  </a:lnTo>
                  <a:lnTo>
                    <a:pt x="771" y="892"/>
                  </a:lnTo>
                  <a:lnTo>
                    <a:pt x="771" y="897"/>
                  </a:lnTo>
                  <a:lnTo>
                    <a:pt x="769" y="907"/>
                  </a:lnTo>
                  <a:lnTo>
                    <a:pt x="766" y="909"/>
                  </a:lnTo>
                  <a:lnTo>
                    <a:pt x="758" y="920"/>
                  </a:lnTo>
                  <a:lnTo>
                    <a:pt x="754" y="922"/>
                  </a:lnTo>
                  <a:lnTo>
                    <a:pt x="747" y="929"/>
                  </a:lnTo>
                  <a:lnTo>
                    <a:pt x="743" y="925"/>
                  </a:lnTo>
                  <a:lnTo>
                    <a:pt x="733" y="911"/>
                  </a:lnTo>
                  <a:lnTo>
                    <a:pt x="730" y="907"/>
                  </a:lnTo>
                  <a:lnTo>
                    <a:pt x="727" y="906"/>
                  </a:lnTo>
                  <a:lnTo>
                    <a:pt x="723" y="911"/>
                  </a:lnTo>
                  <a:lnTo>
                    <a:pt x="731" y="918"/>
                  </a:lnTo>
                  <a:lnTo>
                    <a:pt x="740" y="931"/>
                  </a:lnTo>
                  <a:lnTo>
                    <a:pt x="736" y="932"/>
                  </a:lnTo>
                  <a:lnTo>
                    <a:pt x="731" y="931"/>
                  </a:lnTo>
                  <a:lnTo>
                    <a:pt x="724" y="932"/>
                  </a:lnTo>
                  <a:lnTo>
                    <a:pt x="722" y="931"/>
                  </a:lnTo>
                  <a:lnTo>
                    <a:pt x="718" y="922"/>
                  </a:lnTo>
                  <a:lnTo>
                    <a:pt x="712" y="921"/>
                  </a:lnTo>
                  <a:lnTo>
                    <a:pt x="701" y="923"/>
                  </a:lnTo>
                  <a:lnTo>
                    <a:pt x="700" y="926"/>
                  </a:lnTo>
                  <a:lnTo>
                    <a:pt x="703" y="930"/>
                  </a:lnTo>
                  <a:lnTo>
                    <a:pt x="710" y="936"/>
                  </a:lnTo>
                  <a:lnTo>
                    <a:pt x="710" y="939"/>
                  </a:lnTo>
                  <a:lnTo>
                    <a:pt x="706" y="943"/>
                  </a:lnTo>
                  <a:lnTo>
                    <a:pt x="694" y="959"/>
                  </a:lnTo>
                  <a:lnTo>
                    <a:pt x="691" y="961"/>
                  </a:lnTo>
                  <a:lnTo>
                    <a:pt x="688" y="961"/>
                  </a:lnTo>
                  <a:lnTo>
                    <a:pt x="682" y="958"/>
                  </a:lnTo>
                  <a:lnTo>
                    <a:pt x="678" y="951"/>
                  </a:lnTo>
                  <a:lnTo>
                    <a:pt x="676" y="950"/>
                  </a:lnTo>
                  <a:lnTo>
                    <a:pt x="670" y="947"/>
                  </a:lnTo>
                  <a:lnTo>
                    <a:pt x="665" y="943"/>
                  </a:lnTo>
                  <a:lnTo>
                    <a:pt x="662" y="942"/>
                  </a:lnTo>
                  <a:lnTo>
                    <a:pt x="656" y="942"/>
                  </a:lnTo>
                  <a:lnTo>
                    <a:pt x="655" y="942"/>
                  </a:lnTo>
                  <a:lnTo>
                    <a:pt x="647" y="944"/>
                  </a:lnTo>
                  <a:lnTo>
                    <a:pt x="656" y="949"/>
                  </a:lnTo>
                  <a:lnTo>
                    <a:pt x="663" y="952"/>
                  </a:lnTo>
                  <a:lnTo>
                    <a:pt x="673" y="962"/>
                  </a:lnTo>
                  <a:lnTo>
                    <a:pt x="682" y="968"/>
                  </a:lnTo>
                  <a:lnTo>
                    <a:pt x="689" y="970"/>
                  </a:lnTo>
                  <a:lnTo>
                    <a:pt x="695" y="970"/>
                  </a:lnTo>
                  <a:lnTo>
                    <a:pt x="692" y="985"/>
                  </a:lnTo>
                  <a:lnTo>
                    <a:pt x="685" y="995"/>
                  </a:lnTo>
                  <a:lnTo>
                    <a:pt x="680" y="1001"/>
                  </a:lnTo>
                  <a:lnTo>
                    <a:pt x="676" y="1003"/>
                  </a:lnTo>
                  <a:lnTo>
                    <a:pt x="671" y="1003"/>
                  </a:lnTo>
                  <a:lnTo>
                    <a:pt x="665" y="1001"/>
                  </a:lnTo>
                  <a:lnTo>
                    <a:pt x="659" y="997"/>
                  </a:lnTo>
                  <a:lnTo>
                    <a:pt x="659" y="1001"/>
                  </a:lnTo>
                  <a:lnTo>
                    <a:pt x="659" y="1005"/>
                  </a:lnTo>
                  <a:lnTo>
                    <a:pt x="661" y="1013"/>
                  </a:lnTo>
                  <a:lnTo>
                    <a:pt x="661" y="1015"/>
                  </a:lnTo>
                  <a:lnTo>
                    <a:pt x="656" y="1015"/>
                  </a:lnTo>
                  <a:lnTo>
                    <a:pt x="656" y="1015"/>
                  </a:lnTo>
                  <a:lnTo>
                    <a:pt x="648" y="1013"/>
                  </a:lnTo>
                  <a:lnTo>
                    <a:pt x="638" y="1008"/>
                  </a:lnTo>
                  <a:lnTo>
                    <a:pt x="633" y="1007"/>
                  </a:lnTo>
                  <a:lnTo>
                    <a:pt x="616" y="1003"/>
                  </a:lnTo>
                  <a:lnTo>
                    <a:pt x="629" y="1014"/>
                  </a:lnTo>
                  <a:lnTo>
                    <a:pt x="638" y="1016"/>
                  </a:lnTo>
                  <a:lnTo>
                    <a:pt x="646" y="1020"/>
                  </a:lnTo>
                  <a:lnTo>
                    <a:pt x="649" y="1022"/>
                  </a:lnTo>
                  <a:lnTo>
                    <a:pt x="651" y="1026"/>
                  </a:lnTo>
                  <a:lnTo>
                    <a:pt x="651" y="1028"/>
                  </a:lnTo>
                  <a:lnTo>
                    <a:pt x="647" y="1033"/>
                  </a:lnTo>
                  <a:lnTo>
                    <a:pt x="641" y="1035"/>
                  </a:lnTo>
                  <a:lnTo>
                    <a:pt x="632" y="1034"/>
                  </a:lnTo>
                  <a:lnTo>
                    <a:pt x="629" y="1034"/>
                  </a:lnTo>
                  <a:lnTo>
                    <a:pt x="627" y="1037"/>
                  </a:lnTo>
                  <a:lnTo>
                    <a:pt x="634" y="1042"/>
                  </a:lnTo>
                  <a:lnTo>
                    <a:pt x="632" y="1048"/>
                  </a:lnTo>
                  <a:lnTo>
                    <a:pt x="626" y="1052"/>
                  </a:lnTo>
                  <a:lnTo>
                    <a:pt x="617" y="1060"/>
                  </a:lnTo>
                  <a:lnTo>
                    <a:pt x="615" y="1063"/>
                  </a:lnTo>
                  <a:lnTo>
                    <a:pt x="616" y="1072"/>
                  </a:lnTo>
                  <a:lnTo>
                    <a:pt x="614" y="1075"/>
                  </a:lnTo>
                  <a:lnTo>
                    <a:pt x="609" y="1077"/>
                  </a:lnTo>
                  <a:lnTo>
                    <a:pt x="607" y="1080"/>
                  </a:lnTo>
                  <a:lnTo>
                    <a:pt x="604" y="1088"/>
                  </a:lnTo>
                  <a:lnTo>
                    <a:pt x="602" y="1091"/>
                  </a:lnTo>
                  <a:lnTo>
                    <a:pt x="601" y="1099"/>
                  </a:lnTo>
                  <a:lnTo>
                    <a:pt x="599" y="1106"/>
                  </a:lnTo>
                  <a:lnTo>
                    <a:pt x="598" y="1114"/>
                  </a:lnTo>
                  <a:lnTo>
                    <a:pt x="598" y="1118"/>
                  </a:lnTo>
                  <a:lnTo>
                    <a:pt x="597" y="1125"/>
                  </a:lnTo>
                  <a:lnTo>
                    <a:pt x="598" y="1135"/>
                  </a:lnTo>
                  <a:lnTo>
                    <a:pt x="598" y="1141"/>
                  </a:lnTo>
                  <a:lnTo>
                    <a:pt x="602" y="1145"/>
                  </a:lnTo>
                  <a:lnTo>
                    <a:pt x="603" y="1145"/>
                  </a:lnTo>
                  <a:lnTo>
                    <a:pt x="605" y="1146"/>
                  </a:lnTo>
                  <a:lnTo>
                    <a:pt x="609" y="1146"/>
                  </a:lnTo>
                  <a:lnTo>
                    <a:pt x="616" y="1145"/>
                  </a:lnTo>
                  <a:lnTo>
                    <a:pt x="617" y="1146"/>
                  </a:lnTo>
                  <a:lnTo>
                    <a:pt x="619" y="1149"/>
                  </a:lnTo>
                  <a:lnTo>
                    <a:pt x="622" y="1157"/>
                  </a:lnTo>
                  <a:lnTo>
                    <a:pt x="626" y="1170"/>
                  </a:lnTo>
                  <a:lnTo>
                    <a:pt x="628" y="1177"/>
                  </a:lnTo>
                  <a:lnTo>
                    <a:pt x="627" y="1187"/>
                  </a:lnTo>
                  <a:lnTo>
                    <a:pt x="631" y="1187"/>
                  </a:lnTo>
                  <a:lnTo>
                    <a:pt x="641" y="1183"/>
                  </a:lnTo>
                  <a:lnTo>
                    <a:pt x="649" y="1182"/>
                  </a:lnTo>
                  <a:lnTo>
                    <a:pt x="653" y="1183"/>
                  </a:lnTo>
                  <a:lnTo>
                    <a:pt x="656" y="1185"/>
                  </a:lnTo>
                  <a:lnTo>
                    <a:pt x="662" y="1188"/>
                  </a:lnTo>
                  <a:lnTo>
                    <a:pt x="675" y="1193"/>
                  </a:lnTo>
                  <a:lnTo>
                    <a:pt x="686" y="1202"/>
                  </a:lnTo>
                  <a:lnTo>
                    <a:pt x="692" y="1212"/>
                  </a:lnTo>
                  <a:lnTo>
                    <a:pt x="712" y="1219"/>
                  </a:lnTo>
                  <a:lnTo>
                    <a:pt x="716" y="1221"/>
                  </a:lnTo>
                  <a:lnTo>
                    <a:pt x="721" y="1225"/>
                  </a:lnTo>
                  <a:lnTo>
                    <a:pt x="727" y="1228"/>
                  </a:lnTo>
                  <a:lnTo>
                    <a:pt x="730" y="1229"/>
                  </a:lnTo>
                  <a:lnTo>
                    <a:pt x="734" y="1228"/>
                  </a:lnTo>
                  <a:lnTo>
                    <a:pt x="737" y="1228"/>
                  </a:lnTo>
                  <a:lnTo>
                    <a:pt x="742" y="1228"/>
                  </a:lnTo>
                  <a:lnTo>
                    <a:pt x="749" y="1229"/>
                  </a:lnTo>
                  <a:lnTo>
                    <a:pt x="757" y="1231"/>
                  </a:lnTo>
                  <a:lnTo>
                    <a:pt x="760" y="1233"/>
                  </a:lnTo>
                  <a:lnTo>
                    <a:pt x="758" y="1240"/>
                  </a:lnTo>
                  <a:lnTo>
                    <a:pt x="757" y="1249"/>
                  </a:lnTo>
                  <a:lnTo>
                    <a:pt x="758" y="1252"/>
                  </a:lnTo>
                  <a:lnTo>
                    <a:pt x="760" y="1255"/>
                  </a:lnTo>
                  <a:lnTo>
                    <a:pt x="760" y="1259"/>
                  </a:lnTo>
                  <a:lnTo>
                    <a:pt x="759" y="1269"/>
                  </a:lnTo>
                  <a:lnTo>
                    <a:pt x="758" y="1275"/>
                  </a:lnTo>
                  <a:lnTo>
                    <a:pt x="758" y="1277"/>
                  </a:lnTo>
                  <a:lnTo>
                    <a:pt x="761" y="1280"/>
                  </a:lnTo>
                  <a:lnTo>
                    <a:pt x="764" y="1283"/>
                  </a:lnTo>
                  <a:lnTo>
                    <a:pt x="766" y="1286"/>
                  </a:lnTo>
                  <a:lnTo>
                    <a:pt x="766" y="1291"/>
                  </a:lnTo>
                  <a:lnTo>
                    <a:pt x="765" y="1294"/>
                  </a:lnTo>
                  <a:lnTo>
                    <a:pt x="771" y="1295"/>
                  </a:lnTo>
                  <a:lnTo>
                    <a:pt x="776" y="1300"/>
                  </a:lnTo>
                  <a:lnTo>
                    <a:pt x="781" y="1305"/>
                  </a:lnTo>
                  <a:lnTo>
                    <a:pt x="783" y="1311"/>
                  </a:lnTo>
                  <a:lnTo>
                    <a:pt x="783" y="1312"/>
                  </a:lnTo>
                  <a:lnTo>
                    <a:pt x="787" y="1312"/>
                  </a:lnTo>
                  <a:lnTo>
                    <a:pt x="791" y="1316"/>
                  </a:lnTo>
                  <a:lnTo>
                    <a:pt x="796" y="1322"/>
                  </a:lnTo>
                  <a:lnTo>
                    <a:pt x="794" y="1316"/>
                  </a:lnTo>
                  <a:lnTo>
                    <a:pt x="793" y="1313"/>
                  </a:lnTo>
                  <a:lnTo>
                    <a:pt x="794" y="1310"/>
                  </a:lnTo>
                  <a:lnTo>
                    <a:pt x="797" y="1306"/>
                  </a:lnTo>
                  <a:lnTo>
                    <a:pt x="799" y="1308"/>
                  </a:lnTo>
                  <a:lnTo>
                    <a:pt x="802" y="1312"/>
                  </a:lnTo>
                  <a:lnTo>
                    <a:pt x="803" y="1315"/>
                  </a:lnTo>
                  <a:lnTo>
                    <a:pt x="804" y="1312"/>
                  </a:lnTo>
                  <a:lnTo>
                    <a:pt x="805" y="1307"/>
                  </a:lnTo>
                  <a:lnTo>
                    <a:pt x="803" y="1303"/>
                  </a:lnTo>
                  <a:lnTo>
                    <a:pt x="806" y="1298"/>
                  </a:lnTo>
                  <a:lnTo>
                    <a:pt x="807" y="1292"/>
                  </a:lnTo>
                  <a:lnTo>
                    <a:pt x="806" y="1288"/>
                  </a:lnTo>
                  <a:lnTo>
                    <a:pt x="804" y="1283"/>
                  </a:lnTo>
                  <a:lnTo>
                    <a:pt x="803" y="1276"/>
                  </a:lnTo>
                  <a:lnTo>
                    <a:pt x="803" y="1271"/>
                  </a:lnTo>
                  <a:lnTo>
                    <a:pt x="802" y="1265"/>
                  </a:lnTo>
                  <a:lnTo>
                    <a:pt x="800" y="1261"/>
                  </a:lnTo>
                  <a:lnTo>
                    <a:pt x="804" y="1261"/>
                  </a:lnTo>
                  <a:lnTo>
                    <a:pt x="803" y="1256"/>
                  </a:lnTo>
                  <a:lnTo>
                    <a:pt x="802" y="1253"/>
                  </a:lnTo>
                  <a:lnTo>
                    <a:pt x="798" y="1252"/>
                  </a:lnTo>
                  <a:lnTo>
                    <a:pt x="796" y="1249"/>
                  </a:lnTo>
                  <a:lnTo>
                    <a:pt x="794" y="1240"/>
                  </a:lnTo>
                  <a:lnTo>
                    <a:pt x="801" y="1237"/>
                  </a:lnTo>
                  <a:lnTo>
                    <a:pt x="806" y="1234"/>
                  </a:lnTo>
                  <a:lnTo>
                    <a:pt x="810" y="1232"/>
                  </a:lnTo>
                  <a:lnTo>
                    <a:pt x="820" y="1222"/>
                  </a:lnTo>
                  <a:lnTo>
                    <a:pt x="824" y="1219"/>
                  </a:lnTo>
                  <a:lnTo>
                    <a:pt x="830" y="1209"/>
                  </a:lnTo>
                  <a:lnTo>
                    <a:pt x="832" y="1204"/>
                  </a:lnTo>
                  <a:lnTo>
                    <a:pt x="833" y="1196"/>
                  </a:lnTo>
                  <a:lnTo>
                    <a:pt x="834" y="1191"/>
                  </a:lnTo>
                  <a:lnTo>
                    <a:pt x="832" y="1180"/>
                  </a:lnTo>
                  <a:lnTo>
                    <a:pt x="831" y="1174"/>
                  </a:lnTo>
                  <a:lnTo>
                    <a:pt x="829" y="1171"/>
                  </a:lnTo>
                  <a:lnTo>
                    <a:pt x="824" y="1163"/>
                  </a:lnTo>
                  <a:lnTo>
                    <a:pt x="821" y="1160"/>
                  </a:lnTo>
                  <a:lnTo>
                    <a:pt x="815" y="1154"/>
                  </a:lnTo>
                  <a:lnTo>
                    <a:pt x="813" y="1153"/>
                  </a:lnTo>
                  <a:lnTo>
                    <a:pt x="810" y="1150"/>
                  </a:lnTo>
                  <a:lnTo>
                    <a:pt x="809" y="1149"/>
                  </a:lnTo>
                  <a:lnTo>
                    <a:pt x="808" y="1145"/>
                  </a:lnTo>
                  <a:lnTo>
                    <a:pt x="808" y="1144"/>
                  </a:lnTo>
                  <a:lnTo>
                    <a:pt x="813" y="1138"/>
                  </a:lnTo>
                  <a:lnTo>
                    <a:pt x="816" y="1128"/>
                  </a:lnTo>
                  <a:lnTo>
                    <a:pt x="818" y="1123"/>
                  </a:lnTo>
                  <a:lnTo>
                    <a:pt x="820" y="1122"/>
                  </a:lnTo>
                  <a:lnTo>
                    <a:pt x="822" y="1122"/>
                  </a:lnTo>
                  <a:lnTo>
                    <a:pt x="824" y="1119"/>
                  </a:lnTo>
                  <a:lnTo>
                    <a:pt x="823" y="1113"/>
                  </a:lnTo>
                  <a:lnTo>
                    <a:pt x="822" y="1109"/>
                  </a:lnTo>
                  <a:lnTo>
                    <a:pt x="820" y="1104"/>
                  </a:lnTo>
                  <a:lnTo>
                    <a:pt x="820" y="1102"/>
                  </a:lnTo>
                  <a:lnTo>
                    <a:pt x="821" y="1097"/>
                  </a:lnTo>
                  <a:lnTo>
                    <a:pt x="821" y="1094"/>
                  </a:lnTo>
                  <a:lnTo>
                    <a:pt x="811" y="1093"/>
                  </a:lnTo>
                  <a:lnTo>
                    <a:pt x="818" y="1082"/>
                  </a:lnTo>
                  <a:lnTo>
                    <a:pt x="821" y="1073"/>
                  </a:lnTo>
                  <a:lnTo>
                    <a:pt x="821" y="1072"/>
                  </a:lnTo>
                  <a:lnTo>
                    <a:pt x="819" y="1069"/>
                  </a:lnTo>
                  <a:lnTo>
                    <a:pt x="815" y="1066"/>
                  </a:lnTo>
                  <a:lnTo>
                    <a:pt x="814" y="1063"/>
                  </a:lnTo>
                  <a:lnTo>
                    <a:pt x="814" y="1056"/>
                  </a:lnTo>
                  <a:lnTo>
                    <a:pt x="815" y="1051"/>
                  </a:lnTo>
                  <a:lnTo>
                    <a:pt x="818" y="1047"/>
                  </a:lnTo>
                  <a:lnTo>
                    <a:pt x="822" y="1045"/>
                  </a:lnTo>
                  <a:lnTo>
                    <a:pt x="827" y="1046"/>
                  </a:lnTo>
                  <a:lnTo>
                    <a:pt x="837" y="1050"/>
                  </a:lnTo>
                  <a:lnTo>
                    <a:pt x="844" y="1053"/>
                  </a:lnTo>
                  <a:lnTo>
                    <a:pt x="848" y="1054"/>
                  </a:lnTo>
                  <a:lnTo>
                    <a:pt x="856" y="1054"/>
                  </a:lnTo>
                  <a:lnTo>
                    <a:pt x="862" y="1052"/>
                  </a:lnTo>
                  <a:lnTo>
                    <a:pt x="868" y="1050"/>
                  </a:lnTo>
                  <a:lnTo>
                    <a:pt x="869" y="1049"/>
                  </a:lnTo>
                  <a:lnTo>
                    <a:pt x="870" y="1048"/>
                  </a:lnTo>
                  <a:lnTo>
                    <a:pt x="873" y="1049"/>
                  </a:lnTo>
                  <a:lnTo>
                    <a:pt x="879" y="1054"/>
                  </a:lnTo>
                  <a:lnTo>
                    <a:pt x="880" y="1056"/>
                  </a:lnTo>
                  <a:lnTo>
                    <a:pt x="885" y="1061"/>
                  </a:lnTo>
                  <a:lnTo>
                    <a:pt x="890" y="1066"/>
                  </a:lnTo>
                  <a:lnTo>
                    <a:pt x="895" y="1072"/>
                  </a:lnTo>
                  <a:lnTo>
                    <a:pt x="893" y="1076"/>
                  </a:lnTo>
                  <a:lnTo>
                    <a:pt x="895" y="1079"/>
                  </a:lnTo>
                  <a:lnTo>
                    <a:pt x="905" y="1085"/>
                  </a:lnTo>
                  <a:lnTo>
                    <a:pt x="916" y="1089"/>
                  </a:lnTo>
                  <a:lnTo>
                    <a:pt x="921" y="1089"/>
                  </a:lnTo>
                  <a:lnTo>
                    <a:pt x="923" y="1087"/>
                  </a:lnTo>
                  <a:lnTo>
                    <a:pt x="925" y="1090"/>
                  </a:lnTo>
                  <a:lnTo>
                    <a:pt x="925" y="1095"/>
                  </a:lnTo>
                  <a:lnTo>
                    <a:pt x="922" y="1099"/>
                  </a:lnTo>
                  <a:lnTo>
                    <a:pt x="921" y="1104"/>
                  </a:lnTo>
                  <a:lnTo>
                    <a:pt x="923" y="1120"/>
                  </a:lnTo>
                  <a:lnTo>
                    <a:pt x="924" y="1128"/>
                  </a:lnTo>
                  <a:lnTo>
                    <a:pt x="925" y="1133"/>
                  </a:lnTo>
                  <a:lnTo>
                    <a:pt x="925" y="1136"/>
                  </a:lnTo>
                  <a:lnTo>
                    <a:pt x="923" y="1138"/>
                  </a:lnTo>
                  <a:lnTo>
                    <a:pt x="921" y="1138"/>
                  </a:lnTo>
                  <a:lnTo>
                    <a:pt x="919" y="1138"/>
                  </a:lnTo>
                  <a:lnTo>
                    <a:pt x="918" y="1146"/>
                  </a:lnTo>
                  <a:lnTo>
                    <a:pt x="920" y="1149"/>
                  </a:lnTo>
                  <a:lnTo>
                    <a:pt x="927" y="1144"/>
                  </a:lnTo>
                  <a:lnTo>
                    <a:pt x="929" y="1144"/>
                  </a:lnTo>
                  <a:lnTo>
                    <a:pt x="934" y="1143"/>
                  </a:lnTo>
                  <a:lnTo>
                    <a:pt x="935" y="1143"/>
                  </a:lnTo>
                  <a:lnTo>
                    <a:pt x="939" y="1147"/>
                  </a:lnTo>
                  <a:lnTo>
                    <a:pt x="941" y="1151"/>
                  </a:lnTo>
                  <a:lnTo>
                    <a:pt x="941" y="1154"/>
                  </a:lnTo>
                  <a:lnTo>
                    <a:pt x="941" y="1155"/>
                  </a:lnTo>
                  <a:lnTo>
                    <a:pt x="943" y="1159"/>
                  </a:lnTo>
                  <a:lnTo>
                    <a:pt x="946" y="1156"/>
                  </a:lnTo>
                  <a:lnTo>
                    <a:pt x="947" y="1156"/>
                  </a:lnTo>
                  <a:lnTo>
                    <a:pt x="954" y="1155"/>
                  </a:lnTo>
                  <a:lnTo>
                    <a:pt x="958" y="1153"/>
                  </a:lnTo>
                  <a:lnTo>
                    <a:pt x="961" y="1149"/>
                  </a:lnTo>
                  <a:lnTo>
                    <a:pt x="962" y="1142"/>
                  </a:lnTo>
                  <a:lnTo>
                    <a:pt x="964" y="1143"/>
                  </a:lnTo>
                  <a:lnTo>
                    <a:pt x="965" y="1144"/>
                  </a:lnTo>
                  <a:lnTo>
                    <a:pt x="969" y="1152"/>
                  </a:lnTo>
                  <a:lnTo>
                    <a:pt x="970" y="1151"/>
                  </a:lnTo>
                  <a:lnTo>
                    <a:pt x="970" y="1143"/>
                  </a:lnTo>
                  <a:lnTo>
                    <a:pt x="972" y="1136"/>
                  </a:lnTo>
                  <a:lnTo>
                    <a:pt x="975" y="1133"/>
                  </a:lnTo>
                  <a:lnTo>
                    <a:pt x="978" y="1129"/>
                  </a:lnTo>
                  <a:lnTo>
                    <a:pt x="974" y="1123"/>
                  </a:lnTo>
                  <a:lnTo>
                    <a:pt x="974" y="1120"/>
                  </a:lnTo>
                  <a:lnTo>
                    <a:pt x="976" y="1118"/>
                  </a:lnTo>
                  <a:lnTo>
                    <a:pt x="982" y="1117"/>
                  </a:lnTo>
                  <a:lnTo>
                    <a:pt x="983" y="1115"/>
                  </a:lnTo>
                  <a:lnTo>
                    <a:pt x="986" y="1108"/>
                  </a:lnTo>
                  <a:lnTo>
                    <a:pt x="989" y="1112"/>
                  </a:lnTo>
                  <a:lnTo>
                    <a:pt x="993" y="1119"/>
                  </a:lnTo>
                  <a:lnTo>
                    <a:pt x="998" y="1125"/>
                  </a:lnTo>
                  <a:lnTo>
                    <a:pt x="1001" y="1134"/>
                  </a:lnTo>
                  <a:lnTo>
                    <a:pt x="1007" y="1142"/>
                  </a:lnTo>
                  <a:lnTo>
                    <a:pt x="1009" y="1146"/>
                  </a:lnTo>
                  <a:lnTo>
                    <a:pt x="1007" y="1150"/>
                  </a:lnTo>
                  <a:lnTo>
                    <a:pt x="1007" y="1153"/>
                  </a:lnTo>
                  <a:lnTo>
                    <a:pt x="1010" y="1153"/>
                  </a:lnTo>
                  <a:lnTo>
                    <a:pt x="1013" y="1162"/>
                  </a:lnTo>
                  <a:lnTo>
                    <a:pt x="1014" y="1163"/>
                  </a:lnTo>
                  <a:lnTo>
                    <a:pt x="1016" y="1165"/>
                  </a:lnTo>
                  <a:lnTo>
                    <a:pt x="1020" y="1166"/>
                  </a:lnTo>
                  <a:lnTo>
                    <a:pt x="1021" y="1169"/>
                  </a:lnTo>
                  <a:lnTo>
                    <a:pt x="1022" y="1173"/>
                  </a:lnTo>
                  <a:lnTo>
                    <a:pt x="1020" y="1174"/>
                  </a:lnTo>
                  <a:lnTo>
                    <a:pt x="1018" y="1176"/>
                  </a:lnTo>
                  <a:lnTo>
                    <a:pt x="1020" y="1180"/>
                  </a:lnTo>
                  <a:lnTo>
                    <a:pt x="1022" y="1182"/>
                  </a:lnTo>
                  <a:lnTo>
                    <a:pt x="1027" y="1184"/>
                  </a:lnTo>
                  <a:lnTo>
                    <a:pt x="1028" y="1186"/>
                  </a:lnTo>
                  <a:lnTo>
                    <a:pt x="1029" y="1191"/>
                  </a:lnTo>
                  <a:lnTo>
                    <a:pt x="1028" y="1192"/>
                  </a:lnTo>
                  <a:lnTo>
                    <a:pt x="1026" y="1193"/>
                  </a:lnTo>
                  <a:lnTo>
                    <a:pt x="1022" y="1193"/>
                  </a:lnTo>
                  <a:lnTo>
                    <a:pt x="1018" y="1191"/>
                  </a:lnTo>
                  <a:lnTo>
                    <a:pt x="1016" y="1192"/>
                  </a:lnTo>
                  <a:lnTo>
                    <a:pt x="1016" y="1194"/>
                  </a:lnTo>
                  <a:lnTo>
                    <a:pt x="1018" y="1196"/>
                  </a:lnTo>
                  <a:lnTo>
                    <a:pt x="1019" y="1198"/>
                  </a:lnTo>
                  <a:lnTo>
                    <a:pt x="1021" y="1204"/>
                  </a:lnTo>
                  <a:lnTo>
                    <a:pt x="1023" y="1206"/>
                  </a:lnTo>
                  <a:lnTo>
                    <a:pt x="1027" y="1206"/>
                  </a:lnTo>
                  <a:lnTo>
                    <a:pt x="1030" y="1208"/>
                  </a:lnTo>
                  <a:lnTo>
                    <a:pt x="1034" y="1213"/>
                  </a:lnTo>
                  <a:lnTo>
                    <a:pt x="1040" y="1218"/>
                  </a:lnTo>
                  <a:lnTo>
                    <a:pt x="1041" y="1221"/>
                  </a:lnTo>
                  <a:lnTo>
                    <a:pt x="1041" y="1223"/>
                  </a:lnTo>
                  <a:lnTo>
                    <a:pt x="1039" y="1231"/>
                  </a:lnTo>
                  <a:lnTo>
                    <a:pt x="1042" y="1232"/>
                  </a:lnTo>
                  <a:lnTo>
                    <a:pt x="1045" y="1230"/>
                  </a:lnTo>
                  <a:lnTo>
                    <a:pt x="1050" y="1229"/>
                  </a:lnTo>
                  <a:lnTo>
                    <a:pt x="1054" y="1231"/>
                  </a:lnTo>
                  <a:lnTo>
                    <a:pt x="1058" y="1233"/>
                  </a:lnTo>
                  <a:lnTo>
                    <a:pt x="1064" y="1238"/>
                  </a:lnTo>
                  <a:lnTo>
                    <a:pt x="1070" y="1239"/>
                  </a:lnTo>
                  <a:lnTo>
                    <a:pt x="1079" y="1242"/>
                  </a:lnTo>
                  <a:lnTo>
                    <a:pt x="1078" y="1244"/>
                  </a:lnTo>
                  <a:lnTo>
                    <a:pt x="1074" y="1247"/>
                  </a:lnTo>
                  <a:lnTo>
                    <a:pt x="1069" y="1249"/>
                  </a:lnTo>
                  <a:lnTo>
                    <a:pt x="1066" y="1249"/>
                  </a:lnTo>
                  <a:lnTo>
                    <a:pt x="1061" y="1252"/>
                  </a:lnTo>
                  <a:lnTo>
                    <a:pt x="1057" y="1256"/>
                  </a:lnTo>
                  <a:lnTo>
                    <a:pt x="1054" y="1258"/>
                  </a:lnTo>
                  <a:lnTo>
                    <a:pt x="1048" y="1258"/>
                  </a:lnTo>
                  <a:lnTo>
                    <a:pt x="1046" y="1259"/>
                  </a:lnTo>
                  <a:lnTo>
                    <a:pt x="1044" y="1262"/>
                  </a:lnTo>
                  <a:lnTo>
                    <a:pt x="1044" y="1265"/>
                  </a:lnTo>
                  <a:lnTo>
                    <a:pt x="1043" y="1271"/>
                  </a:lnTo>
                  <a:lnTo>
                    <a:pt x="1049" y="1267"/>
                  </a:lnTo>
                  <a:lnTo>
                    <a:pt x="1053" y="1267"/>
                  </a:lnTo>
                  <a:lnTo>
                    <a:pt x="1057" y="1265"/>
                  </a:lnTo>
                  <a:lnTo>
                    <a:pt x="1063" y="1258"/>
                  </a:lnTo>
                  <a:lnTo>
                    <a:pt x="1071" y="1253"/>
                  </a:lnTo>
                  <a:lnTo>
                    <a:pt x="1077" y="1252"/>
                  </a:lnTo>
                  <a:lnTo>
                    <a:pt x="1081" y="1254"/>
                  </a:lnTo>
                  <a:lnTo>
                    <a:pt x="1083" y="1258"/>
                  </a:lnTo>
                  <a:lnTo>
                    <a:pt x="1081" y="1262"/>
                  </a:lnTo>
                  <a:lnTo>
                    <a:pt x="1081" y="1263"/>
                  </a:lnTo>
                  <a:lnTo>
                    <a:pt x="1083" y="1266"/>
                  </a:lnTo>
                  <a:lnTo>
                    <a:pt x="1087" y="1264"/>
                  </a:lnTo>
                  <a:lnTo>
                    <a:pt x="1089" y="1262"/>
                  </a:lnTo>
                  <a:lnTo>
                    <a:pt x="1093" y="1264"/>
                  </a:lnTo>
                  <a:lnTo>
                    <a:pt x="1099" y="1269"/>
                  </a:lnTo>
                  <a:lnTo>
                    <a:pt x="1100" y="1271"/>
                  </a:lnTo>
                  <a:lnTo>
                    <a:pt x="1100" y="1273"/>
                  </a:lnTo>
                  <a:lnTo>
                    <a:pt x="1099" y="1277"/>
                  </a:lnTo>
                  <a:lnTo>
                    <a:pt x="1099" y="1281"/>
                  </a:lnTo>
                  <a:lnTo>
                    <a:pt x="1096" y="1285"/>
                  </a:lnTo>
                  <a:lnTo>
                    <a:pt x="1102" y="1294"/>
                  </a:lnTo>
                  <a:lnTo>
                    <a:pt x="1100" y="1297"/>
                  </a:lnTo>
                  <a:lnTo>
                    <a:pt x="1095" y="1300"/>
                  </a:lnTo>
                  <a:lnTo>
                    <a:pt x="1089" y="1306"/>
                  </a:lnTo>
                  <a:lnTo>
                    <a:pt x="1085" y="1309"/>
                  </a:lnTo>
                  <a:lnTo>
                    <a:pt x="1079" y="1309"/>
                  </a:lnTo>
                  <a:lnTo>
                    <a:pt x="1074" y="1310"/>
                  </a:lnTo>
                  <a:lnTo>
                    <a:pt x="1065" y="1311"/>
                  </a:lnTo>
                  <a:lnTo>
                    <a:pt x="1063" y="1315"/>
                  </a:lnTo>
                  <a:lnTo>
                    <a:pt x="1057" y="1322"/>
                  </a:lnTo>
                  <a:lnTo>
                    <a:pt x="1053" y="1326"/>
                  </a:lnTo>
                  <a:lnTo>
                    <a:pt x="1049" y="1328"/>
                  </a:lnTo>
                  <a:lnTo>
                    <a:pt x="1044" y="1331"/>
                  </a:lnTo>
                  <a:lnTo>
                    <a:pt x="1036" y="1332"/>
                  </a:lnTo>
                  <a:lnTo>
                    <a:pt x="1025" y="1333"/>
                  </a:lnTo>
                  <a:lnTo>
                    <a:pt x="1016" y="1333"/>
                  </a:lnTo>
                  <a:lnTo>
                    <a:pt x="1004" y="1332"/>
                  </a:lnTo>
                  <a:lnTo>
                    <a:pt x="1003" y="1332"/>
                  </a:lnTo>
                  <a:lnTo>
                    <a:pt x="996" y="1333"/>
                  </a:lnTo>
                  <a:lnTo>
                    <a:pt x="990" y="1333"/>
                  </a:lnTo>
                  <a:lnTo>
                    <a:pt x="979" y="1332"/>
                  </a:lnTo>
                  <a:lnTo>
                    <a:pt x="974" y="1331"/>
                  </a:lnTo>
                  <a:lnTo>
                    <a:pt x="964" y="1333"/>
                  </a:lnTo>
                  <a:lnTo>
                    <a:pt x="961" y="1334"/>
                  </a:lnTo>
                  <a:lnTo>
                    <a:pt x="958" y="1337"/>
                  </a:lnTo>
                  <a:lnTo>
                    <a:pt x="954" y="1342"/>
                  </a:lnTo>
                  <a:lnTo>
                    <a:pt x="953" y="1347"/>
                  </a:lnTo>
                  <a:lnTo>
                    <a:pt x="952" y="1350"/>
                  </a:lnTo>
                  <a:lnTo>
                    <a:pt x="948" y="1352"/>
                  </a:lnTo>
                  <a:lnTo>
                    <a:pt x="942" y="1353"/>
                  </a:lnTo>
                  <a:lnTo>
                    <a:pt x="939" y="1354"/>
                  </a:lnTo>
                  <a:lnTo>
                    <a:pt x="932" y="1359"/>
                  </a:lnTo>
                  <a:lnTo>
                    <a:pt x="928" y="1364"/>
                  </a:lnTo>
                  <a:lnTo>
                    <a:pt x="923" y="1369"/>
                  </a:lnTo>
                  <a:lnTo>
                    <a:pt x="921" y="1372"/>
                  </a:lnTo>
                  <a:lnTo>
                    <a:pt x="919" y="1375"/>
                  </a:lnTo>
                  <a:lnTo>
                    <a:pt x="914" y="1382"/>
                  </a:lnTo>
                  <a:lnTo>
                    <a:pt x="911" y="1387"/>
                  </a:lnTo>
                  <a:lnTo>
                    <a:pt x="909" y="1389"/>
                  </a:lnTo>
                  <a:lnTo>
                    <a:pt x="907" y="1394"/>
                  </a:lnTo>
                  <a:lnTo>
                    <a:pt x="904" y="1402"/>
                  </a:lnTo>
                  <a:lnTo>
                    <a:pt x="908" y="1396"/>
                  </a:lnTo>
                  <a:lnTo>
                    <a:pt x="910" y="1395"/>
                  </a:lnTo>
                  <a:lnTo>
                    <a:pt x="914" y="1391"/>
                  </a:lnTo>
                  <a:lnTo>
                    <a:pt x="920" y="1383"/>
                  </a:lnTo>
                  <a:lnTo>
                    <a:pt x="926" y="1376"/>
                  </a:lnTo>
                  <a:lnTo>
                    <a:pt x="938" y="1367"/>
                  </a:lnTo>
                  <a:lnTo>
                    <a:pt x="946" y="1364"/>
                  </a:lnTo>
                  <a:lnTo>
                    <a:pt x="956" y="1360"/>
                  </a:lnTo>
                  <a:lnTo>
                    <a:pt x="962" y="1357"/>
                  </a:lnTo>
                  <a:lnTo>
                    <a:pt x="968" y="1355"/>
                  </a:lnTo>
                  <a:lnTo>
                    <a:pt x="977" y="1354"/>
                  </a:lnTo>
                  <a:lnTo>
                    <a:pt x="982" y="1355"/>
                  </a:lnTo>
                  <a:lnTo>
                    <a:pt x="987" y="1357"/>
                  </a:lnTo>
                  <a:lnTo>
                    <a:pt x="990" y="1360"/>
                  </a:lnTo>
                  <a:lnTo>
                    <a:pt x="991" y="1361"/>
                  </a:lnTo>
                  <a:lnTo>
                    <a:pt x="992" y="1366"/>
                  </a:lnTo>
                  <a:lnTo>
                    <a:pt x="991" y="1367"/>
                  </a:lnTo>
                  <a:lnTo>
                    <a:pt x="989" y="1369"/>
                  </a:lnTo>
                  <a:lnTo>
                    <a:pt x="983" y="1372"/>
                  </a:lnTo>
                  <a:lnTo>
                    <a:pt x="979" y="1376"/>
                  </a:lnTo>
                  <a:lnTo>
                    <a:pt x="975" y="1376"/>
                  </a:lnTo>
                  <a:lnTo>
                    <a:pt x="970" y="1374"/>
                  </a:lnTo>
                  <a:lnTo>
                    <a:pt x="966" y="1375"/>
                  </a:lnTo>
                  <a:lnTo>
                    <a:pt x="962" y="1376"/>
                  </a:lnTo>
                  <a:lnTo>
                    <a:pt x="964" y="1377"/>
                  </a:lnTo>
                  <a:lnTo>
                    <a:pt x="971" y="1379"/>
                  </a:lnTo>
                  <a:lnTo>
                    <a:pt x="971" y="1380"/>
                  </a:lnTo>
                  <a:lnTo>
                    <a:pt x="973" y="1384"/>
                  </a:lnTo>
                  <a:lnTo>
                    <a:pt x="973" y="1385"/>
                  </a:lnTo>
                  <a:lnTo>
                    <a:pt x="981" y="1381"/>
                  </a:lnTo>
                  <a:lnTo>
                    <a:pt x="981" y="1382"/>
                  </a:lnTo>
                  <a:lnTo>
                    <a:pt x="983" y="1381"/>
                  </a:lnTo>
                  <a:lnTo>
                    <a:pt x="986" y="1382"/>
                  </a:lnTo>
                  <a:lnTo>
                    <a:pt x="984" y="1384"/>
                  </a:lnTo>
                  <a:lnTo>
                    <a:pt x="982" y="1387"/>
                  </a:lnTo>
                  <a:lnTo>
                    <a:pt x="983" y="1389"/>
                  </a:lnTo>
                  <a:lnTo>
                    <a:pt x="982" y="1389"/>
                  </a:lnTo>
                  <a:lnTo>
                    <a:pt x="982" y="1391"/>
                  </a:lnTo>
                  <a:lnTo>
                    <a:pt x="976" y="1395"/>
                  </a:lnTo>
                  <a:lnTo>
                    <a:pt x="983" y="1395"/>
                  </a:lnTo>
                  <a:lnTo>
                    <a:pt x="984" y="1397"/>
                  </a:lnTo>
                  <a:lnTo>
                    <a:pt x="983" y="1399"/>
                  </a:lnTo>
                  <a:lnTo>
                    <a:pt x="983" y="1403"/>
                  </a:lnTo>
                  <a:lnTo>
                    <a:pt x="984" y="1402"/>
                  </a:lnTo>
                  <a:lnTo>
                    <a:pt x="985" y="1403"/>
                  </a:lnTo>
                  <a:lnTo>
                    <a:pt x="985" y="1404"/>
                  </a:lnTo>
                  <a:lnTo>
                    <a:pt x="985" y="1406"/>
                  </a:lnTo>
                  <a:lnTo>
                    <a:pt x="987" y="1410"/>
                  </a:lnTo>
                  <a:lnTo>
                    <a:pt x="987" y="1411"/>
                  </a:lnTo>
                  <a:lnTo>
                    <a:pt x="992" y="1411"/>
                  </a:lnTo>
                  <a:lnTo>
                    <a:pt x="993" y="1412"/>
                  </a:lnTo>
                  <a:lnTo>
                    <a:pt x="993" y="1412"/>
                  </a:lnTo>
                  <a:lnTo>
                    <a:pt x="997" y="1413"/>
                  </a:lnTo>
                  <a:lnTo>
                    <a:pt x="996" y="1414"/>
                  </a:lnTo>
                  <a:lnTo>
                    <a:pt x="994" y="1414"/>
                  </a:lnTo>
                  <a:lnTo>
                    <a:pt x="993" y="1415"/>
                  </a:lnTo>
                  <a:lnTo>
                    <a:pt x="996" y="1416"/>
                  </a:lnTo>
                  <a:lnTo>
                    <a:pt x="998" y="1418"/>
                  </a:lnTo>
                  <a:lnTo>
                    <a:pt x="1001" y="1418"/>
                  </a:lnTo>
                  <a:lnTo>
                    <a:pt x="1001" y="1419"/>
                  </a:lnTo>
                  <a:lnTo>
                    <a:pt x="1003" y="1418"/>
                  </a:lnTo>
                  <a:lnTo>
                    <a:pt x="1004" y="1420"/>
                  </a:lnTo>
                  <a:lnTo>
                    <a:pt x="1006" y="1420"/>
                  </a:lnTo>
                  <a:lnTo>
                    <a:pt x="1006" y="1419"/>
                  </a:lnTo>
                  <a:lnTo>
                    <a:pt x="1010" y="1419"/>
                  </a:lnTo>
                  <a:lnTo>
                    <a:pt x="1012" y="1420"/>
                  </a:lnTo>
                  <a:lnTo>
                    <a:pt x="1011" y="1422"/>
                  </a:lnTo>
                  <a:lnTo>
                    <a:pt x="1012" y="1421"/>
                  </a:lnTo>
                  <a:lnTo>
                    <a:pt x="1013" y="1421"/>
                  </a:lnTo>
                  <a:lnTo>
                    <a:pt x="1015" y="1421"/>
                  </a:lnTo>
                  <a:lnTo>
                    <a:pt x="1019" y="1418"/>
                  </a:lnTo>
                  <a:lnTo>
                    <a:pt x="1021" y="1417"/>
                  </a:lnTo>
                  <a:lnTo>
                    <a:pt x="1021" y="1420"/>
                  </a:lnTo>
                  <a:lnTo>
                    <a:pt x="1024" y="1422"/>
                  </a:lnTo>
                  <a:lnTo>
                    <a:pt x="1027" y="1421"/>
                  </a:lnTo>
                  <a:lnTo>
                    <a:pt x="1030" y="1424"/>
                  </a:lnTo>
                  <a:lnTo>
                    <a:pt x="1027" y="1426"/>
                  </a:lnTo>
                  <a:lnTo>
                    <a:pt x="1028" y="1427"/>
                  </a:lnTo>
                  <a:lnTo>
                    <a:pt x="1033" y="1427"/>
                  </a:lnTo>
                  <a:lnTo>
                    <a:pt x="1033" y="1429"/>
                  </a:lnTo>
                  <a:lnTo>
                    <a:pt x="1030" y="1430"/>
                  </a:lnTo>
                  <a:lnTo>
                    <a:pt x="1030" y="1429"/>
                  </a:lnTo>
                  <a:lnTo>
                    <a:pt x="1028" y="1430"/>
                  </a:lnTo>
                  <a:lnTo>
                    <a:pt x="1028" y="1431"/>
                  </a:lnTo>
                  <a:lnTo>
                    <a:pt x="1025" y="1431"/>
                  </a:lnTo>
                  <a:lnTo>
                    <a:pt x="1024" y="1430"/>
                  </a:lnTo>
                  <a:lnTo>
                    <a:pt x="1025" y="1432"/>
                  </a:lnTo>
                  <a:lnTo>
                    <a:pt x="1022" y="1432"/>
                  </a:lnTo>
                  <a:lnTo>
                    <a:pt x="1022" y="1433"/>
                  </a:lnTo>
                  <a:lnTo>
                    <a:pt x="1020" y="1433"/>
                  </a:lnTo>
                  <a:lnTo>
                    <a:pt x="1019" y="1434"/>
                  </a:lnTo>
                  <a:lnTo>
                    <a:pt x="1016" y="1435"/>
                  </a:lnTo>
                  <a:lnTo>
                    <a:pt x="1015" y="1437"/>
                  </a:lnTo>
                  <a:lnTo>
                    <a:pt x="1014" y="1436"/>
                  </a:lnTo>
                  <a:lnTo>
                    <a:pt x="1010" y="1438"/>
                  </a:lnTo>
                  <a:lnTo>
                    <a:pt x="1010" y="1439"/>
                  </a:lnTo>
                  <a:lnTo>
                    <a:pt x="1006" y="1440"/>
                  </a:lnTo>
                  <a:lnTo>
                    <a:pt x="1006" y="1438"/>
                  </a:lnTo>
                  <a:lnTo>
                    <a:pt x="1004" y="1438"/>
                  </a:lnTo>
                  <a:lnTo>
                    <a:pt x="1003" y="1441"/>
                  </a:lnTo>
                  <a:lnTo>
                    <a:pt x="1002" y="1439"/>
                  </a:lnTo>
                  <a:lnTo>
                    <a:pt x="1002" y="1441"/>
                  </a:lnTo>
                  <a:lnTo>
                    <a:pt x="1000" y="1442"/>
                  </a:lnTo>
                  <a:lnTo>
                    <a:pt x="1000" y="1443"/>
                  </a:lnTo>
                  <a:lnTo>
                    <a:pt x="997" y="1443"/>
                  </a:lnTo>
                  <a:lnTo>
                    <a:pt x="997" y="1442"/>
                  </a:lnTo>
                  <a:lnTo>
                    <a:pt x="995" y="1442"/>
                  </a:lnTo>
                  <a:lnTo>
                    <a:pt x="996" y="1439"/>
                  </a:lnTo>
                  <a:lnTo>
                    <a:pt x="994" y="1442"/>
                  </a:lnTo>
                  <a:lnTo>
                    <a:pt x="993" y="1443"/>
                  </a:lnTo>
                  <a:lnTo>
                    <a:pt x="992" y="1441"/>
                  </a:lnTo>
                  <a:lnTo>
                    <a:pt x="990" y="1441"/>
                  </a:lnTo>
                  <a:lnTo>
                    <a:pt x="991" y="1443"/>
                  </a:lnTo>
                  <a:lnTo>
                    <a:pt x="989" y="1444"/>
                  </a:lnTo>
                  <a:lnTo>
                    <a:pt x="991" y="1444"/>
                  </a:lnTo>
                  <a:lnTo>
                    <a:pt x="991" y="1446"/>
                  </a:lnTo>
                  <a:lnTo>
                    <a:pt x="991" y="1447"/>
                  </a:lnTo>
                  <a:lnTo>
                    <a:pt x="989" y="1447"/>
                  </a:lnTo>
                  <a:lnTo>
                    <a:pt x="985" y="1450"/>
                  </a:lnTo>
                  <a:lnTo>
                    <a:pt x="986" y="1451"/>
                  </a:lnTo>
                  <a:lnTo>
                    <a:pt x="985" y="1453"/>
                  </a:lnTo>
                  <a:lnTo>
                    <a:pt x="983" y="1453"/>
                  </a:lnTo>
                  <a:lnTo>
                    <a:pt x="983" y="1454"/>
                  </a:lnTo>
                  <a:lnTo>
                    <a:pt x="983" y="1454"/>
                  </a:lnTo>
                  <a:lnTo>
                    <a:pt x="983" y="1455"/>
                  </a:lnTo>
                  <a:lnTo>
                    <a:pt x="982" y="1456"/>
                  </a:lnTo>
                  <a:lnTo>
                    <a:pt x="981" y="1455"/>
                  </a:lnTo>
                  <a:lnTo>
                    <a:pt x="982" y="1457"/>
                  </a:lnTo>
                  <a:lnTo>
                    <a:pt x="980" y="1457"/>
                  </a:lnTo>
                  <a:lnTo>
                    <a:pt x="979" y="1457"/>
                  </a:lnTo>
                  <a:lnTo>
                    <a:pt x="979" y="1457"/>
                  </a:lnTo>
                  <a:lnTo>
                    <a:pt x="978" y="1458"/>
                  </a:lnTo>
                  <a:lnTo>
                    <a:pt x="977" y="1457"/>
                  </a:lnTo>
                  <a:lnTo>
                    <a:pt x="976" y="1459"/>
                  </a:lnTo>
                  <a:lnTo>
                    <a:pt x="975" y="1461"/>
                  </a:lnTo>
                  <a:lnTo>
                    <a:pt x="974" y="1459"/>
                  </a:lnTo>
                  <a:lnTo>
                    <a:pt x="972" y="1460"/>
                  </a:lnTo>
                  <a:lnTo>
                    <a:pt x="971" y="1459"/>
                  </a:lnTo>
                  <a:lnTo>
                    <a:pt x="969" y="1455"/>
                  </a:lnTo>
                  <a:lnTo>
                    <a:pt x="968" y="1457"/>
                  </a:lnTo>
                  <a:lnTo>
                    <a:pt x="966" y="1450"/>
                  </a:lnTo>
                  <a:lnTo>
                    <a:pt x="969" y="1444"/>
                  </a:lnTo>
                  <a:lnTo>
                    <a:pt x="970" y="1442"/>
                  </a:lnTo>
                  <a:lnTo>
                    <a:pt x="971" y="1441"/>
                  </a:lnTo>
                  <a:lnTo>
                    <a:pt x="968" y="1442"/>
                  </a:lnTo>
                  <a:lnTo>
                    <a:pt x="967" y="1445"/>
                  </a:lnTo>
                  <a:lnTo>
                    <a:pt x="966" y="1444"/>
                  </a:lnTo>
                  <a:lnTo>
                    <a:pt x="971" y="1439"/>
                  </a:lnTo>
                  <a:lnTo>
                    <a:pt x="972" y="1441"/>
                  </a:lnTo>
                  <a:lnTo>
                    <a:pt x="973" y="1440"/>
                  </a:lnTo>
                  <a:lnTo>
                    <a:pt x="972" y="1439"/>
                  </a:lnTo>
                  <a:lnTo>
                    <a:pt x="978" y="1435"/>
                  </a:lnTo>
                  <a:lnTo>
                    <a:pt x="985" y="1430"/>
                  </a:lnTo>
                  <a:lnTo>
                    <a:pt x="988" y="1427"/>
                  </a:lnTo>
                  <a:lnTo>
                    <a:pt x="990" y="1428"/>
                  </a:lnTo>
                  <a:lnTo>
                    <a:pt x="990" y="1432"/>
                  </a:lnTo>
                  <a:lnTo>
                    <a:pt x="991" y="1431"/>
                  </a:lnTo>
                  <a:lnTo>
                    <a:pt x="992" y="1433"/>
                  </a:lnTo>
                  <a:lnTo>
                    <a:pt x="992" y="1432"/>
                  </a:lnTo>
                  <a:lnTo>
                    <a:pt x="992" y="1430"/>
                  </a:lnTo>
                  <a:lnTo>
                    <a:pt x="996" y="1429"/>
                  </a:lnTo>
                  <a:lnTo>
                    <a:pt x="1000" y="1427"/>
                  </a:lnTo>
                  <a:lnTo>
                    <a:pt x="1001" y="1428"/>
                  </a:lnTo>
                  <a:lnTo>
                    <a:pt x="1002" y="1427"/>
                  </a:lnTo>
                  <a:lnTo>
                    <a:pt x="1001" y="1427"/>
                  </a:lnTo>
                  <a:lnTo>
                    <a:pt x="998" y="1426"/>
                  </a:lnTo>
                  <a:lnTo>
                    <a:pt x="994" y="1427"/>
                  </a:lnTo>
                  <a:lnTo>
                    <a:pt x="992" y="1426"/>
                  </a:lnTo>
                  <a:lnTo>
                    <a:pt x="987" y="1426"/>
                  </a:lnTo>
                  <a:lnTo>
                    <a:pt x="985" y="1426"/>
                  </a:lnTo>
                  <a:lnTo>
                    <a:pt x="984" y="1427"/>
                  </a:lnTo>
                  <a:lnTo>
                    <a:pt x="982" y="1428"/>
                  </a:lnTo>
                  <a:lnTo>
                    <a:pt x="983" y="1426"/>
                  </a:lnTo>
                  <a:lnTo>
                    <a:pt x="989" y="1421"/>
                  </a:lnTo>
                  <a:lnTo>
                    <a:pt x="989" y="1420"/>
                  </a:lnTo>
                  <a:lnTo>
                    <a:pt x="991" y="1419"/>
                  </a:lnTo>
                  <a:lnTo>
                    <a:pt x="991" y="1417"/>
                  </a:lnTo>
                  <a:lnTo>
                    <a:pt x="988" y="1420"/>
                  </a:lnTo>
                  <a:lnTo>
                    <a:pt x="988" y="1419"/>
                  </a:lnTo>
                  <a:lnTo>
                    <a:pt x="985" y="1414"/>
                  </a:lnTo>
                  <a:lnTo>
                    <a:pt x="987" y="1418"/>
                  </a:lnTo>
                  <a:lnTo>
                    <a:pt x="985" y="1422"/>
                  </a:lnTo>
                  <a:lnTo>
                    <a:pt x="983" y="1422"/>
                  </a:lnTo>
                  <a:lnTo>
                    <a:pt x="971" y="1429"/>
                  </a:lnTo>
                  <a:lnTo>
                    <a:pt x="970" y="1430"/>
                  </a:lnTo>
                  <a:lnTo>
                    <a:pt x="968" y="1428"/>
                  </a:lnTo>
                  <a:lnTo>
                    <a:pt x="967" y="1427"/>
                  </a:lnTo>
                  <a:lnTo>
                    <a:pt x="968" y="1429"/>
                  </a:lnTo>
                  <a:lnTo>
                    <a:pt x="963" y="1432"/>
                  </a:lnTo>
                  <a:lnTo>
                    <a:pt x="962" y="1431"/>
                  </a:lnTo>
                  <a:lnTo>
                    <a:pt x="956" y="1430"/>
                  </a:lnTo>
                  <a:lnTo>
                    <a:pt x="955" y="1432"/>
                  </a:lnTo>
                  <a:lnTo>
                    <a:pt x="953" y="1430"/>
                  </a:lnTo>
                  <a:close/>
                  <a:moveTo>
                    <a:pt x="343" y="697"/>
                  </a:moveTo>
                  <a:lnTo>
                    <a:pt x="348" y="696"/>
                  </a:lnTo>
                  <a:lnTo>
                    <a:pt x="352" y="694"/>
                  </a:lnTo>
                  <a:lnTo>
                    <a:pt x="359" y="683"/>
                  </a:lnTo>
                  <a:lnTo>
                    <a:pt x="364" y="683"/>
                  </a:lnTo>
                  <a:lnTo>
                    <a:pt x="374" y="688"/>
                  </a:lnTo>
                  <a:lnTo>
                    <a:pt x="380" y="693"/>
                  </a:lnTo>
                  <a:lnTo>
                    <a:pt x="379" y="710"/>
                  </a:lnTo>
                  <a:lnTo>
                    <a:pt x="382" y="708"/>
                  </a:lnTo>
                  <a:lnTo>
                    <a:pt x="385" y="708"/>
                  </a:lnTo>
                  <a:lnTo>
                    <a:pt x="390" y="703"/>
                  </a:lnTo>
                  <a:lnTo>
                    <a:pt x="394" y="701"/>
                  </a:lnTo>
                  <a:lnTo>
                    <a:pt x="398" y="701"/>
                  </a:lnTo>
                  <a:lnTo>
                    <a:pt x="400" y="700"/>
                  </a:lnTo>
                  <a:lnTo>
                    <a:pt x="394" y="681"/>
                  </a:lnTo>
                  <a:lnTo>
                    <a:pt x="395" y="680"/>
                  </a:lnTo>
                  <a:lnTo>
                    <a:pt x="403" y="683"/>
                  </a:lnTo>
                  <a:lnTo>
                    <a:pt x="410" y="688"/>
                  </a:lnTo>
                  <a:lnTo>
                    <a:pt x="414" y="693"/>
                  </a:lnTo>
                  <a:lnTo>
                    <a:pt x="415" y="697"/>
                  </a:lnTo>
                  <a:lnTo>
                    <a:pt x="416" y="707"/>
                  </a:lnTo>
                  <a:lnTo>
                    <a:pt x="422" y="727"/>
                  </a:lnTo>
                  <a:lnTo>
                    <a:pt x="426" y="734"/>
                  </a:lnTo>
                  <a:lnTo>
                    <a:pt x="432" y="728"/>
                  </a:lnTo>
                  <a:lnTo>
                    <a:pt x="433" y="723"/>
                  </a:lnTo>
                  <a:lnTo>
                    <a:pt x="425" y="697"/>
                  </a:lnTo>
                  <a:lnTo>
                    <a:pt x="423" y="671"/>
                  </a:lnTo>
                  <a:lnTo>
                    <a:pt x="424" y="664"/>
                  </a:lnTo>
                  <a:lnTo>
                    <a:pt x="436" y="669"/>
                  </a:lnTo>
                  <a:lnTo>
                    <a:pt x="446" y="672"/>
                  </a:lnTo>
                  <a:lnTo>
                    <a:pt x="458" y="686"/>
                  </a:lnTo>
                  <a:lnTo>
                    <a:pt x="460" y="690"/>
                  </a:lnTo>
                  <a:lnTo>
                    <a:pt x="461" y="696"/>
                  </a:lnTo>
                  <a:lnTo>
                    <a:pt x="462" y="709"/>
                  </a:lnTo>
                  <a:lnTo>
                    <a:pt x="465" y="722"/>
                  </a:lnTo>
                  <a:lnTo>
                    <a:pt x="467" y="727"/>
                  </a:lnTo>
                  <a:lnTo>
                    <a:pt x="472" y="738"/>
                  </a:lnTo>
                  <a:lnTo>
                    <a:pt x="473" y="741"/>
                  </a:lnTo>
                  <a:lnTo>
                    <a:pt x="472" y="746"/>
                  </a:lnTo>
                  <a:lnTo>
                    <a:pt x="470" y="757"/>
                  </a:lnTo>
                  <a:lnTo>
                    <a:pt x="470" y="762"/>
                  </a:lnTo>
                  <a:lnTo>
                    <a:pt x="472" y="765"/>
                  </a:lnTo>
                  <a:lnTo>
                    <a:pt x="480" y="776"/>
                  </a:lnTo>
                  <a:lnTo>
                    <a:pt x="483" y="779"/>
                  </a:lnTo>
                  <a:lnTo>
                    <a:pt x="490" y="783"/>
                  </a:lnTo>
                  <a:lnTo>
                    <a:pt x="499" y="785"/>
                  </a:lnTo>
                  <a:lnTo>
                    <a:pt x="510" y="795"/>
                  </a:lnTo>
                  <a:lnTo>
                    <a:pt x="516" y="802"/>
                  </a:lnTo>
                  <a:lnTo>
                    <a:pt x="518" y="815"/>
                  </a:lnTo>
                  <a:lnTo>
                    <a:pt x="517" y="817"/>
                  </a:lnTo>
                  <a:lnTo>
                    <a:pt x="511" y="815"/>
                  </a:lnTo>
                  <a:lnTo>
                    <a:pt x="506" y="811"/>
                  </a:lnTo>
                  <a:lnTo>
                    <a:pt x="501" y="808"/>
                  </a:lnTo>
                  <a:lnTo>
                    <a:pt x="498" y="810"/>
                  </a:lnTo>
                  <a:lnTo>
                    <a:pt x="494" y="814"/>
                  </a:lnTo>
                  <a:lnTo>
                    <a:pt x="488" y="814"/>
                  </a:lnTo>
                  <a:lnTo>
                    <a:pt x="487" y="816"/>
                  </a:lnTo>
                  <a:lnTo>
                    <a:pt x="488" y="828"/>
                  </a:lnTo>
                  <a:lnTo>
                    <a:pt x="494" y="827"/>
                  </a:lnTo>
                  <a:lnTo>
                    <a:pt x="497" y="824"/>
                  </a:lnTo>
                  <a:lnTo>
                    <a:pt x="502" y="822"/>
                  </a:lnTo>
                  <a:lnTo>
                    <a:pt x="506" y="831"/>
                  </a:lnTo>
                  <a:lnTo>
                    <a:pt x="506" y="835"/>
                  </a:lnTo>
                  <a:lnTo>
                    <a:pt x="503" y="837"/>
                  </a:lnTo>
                  <a:lnTo>
                    <a:pt x="500" y="841"/>
                  </a:lnTo>
                  <a:lnTo>
                    <a:pt x="497" y="843"/>
                  </a:lnTo>
                  <a:lnTo>
                    <a:pt x="489" y="845"/>
                  </a:lnTo>
                  <a:lnTo>
                    <a:pt x="483" y="845"/>
                  </a:lnTo>
                  <a:lnTo>
                    <a:pt x="476" y="844"/>
                  </a:lnTo>
                  <a:lnTo>
                    <a:pt x="467" y="839"/>
                  </a:lnTo>
                  <a:lnTo>
                    <a:pt x="453" y="831"/>
                  </a:lnTo>
                  <a:lnTo>
                    <a:pt x="450" y="828"/>
                  </a:lnTo>
                  <a:lnTo>
                    <a:pt x="448" y="822"/>
                  </a:lnTo>
                  <a:lnTo>
                    <a:pt x="445" y="821"/>
                  </a:lnTo>
                  <a:lnTo>
                    <a:pt x="442" y="823"/>
                  </a:lnTo>
                  <a:lnTo>
                    <a:pt x="439" y="829"/>
                  </a:lnTo>
                  <a:lnTo>
                    <a:pt x="433" y="838"/>
                  </a:lnTo>
                  <a:lnTo>
                    <a:pt x="427" y="838"/>
                  </a:lnTo>
                  <a:lnTo>
                    <a:pt x="418" y="840"/>
                  </a:lnTo>
                  <a:lnTo>
                    <a:pt x="411" y="847"/>
                  </a:lnTo>
                  <a:lnTo>
                    <a:pt x="395" y="852"/>
                  </a:lnTo>
                  <a:lnTo>
                    <a:pt x="387" y="853"/>
                  </a:lnTo>
                  <a:lnTo>
                    <a:pt x="380" y="854"/>
                  </a:lnTo>
                  <a:lnTo>
                    <a:pt x="368" y="853"/>
                  </a:lnTo>
                  <a:lnTo>
                    <a:pt x="365" y="854"/>
                  </a:lnTo>
                  <a:lnTo>
                    <a:pt x="360" y="854"/>
                  </a:lnTo>
                  <a:lnTo>
                    <a:pt x="355" y="850"/>
                  </a:lnTo>
                  <a:lnTo>
                    <a:pt x="354" y="842"/>
                  </a:lnTo>
                  <a:lnTo>
                    <a:pt x="355" y="841"/>
                  </a:lnTo>
                  <a:lnTo>
                    <a:pt x="355" y="836"/>
                  </a:lnTo>
                  <a:lnTo>
                    <a:pt x="353" y="832"/>
                  </a:lnTo>
                  <a:lnTo>
                    <a:pt x="350" y="831"/>
                  </a:lnTo>
                  <a:lnTo>
                    <a:pt x="332" y="829"/>
                  </a:lnTo>
                  <a:lnTo>
                    <a:pt x="325" y="827"/>
                  </a:lnTo>
                  <a:lnTo>
                    <a:pt x="320" y="824"/>
                  </a:lnTo>
                  <a:lnTo>
                    <a:pt x="315" y="821"/>
                  </a:lnTo>
                  <a:lnTo>
                    <a:pt x="311" y="812"/>
                  </a:lnTo>
                  <a:lnTo>
                    <a:pt x="303" y="803"/>
                  </a:lnTo>
                  <a:lnTo>
                    <a:pt x="305" y="802"/>
                  </a:lnTo>
                  <a:lnTo>
                    <a:pt x="308" y="798"/>
                  </a:lnTo>
                  <a:lnTo>
                    <a:pt x="317" y="798"/>
                  </a:lnTo>
                  <a:lnTo>
                    <a:pt x="321" y="794"/>
                  </a:lnTo>
                  <a:lnTo>
                    <a:pt x="324" y="795"/>
                  </a:lnTo>
                  <a:lnTo>
                    <a:pt x="329" y="794"/>
                  </a:lnTo>
                  <a:lnTo>
                    <a:pt x="334" y="793"/>
                  </a:lnTo>
                  <a:lnTo>
                    <a:pt x="344" y="793"/>
                  </a:lnTo>
                  <a:lnTo>
                    <a:pt x="350" y="793"/>
                  </a:lnTo>
                  <a:lnTo>
                    <a:pt x="362" y="794"/>
                  </a:lnTo>
                  <a:lnTo>
                    <a:pt x="368" y="794"/>
                  </a:lnTo>
                  <a:lnTo>
                    <a:pt x="379" y="793"/>
                  </a:lnTo>
                  <a:lnTo>
                    <a:pt x="381" y="790"/>
                  </a:lnTo>
                  <a:lnTo>
                    <a:pt x="377" y="787"/>
                  </a:lnTo>
                  <a:lnTo>
                    <a:pt x="364" y="778"/>
                  </a:lnTo>
                  <a:lnTo>
                    <a:pt x="352" y="775"/>
                  </a:lnTo>
                  <a:lnTo>
                    <a:pt x="329" y="774"/>
                  </a:lnTo>
                  <a:lnTo>
                    <a:pt x="320" y="773"/>
                  </a:lnTo>
                  <a:lnTo>
                    <a:pt x="310" y="774"/>
                  </a:lnTo>
                  <a:lnTo>
                    <a:pt x="304" y="775"/>
                  </a:lnTo>
                  <a:lnTo>
                    <a:pt x="301" y="775"/>
                  </a:lnTo>
                  <a:lnTo>
                    <a:pt x="291" y="766"/>
                  </a:lnTo>
                  <a:lnTo>
                    <a:pt x="291" y="762"/>
                  </a:lnTo>
                  <a:lnTo>
                    <a:pt x="293" y="761"/>
                  </a:lnTo>
                  <a:lnTo>
                    <a:pt x="298" y="760"/>
                  </a:lnTo>
                  <a:lnTo>
                    <a:pt x="305" y="756"/>
                  </a:lnTo>
                  <a:lnTo>
                    <a:pt x="311" y="757"/>
                  </a:lnTo>
                  <a:lnTo>
                    <a:pt x="322" y="754"/>
                  </a:lnTo>
                  <a:lnTo>
                    <a:pt x="327" y="752"/>
                  </a:lnTo>
                  <a:lnTo>
                    <a:pt x="330" y="747"/>
                  </a:lnTo>
                  <a:lnTo>
                    <a:pt x="328" y="741"/>
                  </a:lnTo>
                  <a:lnTo>
                    <a:pt x="316" y="742"/>
                  </a:lnTo>
                  <a:lnTo>
                    <a:pt x="307" y="745"/>
                  </a:lnTo>
                  <a:lnTo>
                    <a:pt x="304" y="744"/>
                  </a:lnTo>
                  <a:lnTo>
                    <a:pt x="301" y="741"/>
                  </a:lnTo>
                  <a:lnTo>
                    <a:pt x="297" y="735"/>
                  </a:lnTo>
                  <a:lnTo>
                    <a:pt x="293" y="731"/>
                  </a:lnTo>
                  <a:lnTo>
                    <a:pt x="289" y="732"/>
                  </a:lnTo>
                  <a:lnTo>
                    <a:pt x="285" y="727"/>
                  </a:lnTo>
                  <a:lnTo>
                    <a:pt x="285" y="722"/>
                  </a:lnTo>
                  <a:lnTo>
                    <a:pt x="293" y="703"/>
                  </a:lnTo>
                  <a:lnTo>
                    <a:pt x="308" y="687"/>
                  </a:lnTo>
                  <a:lnTo>
                    <a:pt x="313" y="684"/>
                  </a:lnTo>
                  <a:lnTo>
                    <a:pt x="315" y="681"/>
                  </a:lnTo>
                  <a:lnTo>
                    <a:pt x="323" y="675"/>
                  </a:lnTo>
                  <a:lnTo>
                    <a:pt x="331" y="672"/>
                  </a:lnTo>
                  <a:lnTo>
                    <a:pt x="334" y="667"/>
                  </a:lnTo>
                  <a:lnTo>
                    <a:pt x="341" y="665"/>
                  </a:lnTo>
                  <a:lnTo>
                    <a:pt x="347" y="670"/>
                  </a:lnTo>
                  <a:lnTo>
                    <a:pt x="346" y="674"/>
                  </a:lnTo>
                  <a:lnTo>
                    <a:pt x="343" y="681"/>
                  </a:lnTo>
                  <a:lnTo>
                    <a:pt x="343" y="697"/>
                  </a:lnTo>
                  <a:close/>
                  <a:moveTo>
                    <a:pt x="908" y="1035"/>
                  </a:moveTo>
                  <a:lnTo>
                    <a:pt x="907" y="1033"/>
                  </a:lnTo>
                  <a:lnTo>
                    <a:pt x="900" y="1030"/>
                  </a:lnTo>
                  <a:lnTo>
                    <a:pt x="896" y="1025"/>
                  </a:lnTo>
                  <a:lnTo>
                    <a:pt x="895" y="1022"/>
                  </a:lnTo>
                  <a:lnTo>
                    <a:pt x="897" y="1021"/>
                  </a:lnTo>
                  <a:lnTo>
                    <a:pt x="901" y="1015"/>
                  </a:lnTo>
                  <a:lnTo>
                    <a:pt x="893" y="1008"/>
                  </a:lnTo>
                  <a:lnTo>
                    <a:pt x="886" y="1006"/>
                  </a:lnTo>
                  <a:lnTo>
                    <a:pt x="882" y="1002"/>
                  </a:lnTo>
                  <a:lnTo>
                    <a:pt x="876" y="992"/>
                  </a:lnTo>
                  <a:lnTo>
                    <a:pt x="876" y="985"/>
                  </a:lnTo>
                  <a:lnTo>
                    <a:pt x="869" y="984"/>
                  </a:lnTo>
                  <a:lnTo>
                    <a:pt x="862" y="979"/>
                  </a:lnTo>
                  <a:lnTo>
                    <a:pt x="858" y="979"/>
                  </a:lnTo>
                  <a:lnTo>
                    <a:pt x="860" y="989"/>
                  </a:lnTo>
                  <a:lnTo>
                    <a:pt x="859" y="991"/>
                  </a:lnTo>
                  <a:lnTo>
                    <a:pt x="856" y="990"/>
                  </a:lnTo>
                  <a:lnTo>
                    <a:pt x="847" y="986"/>
                  </a:lnTo>
                  <a:lnTo>
                    <a:pt x="845" y="986"/>
                  </a:lnTo>
                  <a:lnTo>
                    <a:pt x="843" y="991"/>
                  </a:lnTo>
                  <a:lnTo>
                    <a:pt x="840" y="994"/>
                  </a:lnTo>
                  <a:lnTo>
                    <a:pt x="833" y="995"/>
                  </a:lnTo>
                  <a:lnTo>
                    <a:pt x="825" y="993"/>
                  </a:lnTo>
                  <a:lnTo>
                    <a:pt x="817" y="991"/>
                  </a:lnTo>
                  <a:lnTo>
                    <a:pt x="812" y="987"/>
                  </a:lnTo>
                  <a:lnTo>
                    <a:pt x="812" y="983"/>
                  </a:lnTo>
                  <a:lnTo>
                    <a:pt x="813" y="977"/>
                  </a:lnTo>
                  <a:lnTo>
                    <a:pt x="815" y="973"/>
                  </a:lnTo>
                  <a:lnTo>
                    <a:pt x="821" y="970"/>
                  </a:lnTo>
                  <a:lnTo>
                    <a:pt x="823" y="968"/>
                  </a:lnTo>
                  <a:lnTo>
                    <a:pt x="822" y="961"/>
                  </a:lnTo>
                  <a:lnTo>
                    <a:pt x="823" y="960"/>
                  </a:lnTo>
                  <a:lnTo>
                    <a:pt x="831" y="962"/>
                  </a:lnTo>
                  <a:lnTo>
                    <a:pt x="839" y="964"/>
                  </a:lnTo>
                  <a:lnTo>
                    <a:pt x="842" y="966"/>
                  </a:lnTo>
                  <a:lnTo>
                    <a:pt x="848" y="975"/>
                  </a:lnTo>
                  <a:lnTo>
                    <a:pt x="848" y="970"/>
                  </a:lnTo>
                  <a:lnTo>
                    <a:pt x="847" y="967"/>
                  </a:lnTo>
                  <a:lnTo>
                    <a:pt x="848" y="964"/>
                  </a:lnTo>
                  <a:lnTo>
                    <a:pt x="851" y="964"/>
                  </a:lnTo>
                  <a:lnTo>
                    <a:pt x="857" y="962"/>
                  </a:lnTo>
                  <a:lnTo>
                    <a:pt x="860" y="960"/>
                  </a:lnTo>
                  <a:lnTo>
                    <a:pt x="864" y="958"/>
                  </a:lnTo>
                  <a:lnTo>
                    <a:pt x="867" y="959"/>
                  </a:lnTo>
                  <a:lnTo>
                    <a:pt x="872" y="960"/>
                  </a:lnTo>
                  <a:lnTo>
                    <a:pt x="873" y="956"/>
                  </a:lnTo>
                  <a:lnTo>
                    <a:pt x="866" y="944"/>
                  </a:lnTo>
                  <a:lnTo>
                    <a:pt x="862" y="939"/>
                  </a:lnTo>
                  <a:lnTo>
                    <a:pt x="861" y="936"/>
                  </a:lnTo>
                  <a:lnTo>
                    <a:pt x="862" y="934"/>
                  </a:lnTo>
                  <a:lnTo>
                    <a:pt x="865" y="932"/>
                  </a:lnTo>
                  <a:lnTo>
                    <a:pt x="869" y="929"/>
                  </a:lnTo>
                  <a:lnTo>
                    <a:pt x="878" y="920"/>
                  </a:lnTo>
                  <a:lnTo>
                    <a:pt x="880" y="913"/>
                  </a:lnTo>
                  <a:lnTo>
                    <a:pt x="884" y="905"/>
                  </a:lnTo>
                  <a:lnTo>
                    <a:pt x="887" y="900"/>
                  </a:lnTo>
                  <a:lnTo>
                    <a:pt x="886" y="891"/>
                  </a:lnTo>
                  <a:lnTo>
                    <a:pt x="881" y="878"/>
                  </a:lnTo>
                  <a:lnTo>
                    <a:pt x="879" y="871"/>
                  </a:lnTo>
                  <a:lnTo>
                    <a:pt x="876" y="865"/>
                  </a:lnTo>
                  <a:lnTo>
                    <a:pt x="873" y="865"/>
                  </a:lnTo>
                  <a:lnTo>
                    <a:pt x="866" y="860"/>
                  </a:lnTo>
                  <a:lnTo>
                    <a:pt x="860" y="852"/>
                  </a:lnTo>
                  <a:lnTo>
                    <a:pt x="859" y="844"/>
                  </a:lnTo>
                  <a:lnTo>
                    <a:pt x="856" y="838"/>
                  </a:lnTo>
                  <a:lnTo>
                    <a:pt x="853" y="841"/>
                  </a:lnTo>
                  <a:lnTo>
                    <a:pt x="850" y="845"/>
                  </a:lnTo>
                  <a:lnTo>
                    <a:pt x="845" y="844"/>
                  </a:lnTo>
                  <a:lnTo>
                    <a:pt x="843" y="846"/>
                  </a:lnTo>
                  <a:lnTo>
                    <a:pt x="840" y="847"/>
                  </a:lnTo>
                  <a:lnTo>
                    <a:pt x="832" y="849"/>
                  </a:lnTo>
                  <a:lnTo>
                    <a:pt x="831" y="839"/>
                  </a:lnTo>
                  <a:lnTo>
                    <a:pt x="837" y="838"/>
                  </a:lnTo>
                  <a:lnTo>
                    <a:pt x="844" y="836"/>
                  </a:lnTo>
                  <a:lnTo>
                    <a:pt x="845" y="832"/>
                  </a:lnTo>
                  <a:lnTo>
                    <a:pt x="836" y="821"/>
                  </a:lnTo>
                  <a:lnTo>
                    <a:pt x="827" y="810"/>
                  </a:lnTo>
                  <a:lnTo>
                    <a:pt x="822" y="810"/>
                  </a:lnTo>
                  <a:lnTo>
                    <a:pt x="818" y="807"/>
                  </a:lnTo>
                  <a:lnTo>
                    <a:pt x="818" y="798"/>
                  </a:lnTo>
                  <a:lnTo>
                    <a:pt x="814" y="792"/>
                  </a:lnTo>
                  <a:lnTo>
                    <a:pt x="811" y="791"/>
                  </a:lnTo>
                  <a:lnTo>
                    <a:pt x="806" y="786"/>
                  </a:lnTo>
                  <a:lnTo>
                    <a:pt x="802" y="780"/>
                  </a:lnTo>
                  <a:lnTo>
                    <a:pt x="799" y="778"/>
                  </a:lnTo>
                  <a:lnTo>
                    <a:pt x="796" y="781"/>
                  </a:lnTo>
                  <a:lnTo>
                    <a:pt x="791" y="777"/>
                  </a:lnTo>
                  <a:lnTo>
                    <a:pt x="784" y="773"/>
                  </a:lnTo>
                  <a:lnTo>
                    <a:pt x="782" y="772"/>
                  </a:lnTo>
                  <a:lnTo>
                    <a:pt x="779" y="774"/>
                  </a:lnTo>
                  <a:lnTo>
                    <a:pt x="782" y="780"/>
                  </a:lnTo>
                  <a:lnTo>
                    <a:pt x="785" y="780"/>
                  </a:lnTo>
                  <a:lnTo>
                    <a:pt x="802" y="793"/>
                  </a:lnTo>
                  <a:lnTo>
                    <a:pt x="804" y="797"/>
                  </a:lnTo>
                  <a:lnTo>
                    <a:pt x="805" y="802"/>
                  </a:lnTo>
                  <a:lnTo>
                    <a:pt x="802" y="806"/>
                  </a:lnTo>
                  <a:lnTo>
                    <a:pt x="798" y="807"/>
                  </a:lnTo>
                  <a:lnTo>
                    <a:pt x="794" y="807"/>
                  </a:lnTo>
                  <a:lnTo>
                    <a:pt x="790" y="806"/>
                  </a:lnTo>
                  <a:lnTo>
                    <a:pt x="785" y="802"/>
                  </a:lnTo>
                  <a:lnTo>
                    <a:pt x="779" y="797"/>
                  </a:lnTo>
                  <a:lnTo>
                    <a:pt x="775" y="796"/>
                  </a:lnTo>
                  <a:lnTo>
                    <a:pt x="773" y="799"/>
                  </a:lnTo>
                  <a:lnTo>
                    <a:pt x="773" y="802"/>
                  </a:lnTo>
                  <a:lnTo>
                    <a:pt x="776" y="806"/>
                  </a:lnTo>
                  <a:lnTo>
                    <a:pt x="777" y="814"/>
                  </a:lnTo>
                  <a:lnTo>
                    <a:pt x="767" y="804"/>
                  </a:lnTo>
                  <a:lnTo>
                    <a:pt x="764" y="804"/>
                  </a:lnTo>
                  <a:lnTo>
                    <a:pt x="762" y="806"/>
                  </a:lnTo>
                  <a:lnTo>
                    <a:pt x="758" y="808"/>
                  </a:lnTo>
                  <a:lnTo>
                    <a:pt x="754" y="805"/>
                  </a:lnTo>
                  <a:lnTo>
                    <a:pt x="750" y="802"/>
                  </a:lnTo>
                  <a:lnTo>
                    <a:pt x="745" y="805"/>
                  </a:lnTo>
                  <a:lnTo>
                    <a:pt x="737" y="801"/>
                  </a:lnTo>
                  <a:lnTo>
                    <a:pt x="725" y="799"/>
                  </a:lnTo>
                  <a:lnTo>
                    <a:pt x="717" y="799"/>
                  </a:lnTo>
                  <a:lnTo>
                    <a:pt x="711" y="799"/>
                  </a:lnTo>
                  <a:lnTo>
                    <a:pt x="706" y="796"/>
                  </a:lnTo>
                  <a:lnTo>
                    <a:pt x="706" y="785"/>
                  </a:lnTo>
                  <a:lnTo>
                    <a:pt x="704" y="783"/>
                  </a:lnTo>
                  <a:lnTo>
                    <a:pt x="698" y="782"/>
                  </a:lnTo>
                  <a:lnTo>
                    <a:pt x="696" y="788"/>
                  </a:lnTo>
                  <a:lnTo>
                    <a:pt x="692" y="789"/>
                  </a:lnTo>
                  <a:lnTo>
                    <a:pt x="685" y="788"/>
                  </a:lnTo>
                  <a:lnTo>
                    <a:pt x="679" y="786"/>
                  </a:lnTo>
                  <a:lnTo>
                    <a:pt x="671" y="777"/>
                  </a:lnTo>
                  <a:lnTo>
                    <a:pt x="669" y="771"/>
                  </a:lnTo>
                  <a:lnTo>
                    <a:pt x="670" y="766"/>
                  </a:lnTo>
                  <a:lnTo>
                    <a:pt x="675" y="764"/>
                  </a:lnTo>
                  <a:lnTo>
                    <a:pt x="682" y="765"/>
                  </a:lnTo>
                  <a:lnTo>
                    <a:pt x="688" y="767"/>
                  </a:lnTo>
                  <a:lnTo>
                    <a:pt x="694" y="767"/>
                  </a:lnTo>
                  <a:lnTo>
                    <a:pt x="695" y="763"/>
                  </a:lnTo>
                  <a:lnTo>
                    <a:pt x="690" y="755"/>
                  </a:lnTo>
                  <a:lnTo>
                    <a:pt x="685" y="750"/>
                  </a:lnTo>
                  <a:lnTo>
                    <a:pt x="680" y="748"/>
                  </a:lnTo>
                  <a:lnTo>
                    <a:pt x="674" y="746"/>
                  </a:lnTo>
                  <a:lnTo>
                    <a:pt x="669" y="747"/>
                  </a:lnTo>
                  <a:lnTo>
                    <a:pt x="666" y="747"/>
                  </a:lnTo>
                  <a:lnTo>
                    <a:pt x="659" y="742"/>
                  </a:lnTo>
                  <a:lnTo>
                    <a:pt x="659" y="735"/>
                  </a:lnTo>
                  <a:lnTo>
                    <a:pt x="661" y="724"/>
                  </a:lnTo>
                  <a:lnTo>
                    <a:pt x="663" y="722"/>
                  </a:lnTo>
                  <a:lnTo>
                    <a:pt x="667" y="721"/>
                  </a:lnTo>
                  <a:lnTo>
                    <a:pt x="667" y="717"/>
                  </a:lnTo>
                  <a:lnTo>
                    <a:pt x="661" y="709"/>
                  </a:lnTo>
                  <a:lnTo>
                    <a:pt x="661" y="706"/>
                  </a:lnTo>
                  <a:lnTo>
                    <a:pt x="664" y="690"/>
                  </a:lnTo>
                  <a:lnTo>
                    <a:pt x="670" y="672"/>
                  </a:lnTo>
                  <a:lnTo>
                    <a:pt x="674" y="666"/>
                  </a:lnTo>
                  <a:lnTo>
                    <a:pt x="679" y="660"/>
                  </a:lnTo>
                  <a:lnTo>
                    <a:pt x="683" y="652"/>
                  </a:lnTo>
                  <a:lnTo>
                    <a:pt x="686" y="651"/>
                  </a:lnTo>
                  <a:lnTo>
                    <a:pt x="688" y="648"/>
                  </a:lnTo>
                  <a:lnTo>
                    <a:pt x="692" y="648"/>
                  </a:lnTo>
                  <a:lnTo>
                    <a:pt x="695" y="645"/>
                  </a:lnTo>
                  <a:lnTo>
                    <a:pt x="699" y="643"/>
                  </a:lnTo>
                  <a:lnTo>
                    <a:pt x="707" y="641"/>
                  </a:lnTo>
                  <a:lnTo>
                    <a:pt x="715" y="642"/>
                  </a:lnTo>
                  <a:lnTo>
                    <a:pt x="720" y="646"/>
                  </a:lnTo>
                  <a:lnTo>
                    <a:pt x="715" y="654"/>
                  </a:lnTo>
                  <a:lnTo>
                    <a:pt x="710" y="663"/>
                  </a:lnTo>
                  <a:lnTo>
                    <a:pt x="702" y="676"/>
                  </a:lnTo>
                  <a:lnTo>
                    <a:pt x="700" y="687"/>
                  </a:lnTo>
                  <a:lnTo>
                    <a:pt x="700" y="694"/>
                  </a:lnTo>
                  <a:lnTo>
                    <a:pt x="708" y="705"/>
                  </a:lnTo>
                  <a:lnTo>
                    <a:pt x="705" y="710"/>
                  </a:lnTo>
                  <a:lnTo>
                    <a:pt x="705" y="718"/>
                  </a:lnTo>
                  <a:lnTo>
                    <a:pt x="706" y="724"/>
                  </a:lnTo>
                  <a:lnTo>
                    <a:pt x="711" y="734"/>
                  </a:lnTo>
                  <a:lnTo>
                    <a:pt x="720" y="746"/>
                  </a:lnTo>
                  <a:lnTo>
                    <a:pt x="720" y="748"/>
                  </a:lnTo>
                  <a:lnTo>
                    <a:pt x="712" y="754"/>
                  </a:lnTo>
                  <a:lnTo>
                    <a:pt x="712" y="759"/>
                  </a:lnTo>
                  <a:lnTo>
                    <a:pt x="718" y="760"/>
                  </a:lnTo>
                  <a:lnTo>
                    <a:pt x="726" y="762"/>
                  </a:lnTo>
                  <a:lnTo>
                    <a:pt x="730" y="750"/>
                  </a:lnTo>
                  <a:lnTo>
                    <a:pt x="729" y="743"/>
                  </a:lnTo>
                  <a:lnTo>
                    <a:pt x="727" y="738"/>
                  </a:lnTo>
                  <a:lnTo>
                    <a:pt x="723" y="736"/>
                  </a:lnTo>
                  <a:lnTo>
                    <a:pt x="721" y="733"/>
                  </a:lnTo>
                  <a:lnTo>
                    <a:pt x="716" y="723"/>
                  </a:lnTo>
                  <a:lnTo>
                    <a:pt x="716" y="720"/>
                  </a:lnTo>
                  <a:lnTo>
                    <a:pt x="719" y="715"/>
                  </a:lnTo>
                  <a:lnTo>
                    <a:pt x="722" y="712"/>
                  </a:lnTo>
                  <a:lnTo>
                    <a:pt x="728" y="714"/>
                  </a:lnTo>
                  <a:lnTo>
                    <a:pt x="733" y="713"/>
                  </a:lnTo>
                  <a:lnTo>
                    <a:pt x="725" y="704"/>
                  </a:lnTo>
                  <a:lnTo>
                    <a:pt x="721" y="703"/>
                  </a:lnTo>
                  <a:lnTo>
                    <a:pt x="717" y="698"/>
                  </a:lnTo>
                  <a:lnTo>
                    <a:pt x="716" y="694"/>
                  </a:lnTo>
                  <a:lnTo>
                    <a:pt x="717" y="683"/>
                  </a:lnTo>
                  <a:lnTo>
                    <a:pt x="722" y="677"/>
                  </a:lnTo>
                  <a:lnTo>
                    <a:pt x="729" y="679"/>
                  </a:lnTo>
                  <a:lnTo>
                    <a:pt x="738" y="678"/>
                  </a:lnTo>
                  <a:lnTo>
                    <a:pt x="732" y="672"/>
                  </a:lnTo>
                  <a:lnTo>
                    <a:pt x="725" y="665"/>
                  </a:lnTo>
                  <a:lnTo>
                    <a:pt x="730" y="659"/>
                  </a:lnTo>
                  <a:lnTo>
                    <a:pt x="737" y="655"/>
                  </a:lnTo>
                  <a:lnTo>
                    <a:pt x="743" y="652"/>
                  </a:lnTo>
                  <a:lnTo>
                    <a:pt x="753" y="645"/>
                  </a:lnTo>
                  <a:lnTo>
                    <a:pt x="760" y="646"/>
                  </a:lnTo>
                  <a:lnTo>
                    <a:pt x="763" y="647"/>
                  </a:lnTo>
                  <a:lnTo>
                    <a:pt x="768" y="649"/>
                  </a:lnTo>
                  <a:lnTo>
                    <a:pt x="773" y="660"/>
                  </a:lnTo>
                  <a:lnTo>
                    <a:pt x="782" y="679"/>
                  </a:lnTo>
                  <a:lnTo>
                    <a:pt x="782" y="682"/>
                  </a:lnTo>
                  <a:lnTo>
                    <a:pt x="779" y="695"/>
                  </a:lnTo>
                  <a:lnTo>
                    <a:pt x="775" y="708"/>
                  </a:lnTo>
                  <a:lnTo>
                    <a:pt x="775" y="721"/>
                  </a:lnTo>
                  <a:lnTo>
                    <a:pt x="777" y="723"/>
                  </a:lnTo>
                  <a:lnTo>
                    <a:pt x="781" y="724"/>
                  </a:lnTo>
                  <a:lnTo>
                    <a:pt x="787" y="718"/>
                  </a:lnTo>
                  <a:lnTo>
                    <a:pt x="788" y="709"/>
                  </a:lnTo>
                  <a:lnTo>
                    <a:pt x="792" y="708"/>
                  </a:lnTo>
                  <a:lnTo>
                    <a:pt x="797" y="708"/>
                  </a:lnTo>
                  <a:lnTo>
                    <a:pt x="799" y="711"/>
                  </a:lnTo>
                  <a:lnTo>
                    <a:pt x="799" y="717"/>
                  </a:lnTo>
                  <a:lnTo>
                    <a:pt x="800" y="725"/>
                  </a:lnTo>
                  <a:lnTo>
                    <a:pt x="805" y="729"/>
                  </a:lnTo>
                  <a:lnTo>
                    <a:pt x="806" y="727"/>
                  </a:lnTo>
                  <a:lnTo>
                    <a:pt x="805" y="710"/>
                  </a:lnTo>
                  <a:lnTo>
                    <a:pt x="806" y="708"/>
                  </a:lnTo>
                  <a:lnTo>
                    <a:pt x="809" y="699"/>
                  </a:lnTo>
                  <a:lnTo>
                    <a:pt x="815" y="694"/>
                  </a:lnTo>
                  <a:lnTo>
                    <a:pt x="821" y="693"/>
                  </a:lnTo>
                  <a:lnTo>
                    <a:pt x="825" y="693"/>
                  </a:lnTo>
                  <a:lnTo>
                    <a:pt x="831" y="697"/>
                  </a:lnTo>
                  <a:lnTo>
                    <a:pt x="838" y="699"/>
                  </a:lnTo>
                  <a:lnTo>
                    <a:pt x="844" y="698"/>
                  </a:lnTo>
                  <a:lnTo>
                    <a:pt x="848" y="700"/>
                  </a:lnTo>
                  <a:lnTo>
                    <a:pt x="850" y="705"/>
                  </a:lnTo>
                  <a:lnTo>
                    <a:pt x="854" y="712"/>
                  </a:lnTo>
                  <a:lnTo>
                    <a:pt x="857" y="715"/>
                  </a:lnTo>
                  <a:lnTo>
                    <a:pt x="861" y="722"/>
                  </a:lnTo>
                  <a:lnTo>
                    <a:pt x="861" y="726"/>
                  </a:lnTo>
                  <a:lnTo>
                    <a:pt x="858" y="727"/>
                  </a:lnTo>
                  <a:lnTo>
                    <a:pt x="855" y="732"/>
                  </a:lnTo>
                  <a:lnTo>
                    <a:pt x="851" y="737"/>
                  </a:lnTo>
                  <a:lnTo>
                    <a:pt x="850" y="741"/>
                  </a:lnTo>
                  <a:lnTo>
                    <a:pt x="852" y="746"/>
                  </a:lnTo>
                  <a:lnTo>
                    <a:pt x="855" y="747"/>
                  </a:lnTo>
                  <a:lnTo>
                    <a:pt x="860" y="740"/>
                  </a:lnTo>
                  <a:lnTo>
                    <a:pt x="864" y="736"/>
                  </a:lnTo>
                  <a:lnTo>
                    <a:pt x="867" y="738"/>
                  </a:lnTo>
                  <a:lnTo>
                    <a:pt x="869" y="742"/>
                  </a:lnTo>
                  <a:lnTo>
                    <a:pt x="872" y="750"/>
                  </a:lnTo>
                  <a:lnTo>
                    <a:pt x="875" y="758"/>
                  </a:lnTo>
                  <a:lnTo>
                    <a:pt x="877" y="754"/>
                  </a:lnTo>
                  <a:lnTo>
                    <a:pt x="884" y="739"/>
                  </a:lnTo>
                  <a:lnTo>
                    <a:pt x="895" y="744"/>
                  </a:lnTo>
                  <a:lnTo>
                    <a:pt x="901" y="750"/>
                  </a:lnTo>
                  <a:lnTo>
                    <a:pt x="901" y="751"/>
                  </a:lnTo>
                  <a:lnTo>
                    <a:pt x="897" y="758"/>
                  </a:lnTo>
                  <a:lnTo>
                    <a:pt x="893" y="767"/>
                  </a:lnTo>
                  <a:lnTo>
                    <a:pt x="899" y="766"/>
                  </a:lnTo>
                  <a:lnTo>
                    <a:pt x="902" y="763"/>
                  </a:lnTo>
                  <a:lnTo>
                    <a:pt x="908" y="761"/>
                  </a:lnTo>
                  <a:lnTo>
                    <a:pt x="908" y="774"/>
                  </a:lnTo>
                  <a:lnTo>
                    <a:pt x="913" y="779"/>
                  </a:lnTo>
                  <a:lnTo>
                    <a:pt x="916" y="778"/>
                  </a:lnTo>
                  <a:lnTo>
                    <a:pt x="921" y="774"/>
                  </a:lnTo>
                  <a:lnTo>
                    <a:pt x="929" y="773"/>
                  </a:lnTo>
                  <a:lnTo>
                    <a:pt x="933" y="777"/>
                  </a:lnTo>
                  <a:lnTo>
                    <a:pt x="937" y="781"/>
                  </a:lnTo>
                  <a:lnTo>
                    <a:pt x="936" y="784"/>
                  </a:lnTo>
                  <a:lnTo>
                    <a:pt x="933" y="788"/>
                  </a:lnTo>
                  <a:lnTo>
                    <a:pt x="922" y="796"/>
                  </a:lnTo>
                  <a:lnTo>
                    <a:pt x="921" y="800"/>
                  </a:lnTo>
                  <a:lnTo>
                    <a:pt x="924" y="804"/>
                  </a:lnTo>
                  <a:lnTo>
                    <a:pt x="926" y="803"/>
                  </a:lnTo>
                  <a:lnTo>
                    <a:pt x="931" y="801"/>
                  </a:lnTo>
                  <a:lnTo>
                    <a:pt x="938" y="798"/>
                  </a:lnTo>
                  <a:lnTo>
                    <a:pt x="940" y="793"/>
                  </a:lnTo>
                  <a:lnTo>
                    <a:pt x="943" y="792"/>
                  </a:lnTo>
                  <a:lnTo>
                    <a:pt x="945" y="793"/>
                  </a:lnTo>
                  <a:lnTo>
                    <a:pt x="948" y="796"/>
                  </a:lnTo>
                  <a:lnTo>
                    <a:pt x="951" y="802"/>
                  </a:lnTo>
                  <a:lnTo>
                    <a:pt x="955" y="811"/>
                  </a:lnTo>
                  <a:lnTo>
                    <a:pt x="949" y="811"/>
                  </a:lnTo>
                  <a:lnTo>
                    <a:pt x="942" y="811"/>
                  </a:lnTo>
                  <a:lnTo>
                    <a:pt x="940" y="814"/>
                  </a:lnTo>
                  <a:lnTo>
                    <a:pt x="940" y="818"/>
                  </a:lnTo>
                  <a:lnTo>
                    <a:pt x="942" y="820"/>
                  </a:lnTo>
                  <a:lnTo>
                    <a:pt x="950" y="821"/>
                  </a:lnTo>
                  <a:lnTo>
                    <a:pt x="955" y="824"/>
                  </a:lnTo>
                  <a:lnTo>
                    <a:pt x="958" y="828"/>
                  </a:lnTo>
                  <a:lnTo>
                    <a:pt x="960" y="833"/>
                  </a:lnTo>
                  <a:lnTo>
                    <a:pt x="958" y="833"/>
                  </a:lnTo>
                  <a:lnTo>
                    <a:pt x="953" y="833"/>
                  </a:lnTo>
                  <a:lnTo>
                    <a:pt x="947" y="832"/>
                  </a:lnTo>
                  <a:lnTo>
                    <a:pt x="943" y="829"/>
                  </a:lnTo>
                  <a:lnTo>
                    <a:pt x="938" y="827"/>
                  </a:lnTo>
                  <a:lnTo>
                    <a:pt x="936" y="831"/>
                  </a:lnTo>
                  <a:lnTo>
                    <a:pt x="943" y="840"/>
                  </a:lnTo>
                  <a:lnTo>
                    <a:pt x="942" y="844"/>
                  </a:lnTo>
                  <a:lnTo>
                    <a:pt x="933" y="845"/>
                  </a:lnTo>
                  <a:lnTo>
                    <a:pt x="934" y="850"/>
                  </a:lnTo>
                  <a:lnTo>
                    <a:pt x="937" y="853"/>
                  </a:lnTo>
                  <a:lnTo>
                    <a:pt x="940" y="853"/>
                  </a:lnTo>
                  <a:lnTo>
                    <a:pt x="947" y="859"/>
                  </a:lnTo>
                  <a:lnTo>
                    <a:pt x="955" y="864"/>
                  </a:lnTo>
                  <a:lnTo>
                    <a:pt x="956" y="867"/>
                  </a:lnTo>
                  <a:lnTo>
                    <a:pt x="957" y="872"/>
                  </a:lnTo>
                  <a:lnTo>
                    <a:pt x="959" y="877"/>
                  </a:lnTo>
                  <a:lnTo>
                    <a:pt x="963" y="874"/>
                  </a:lnTo>
                  <a:lnTo>
                    <a:pt x="966" y="875"/>
                  </a:lnTo>
                  <a:lnTo>
                    <a:pt x="974" y="880"/>
                  </a:lnTo>
                  <a:lnTo>
                    <a:pt x="976" y="878"/>
                  </a:lnTo>
                  <a:lnTo>
                    <a:pt x="980" y="876"/>
                  </a:lnTo>
                  <a:lnTo>
                    <a:pt x="983" y="877"/>
                  </a:lnTo>
                  <a:lnTo>
                    <a:pt x="988" y="883"/>
                  </a:lnTo>
                  <a:lnTo>
                    <a:pt x="993" y="890"/>
                  </a:lnTo>
                  <a:lnTo>
                    <a:pt x="995" y="895"/>
                  </a:lnTo>
                  <a:lnTo>
                    <a:pt x="991" y="896"/>
                  </a:lnTo>
                  <a:lnTo>
                    <a:pt x="986" y="898"/>
                  </a:lnTo>
                  <a:lnTo>
                    <a:pt x="986" y="905"/>
                  </a:lnTo>
                  <a:lnTo>
                    <a:pt x="991" y="905"/>
                  </a:lnTo>
                  <a:lnTo>
                    <a:pt x="999" y="904"/>
                  </a:lnTo>
                  <a:lnTo>
                    <a:pt x="1002" y="902"/>
                  </a:lnTo>
                  <a:lnTo>
                    <a:pt x="1007" y="903"/>
                  </a:lnTo>
                  <a:lnTo>
                    <a:pt x="1005" y="911"/>
                  </a:lnTo>
                  <a:lnTo>
                    <a:pt x="1010" y="914"/>
                  </a:lnTo>
                  <a:lnTo>
                    <a:pt x="1013" y="914"/>
                  </a:lnTo>
                  <a:lnTo>
                    <a:pt x="1019" y="908"/>
                  </a:lnTo>
                  <a:lnTo>
                    <a:pt x="1023" y="913"/>
                  </a:lnTo>
                  <a:lnTo>
                    <a:pt x="1029" y="919"/>
                  </a:lnTo>
                  <a:lnTo>
                    <a:pt x="1030" y="921"/>
                  </a:lnTo>
                  <a:lnTo>
                    <a:pt x="1029" y="924"/>
                  </a:lnTo>
                  <a:lnTo>
                    <a:pt x="1027" y="925"/>
                  </a:lnTo>
                  <a:lnTo>
                    <a:pt x="1027" y="930"/>
                  </a:lnTo>
                  <a:lnTo>
                    <a:pt x="1022" y="931"/>
                  </a:lnTo>
                  <a:lnTo>
                    <a:pt x="1018" y="928"/>
                  </a:lnTo>
                  <a:lnTo>
                    <a:pt x="1016" y="927"/>
                  </a:lnTo>
                  <a:lnTo>
                    <a:pt x="1012" y="930"/>
                  </a:lnTo>
                  <a:lnTo>
                    <a:pt x="1017" y="937"/>
                  </a:lnTo>
                  <a:lnTo>
                    <a:pt x="1019" y="939"/>
                  </a:lnTo>
                  <a:lnTo>
                    <a:pt x="1019" y="943"/>
                  </a:lnTo>
                  <a:lnTo>
                    <a:pt x="1013" y="946"/>
                  </a:lnTo>
                  <a:lnTo>
                    <a:pt x="1011" y="949"/>
                  </a:lnTo>
                  <a:lnTo>
                    <a:pt x="1009" y="953"/>
                  </a:lnTo>
                  <a:lnTo>
                    <a:pt x="1007" y="952"/>
                  </a:lnTo>
                  <a:lnTo>
                    <a:pt x="1002" y="943"/>
                  </a:lnTo>
                  <a:lnTo>
                    <a:pt x="1001" y="959"/>
                  </a:lnTo>
                  <a:lnTo>
                    <a:pt x="1003" y="971"/>
                  </a:lnTo>
                  <a:lnTo>
                    <a:pt x="1000" y="972"/>
                  </a:lnTo>
                  <a:lnTo>
                    <a:pt x="996" y="969"/>
                  </a:lnTo>
                  <a:lnTo>
                    <a:pt x="992" y="967"/>
                  </a:lnTo>
                  <a:lnTo>
                    <a:pt x="991" y="964"/>
                  </a:lnTo>
                  <a:lnTo>
                    <a:pt x="991" y="961"/>
                  </a:lnTo>
                  <a:lnTo>
                    <a:pt x="989" y="957"/>
                  </a:lnTo>
                  <a:lnTo>
                    <a:pt x="983" y="961"/>
                  </a:lnTo>
                  <a:lnTo>
                    <a:pt x="979" y="952"/>
                  </a:lnTo>
                  <a:lnTo>
                    <a:pt x="979" y="948"/>
                  </a:lnTo>
                  <a:lnTo>
                    <a:pt x="981" y="943"/>
                  </a:lnTo>
                  <a:lnTo>
                    <a:pt x="979" y="941"/>
                  </a:lnTo>
                  <a:lnTo>
                    <a:pt x="978" y="940"/>
                  </a:lnTo>
                  <a:lnTo>
                    <a:pt x="972" y="939"/>
                  </a:lnTo>
                  <a:lnTo>
                    <a:pt x="968" y="935"/>
                  </a:lnTo>
                  <a:lnTo>
                    <a:pt x="961" y="926"/>
                  </a:lnTo>
                  <a:lnTo>
                    <a:pt x="957" y="922"/>
                  </a:lnTo>
                  <a:lnTo>
                    <a:pt x="952" y="921"/>
                  </a:lnTo>
                  <a:lnTo>
                    <a:pt x="950" y="925"/>
                  </a:lnTo>
                  <a:lnTo>
                    <a:pt x="946" y="926"/>
                  </a:lnTo>
                  <a:lnTo>
                    <a:pt x="946" y="929"/>
                  </a:lnTo>
                  <a:lnTo>
                    <a:pt x="947" y="932"/>
                  </a:lnTo>
                  <a:lnTo>
                    <a:pt x="953" y="941"/>
                  </a:lnTo>
                  <a:lnTo>
                    <a:pt x="952" y="943"/>
                  </a:lnTo>
                  <a:lnTo>
                    <a:pt x="948" y="944"/>
                  </a:lnTo>
                  <a:lnTo>
                    <a:pt x="946" y="940"/>
                  </a:lnTo>
                  <a:lnTo>
                    <a:pt x="941" y="935"/>
                  </a:lnTo>
                  <a:lnTo>
                    <a:pt x="938" y="932"/>
                  </a:lnTo>
                  <a:lnTo>
                    <a:pt x="940" y="939"/>
                  </a:lnTo>
                  <a:lnTo>
                    <a:pt x="944" y="953"/>
                  </a:lnTo>
                  <a:lnTo>
                    <a:pt x="948" y="953"/>
                  </a:lnTo>
                  <a:lnTo>
                    <a:pt x="951" y="954"/>
                  </a:lnTo>
                  <a:lnTo>
                    <a:pt x="954" y="962"/>
                  </a:lnTo>
                  <a:lnTo>
                    <a:pt x="958" y="973"/>
                  </a:lnTo>
                  <a:lnTo>
                    <a:pt x="961" y="979"/>
                  </a:lnTo>
                  <a:lnTo>
                    <a:pt x="964" y="975"/>
                  </a:lnTo>
                  <a:lnTo>
                    <a:pt x="966" y="976"/>
                  </a:lnTo>
                  <a:lnTo>
                    <a:pt x="970" y="981"/>
                  </a:lnTo>
                  <a:lnTo>
                    <a:pt x="973" y="985"/>
                  </a:lnTo>
                  <a:lnTo>
                    <a:pt x="981" y="990"/>
                  </a:lnTo>
                  <a:lnTo>
                    <a:pt x="977" y="992"/>
                  </a:lnTo>
                  <a:lnTo>
                    <a:pt x="976" y="994"/>
                  </a:lnTo>
                  <a:lnTo>
                    <a:pt x="977" y="997"/>
                  </a:lnTo>
                  <a:lnTo>
                    <a:pt x="981" y="1001"/>
                  </a:lnTo>
                  <a:lnTo>
                    <a:pt x="986" y="1007"/>
                  </a:lnTo>
                  <a:lnTo>
                    <a:pt x="988" y="1010"/>
                  </a:lnTo>
                  <a:lnTo>
                    <a:pt x="989" y="1019"/>
                  </a:lnTo>
                  <a:lnTo>
                    <a:pt x="989" y="1024"/>
                  </a:lnTo>
                  <a:lnTo>
                    <a:pt x="981" y="1009"/>
                  </a:lnTo>
                  <a:lnTo>
                    <a:pt x="978" y="1006"/>
                  </a:lnTo>
                  <a:lnTo>
                    <a:pt x="978" y="1009"/>
                  </a:lnTo>
                  <a:lnTo>
                    <a:pt x="979" y="1013"/>
                  </a:lnTo>
                  <a:lnTo>
                    <a:pt x="985" y="1029"/>
                  </a:lnTo>
                  <a:lnTo>
                    <a:pt x="985" y="1033"/>
                  </a:lnTo>
                  <a:lnTo>
                    <a:pt x="979" y="1031"/>
                  </a:lnTo>
                  <a:lnTo>
                    <a:pt x="980" y="1034"/>
                  </a:lnTo>
                  <a:lnTo>
                    <a:pt x="982" y="1039"/>
                  </a:lnTo>
                  <a:lnTo>
                    <a:pt x="984" y="1046"/>
                  </a:lnTo>
                  <a:lnTo>
                    <a:pt x="981" y="1044"/>
                  </a:lnTo>
                  <a:lnTo>
                    <a:pt x="977" y="1040"/>
                  </a:lnTo>
                  <a:lnTo>
                    <a:pt x="972" y="1031"/>
                  </a:lnTo>
                  <a:lnTo>
                    <a:pt x="971" y="1030"/>
                  </a:lnTo>
                  <a:lnTo>
                    <a:pt x="967" y="1031"/>
                  </a:lnTo>
                  <a:lnTo>
                    <a:pt x="962" y="1029"/>
                  </a:lnTo>
                  <a:lnTo>
                    <a:pt x="954" y="1021"/>
                  </a:lnTo>
                  <a:lnTo>
                    <a:pt x="952" y="1017"/>
                  </a:lnTo>
                  <a:lnTo>
                    <a:pt x="946" y="1008"/>
                  </a:lnTo>
                  <a:lnTo>
                    <a:pt x="947" y="1018"/>
                  </a:lnTo>
                  <a:lnTo>
                    <a:pt x="940" y="1012"/>
                  </a:lnTo>
                  <a:lnTo>
                    <a:pt x="937" y="1010"/>
                  </a:lnTo>
                  <a:lnTo>
                    <a:pt x="931" y="1010"/>
                  </a:lnTo>
                  <a:lnTo>
                    <a:pt x="932" y="1012"/>
                  </a:lnTo>
                  <a:lnTo>
                    <a:pt x="937" y="1021"/>
                  </a:lnTo>
                  <a:lnTo>
                    <a:pt x="941" y="1027"/>
                  </a:lnTo>
                  <a:lnTo>
                    <a:pt x="952" y="1035"/>
                  </a:lnTo>
                  <a:lnTo>
                    <a:pt x="960" y="1043"/>
                  </a:lnTo>
                  <a:lnTo>
                    <a:pt x="964" y="1050"/>
                  </a:lnTo>
                  <a:lnTo>
                    <a:pt x="967" y="1056"/>
                  </a:lnTo>
                  <a:lnTo>
                    <a:pt x="969" y="1065"/>
                  </a:lnTo>
                  <a:lnTo>
                    <a:pt x="959" y="1061"/>
                  </a:lnTo>
                  <a:lnTo>
                    <a:pt x="950" y="1055"/>
                  </a:lnTo>
                  <a:lnTo>
                    <a:pt x="943" y="1052"/>
                  </a:lnTo>
                  <a:lnTo>
                    <a:pt x="934" y="1051"/>
                  </a:lnTo>
                  <a:lnTo>
                    <a:pt x="928" y="1048"/>
                  </a:lnTo>
                  <a:lnTo>
                    <a:pt x="923" y="1039"/>
                  </a:lnTo>
                  <a:lnTo>
                    <a:pt x="916" y="1037"/>
                  </a:lnTo>
                  <a:lnTo>
                    <a:pt x="912" y="1035"/>
                  </a:lnTo>
                  <a:lnTo>
                    <a:pt x="908" y="1033"/>
                  </a:lnTo>
                  <a:lnTo>
                    <a:pt x="908" y="1035"/>
                  </a:lnTo>
                  <a:close/>
                  <a:moveTo>
                    <a:pt x="547" y="750"/>
                  </a:moveTo>
                  <a:lnTo>
                    <a:pt x="544" y="748"/>
                  </a:lnTo>
                  <a:lnTo>
                    <a:pt x="537" y="738"/>
                  </a:lnTo>
                  <a:lnTo>
                    <a:pt x="532" y="727"/>
                  </a:lnTo>
                  <a:lnTo>
                    <a:pt x="526" y="718"/>
                  </a:lnTo>
                  <a:lnTo>
                    <a:pt x="520" y="714"/>
                  </a:lnTo>
                  <a:lnTo>
                    <a:pt x="512" y="711"/>
                  </a:lnTo>
                  <a:lnTo>
                    <a:pt x="509" y="708"/>
                  </a:lnTo>
                  <a:lnTo>
                    <a:pt x="496" y="687"/>
                  </a:lnTo>
                  <a:lnTo>
                    <a:pt x="500" y="674"/>
                  </a:lnTo>
                  <a:lnTo>
                    <a:pt x="504" y="677"/>
                  </a:lnTo>
                  <a:lnTo>
                    <a:pt x="510" y="686"/>
                  </a:lnTo>
                  <a:lnTo>
                    <a:pt x="517" y="691"/>
                  </a:lnTo>
                  <a:lnTo>
                    <a:pt x="519" y="692"/>
                  </a:lnTo>
                  <a:lnTo>
                    <a:pt x="523" y="686"/>
                  </a:lnTo>
                  <a:lnTo>
                    <a:pt x="528" y="674"/>
                  </a:lnTo>
                  <a:lnTo>
                    <a:pt x="530" y="673"/>
                  </a:lnTo>
                  <a:lnTo>
                    <a:pt x="530" y="669"/>
                  </a:lnTo>
                  <a:lnTo>
                    <a:pt x="524" y="657"/>
                  </a:lnTo>
                  <a:lnTo>
                    <a:pt x="518" y="649"/>
                  </a:lnTo>
                  <a:lnTo>
                    <a:pt x="517" y="644"/>
                  </a:lnTo>
                  <a:lnTo>
                    <a:pt x="518" y="642"/>
                  </a:lnTo>
                  <a:lnTo>
                    <a:pt x="527" y="643"/>
                  </a:lnTo>
                  <a:lnTo>
                    <a:pt x="532" y="639"/>
                  </a:lnTo>
                  <a:lnTo>
                    <a:pt x="534" y="639"/>
                  </a:lnTo>
                  <a:lnTo>
                    <a:pt x="540" y="647"/>
                  </a:lnTo>
                  <a:lnTo>
                    <a:pt x="543" y="648"/>
                  </a:lnTo>
                  <a:lnTo>
                    <a:pt x="547" y="647"/>
                  </a:lnTo>
                  <a:lnTo>
                    <a:pt x="549" y="642"/>
                  </a:lnTo>
                  <a:lnTo>
                    <a:pt x="556" y="639"/>
                  </a:lnTo>
                  <a:lnTo>
                    <a:pt x="564" y="640"/>
                  </a:lnTo>
                  <a:lnTo>
                    <a:pt x="569" y="645"/>
                  </a:lnTo>
                  <a:lnTo>
                    <a:pt x="568" y="651"/>
                  </a:lnTo>
                  <a:lnTo>
                    <a:pt x="564" y="653"/>
                  </a:lnTo>
                  <a:lnTo>
                    <a:pt x="562" y="660"/>
                  </a:lnTo>
                  <a:lnTo>
                    <a:pt x="553" y="668"/>
                  </a:lnTo>
                  <a:lnTo>
                    <a:pt x="551" y="671"/>
                  </a:lnTo>
                  <a:lnTo>
                    <a:pt x="551" y="675"/>
                  </a:lnTo>
                  <a:lnTo>
                    <a:pt x="552" y="680"/>
                  </a:lnTo>
                  <a:lnTo>
                    <a:pt x="555" y="682"/>
                  </a:lnTo>
                  <a:lnTo>
                    <a:pt x="559" y="680"/>
                  </a:lnTo>
                  <a:lnTo>
                    <a:pt x="565" y="684"/>
                  </a:lnTo>
                  <a:lnTo>
                    <a:pt x="570" y="688"/>
                  </a:lnTo>
                  <a:lnTo>
                    <a:pt x="572" y="689"/>
                  </a:lnTo>
                  <a:lnTo>
                    <a:pt x="576" y="694"/>
                  </a:lnTo>
                  <a:lnTo>
                    <a:pt x="577" y="702"/>
                  </a:lnTo>
                  <a:lnTo>
                    <a:pt x="573" y="709"/>
                  </a:lnTo>
                  <a:lnTo>
                    <a:pt x="572" y="716"/>
                  </a:lnTo>
                  <a:lnTo>
                    <a:pt x="571" y="729"/>
                  </a:lnTo>
                  <a:lnTo>
                    <a:pt x="568" y="735"/>
                  </a:lnTo>
                  <a:lnTo>
                    <a:pt x="565" y="738"/>
                  </a:lnTo>
                  <a:lnTo>
                    <a:pt x="561" y="738"/>
                  </a:lnTo>
                  <a:lnTo>
                    <a:pt x="558" y="736"/>
                  </a:lnTo>
                  <a:lnTo>
                    <a:pt x="553" y="730"/>
                  </a:lnTo>
                  <a:lnTo>
                    <a:pt x="550" y="728"/>
                  </a:lnTo>
                  <a:lnTo>
                    <a:pt x="550" y="732"/>
                  </a:lnTo>
                  <a:lnTo>
                    <a:pt x="556" y="742"/>
                  </a:lnTo>
                  <a:lnTo>
                    <a:pt x="551" y="750"/>
                  </a:lnTo>
                  <a:lnTo>
                    <a:pt x="547" y="750"/>
                  </a:lnTo>
                  <a:close/>
                  <a:moveTo>
                    <a:pt x="600" y="715"/>
                  </a:moveTo>
                  <a:lnTo>
                    <a:pt x="593" y="712"/>
                  </a:lnTo>
                  <a:lnTo>
                    <a:pt x="593" y="702"/>
                  </a:lnTo>
                  <a:lnTo>
                    <a:pt x="587" y="686"/>
                  </a:lnTo>
                  <a:lnTo>
                    <a:pt x="586" y="674"/>
                  </a:lnTo>
                  <a:lnTo>
                    <a:pt x="586" y="666"/>
                  </a:lnTo>
                  <a:lnTo>
                    <a:pt x="588" y="653"/>
                  </a:lnTo>
                  <a:lnTo>
                    <a:pt x="590" y="646"/>
                  </a:lnTo>
                  <a:lnTo>
                    <a:pt x="598" y="647"/>
                  </a:lnTo>
                  <a:lnTo>
                    <a:pt x="597" y="644"/>
                  </a:lnTo>
                  <a:lnTo>
                    <a:pt x="595" y="638"/>
                  </a:lnTo>
                  <a:lnTo>
                    <a:pt x="593" y="632"/>
                  </a:lnTo>
                  <a:lnTo>
                    <a:pt x="595" y="630"/>
                  </a:lnTo>
                  <a:lnTo>
                    <a:pt x="596" y="629"/>
                  </a:lnTo>
                  <a:lnTo>
                    <a:pt x="608" y="627"/>
                  </a:lnTo>
                  <a:lnTo>
                    <a:pt x="616" y="629"/>
                  </a:lnTo>
                  <a:lnTo>
                    <a:pt x="624" y="634"/>
                  </a:lnTo>
                  <a:lnTo>
                    <a:pt x="632" y="636"/>
                  </a:lnTo>
                  <a:lnTo>
                    <a:pt x="639" y="633"/>
                  </a:lnTo>
                  <a:lnTo>
                    <a:pt x="645" y="633"/>
                  </a:lnTo>
                  <a:lnTo>
                    <a:pt x="649" y="635"/>
                  </a:lnTo>
                  <a:lnTo>
                    <a:pt x="653" y="640"/>
                  </a:lnTo>
                  <a:lnTo>
                    <a:pt x="653" y="642"/>
                  </a:lnTo>
                  <a:lnTo>
                    <a:pt x="652" y="645"/>
                  </a:lnTo>
                  <a:lnTo>
                    <a:pt x="647" y="654"/>
                  </a:lnTo>
                  <a:lnTo>
                    <a:pt x="642" y="669"/>
                  </a:lnTo>
                  <a:lnTo>
                    <a:pt x="633" y="688"/>
                  </a:lnTo>
                  <a:lnTo>
                    <a:pt x="625" y="689"/>
                  </a:lnTo>
                  <a:lnTo>
                    <a:pt x="611" y="686"/>
                  </a:lnTo>
                  <a:lnTo>
                    <a:pt x="604" y="687"/>
                  </a:lnTo>
                  <a:lnTo>
                    <a:pt x="612" y="701"/>
                  </a:lnTo>
                  <a:lnTo>
                    <a:pt x="611" y="707"/>
                  </a:lnTo>
                  <a:lnTo>
                    <a:pt x="606" y="714"/>
                  </a:lnTo>
                  <a:lnTo>
                    <a:pt x="600" y="715"/>
                  </a:lnTo>
                  <a:close/>
                  <a:moveTo>
                    <a:pt x="239" y="759"/>
                  </a:moveTo>
                  <a:lnTo>
                    <a:pt x="233" y="758"/>
                  </a:lnTo>
                  <a:lnTo>
                    <a:pt x="227" y="756"/>
                  </a:lnTo>
                  <a:lnTo>
                    <a:pt x="225" y="748"/>
                  </a:lnTo>
                  <a:lnTo>
                    <a:pt x="222" y="739"/>
                  </a:lnTo>
                  <a:lnTo>
                    <a:pt x="219" y="735"/>
                  </a:lnTo>
                  <a:lnTo>
                    <a:pt x="213" y="728"/>
                  </a:lnTo>
                  <a:lnTo>
                    <a:pt x="205" y="727"/>
                  </a:lnTo>
                  <a:lnTo>
                    <a:pt x="199" y="724"/>
                  </a:lnTo>
                  <a:lnTo>
                    <a:pt x="197" y="720"/>
                  </a:lnTo>
                  <a:lnTo>
                    <a:pt x="196" y="717"/>
                  </a:lnTo>
                  <a:lnTo>
                    <a:pt x="199" y="715"/>
                  </a:lnTo>
                  <a:lnTo>
                    <a:pt x="202" y="709"/>
                  </a:lnTo>
                  <a:lnTo>
                    <a:pt x="205" y="705"/>
                  </a:lnTo>
                  <a:lnTo>
                    <a:pt x="205" y="698"/>
                  </a:lnTo>
                  <a:lnTo>
                    <a:pt x="203" y="682"/>
                  </a:lnTo>
                  <a:lnTo>
                    <a:pt x="206" y="682"/>
                  </a:lnTo>
                  <a:lnTo>
                    <a:pt x="209" y="678"/>
                  </a:lnTo>
                  <a:lnTo>
                    <a:pt x="211" y="671"/>
                  </a:lnTo>
                  <a:lnTo>
                    <a:pt x="217" y="660"/>
                  </a:lnTo>
                  <a:lnTo>
                    <a:pt x="220" y="648"/>
                  </a:lnTo>
                  <a:lnTo>
                    <a:pt x="220" y="642"/>
                  </a:lnTo>
                  <a:lnTo>
                    <a:pt x="218" y="638"/>
                  </a:lnTo>
                  <a:lnTo>
                    <a:pt x="211" y="624"/>
                  </a:lnTo>
                  <a:lnTo>
                    <a:pt x="209" y="614"/>
                  </a:lnTo>
                  <a:lnTo>
                    <a:pt x="214" y="614"/>
                  </a:lnTo>
                  <a:lnTo>
                    <a:pt x="218" y="613"/>
                  </a:lnTo>
                  <a:lnTo>
                    <a:pt x="227" y="614"/>
                  </a:lnTo>
                  <a:lnTo>
                    <a:pt x="232" y="614"/>
                  </a:lnTo>
                  <a:lnTo>
                    <a:pt x="241" y="612"/>
                  </a:lnTo>
                  <a:lnTo>
                    <a:pt x="249" y="609"/>
                  </a:lnTo>
                  <a:lnTo>
                    <a:pt x="256" y="607"/>
                  </a:lnTo>
                  <a:lnTo>
                    <a:pt x="259" y="610"/>
                  </a:lnTo>
                  <a:lnTo>
                    <a:pt x="278" y="627"/>
                  </a:lnTo>
                  <a:lnTo>
                    <a:pt x="283" y="629"/>
                  </a:lnTo>
                  <a:lnTo>
                    <a:pt x="287" y="628"/>
                  </a:lnTo>
                  <a:lnTo>
                    <a:pt x="295" y="625"/>
                  </a:lnTo>
                  <a:lnTo>
                    <a:pt x="302" y="626"/>
                  </a:lnTo>
                  <a:lnTo>
                    <a:pt x="306" y="627"/>
                  </a:lnTo>
                  <a:lnTo>
                    <a:pt x="314" y="635"/>
                  </a:lnTo>
                  <a:lnTo>
                    <a:pt x="328" y="652"/>
                  </a:lnTo>
                  <a:lnTo>
                    <a:pt x="326" y="655"/>
                  </a:lnTo>
                  <a:lnTo>
                    <a:pt x="324" y="656"/>
                  </a:lnTo>
                  <a:lnTo>
                    <a:pt x="323" y="657"/>
                  </a:lnTo>
                  <a:lnTo>
                    <a:pt x="313" y="664"/>
                  </a:lnTo>
                  <a:lnTo>
                    <a:pt x="307" y="667"/>
                  </a:lnTo>
                  <a:lnTo>
                    <a:pt x="296" y="675"/>
                  </a:lnTo>
                  <a:lnTo>
                    <a:pt x="290" y="682"/>
                  </a:lnTo>
                  <a:lnTo>
                    <a:pt x="281" y="696"/>
                  </a:lnTo>
                  <a:lnTo>
                    <a:pt x="275" y="707"/>
                  </a:lnTo>
                  <a:lnTo>
                    <a:pt x="272" y="709"/>
                  </a:lnTo>
                  <a:lnTo>
                    <a:pt x="266" y="711"/>
                  </a:lnTo>
                  <a:lnTo>
                    <a:pt x="266" y="729"/>
                  </a:lnTo>
                  <a:lnTo>
                    <a:pt x="265" y="738"/>
                  </a:lnTo>
                  <a:lnTo>
                    <a:pt x="261" y="743"/>
                  </a:lnTo>
                  <a:lnTo>
                    <a:pt x="254" y="745"/>
                  </a:lnTo>
                  <a:lnTo>
                    <a:pt x="247" y="744"/>
                  </a:lnTo>
                  <a:lnTo>
                    <a:pt x="244" y="753"/>
                  </a:lnTo>
                  <a:lnTo>
                    <a:pt x="239" y="759"/>
                  </a:lnTo>
                  <a:close/>
                  <a:moveTo>
                    <a:pt x="656" y="520"/>
                  </a:moveTo>
                  <a:lnTo>
                    <a:pt x="651" y="521"/>
                  </a:lnTo>
                  <a:lnTo>
                    <a:pt x="646" y="525"/>
                  </a:lnTo>
                  <a:lnTo>
                    <a:pt x="644" y="537"/>
                  </a:lnTo>
                  <a:lnTo>
                    <a:pt x="650" y="538"/>
                  </a:lnTo>
                  <a:lnTo>
                    <a:pt x="656" y="537"/>
                  </a:lnTo>
                  <a:lnTo>
                    <a:pt x="656" y="537"/>
                  </a:lnTo>
                  <a:lnTo>
                    <a:pt x="661" y="540"/>
                  </a:lnTo>
                  <a:lnTo>
                    <a:pt x="664" y="543"/>
                  </a:lnTo>
                  <a:lnTo>
                    <a:pt x="667" y="553"/>
                  </a:lnTo>
                  <a:lnTo>
                    <a:pt x="671" y="564"/>
                  </a:lnTo>
                  <a:lnTo>
                    <a:pt x="675" y="565"/>
                  </a:lnTo>
                  <a:lnTo>
                    <a:pt x="676" y="564"/>
                  </a:lnTo>
                  <a:lnTo>
                    <a:pt x="676" y="556"/>
                  </a:lnTo>
                  <a:lnTo>
                    <a:pt x="678" y="555"/>
                  </a:lnTo>
                  <a:lnTo>
                    <a:pt x="684" y="555"/>
                  </a:lnTo>
                  <a:lnTo>
                    <a:pt x="689" y="551"/>
                  </a:lnTo>
                  <a:lnTo>
                    <a:pt x="694" y="553"/>
                  </a:lnTo>
                  <a:lnTo>
                    <a:pt x="699" y="559"/>
                  </a:lnTo>
                  <a:lnTo>
                    <a:pt x="703" y="565"/>
                  </a:lnTo>
                  <a:lnTo>
                    <a:pt x="708" y="566"/>
                  </a:lnTo>
                  <a:lnTo>
                    <a:pt x="713" y="555"/>
                  </a:lnTo>
                  <a:lnTo>
                    <a:pt x="721" y="549"/>
                  </a:lnTo>
                  <a:lnTo>
                    <a:pt x="731" y="546"/>
                  </a:lnTo>
                  <a:lnTo>
                    <a:pt x="742" y="540"/>
                  </a:lnTo>
                  <a:lnTo>
                    <a:pt x="751" y="541"/>
                  </a:lnTo>
                  <a:lnTo>
                    <a:pt x="766" y="542"/>
                  </a:lnTo>
                  <a:lnTo>
                    <a:pt x="768" y="543"/>
                  </a:lnTo>
                  <a:lnTo>
                    <a:pt x="773" y="550"/>
                  </a:lnTo>
                  <a:lnTo>
                    <a:pt x="778" y="556"/>
                  </a:lnTo>
                  <a:lnTo>
                    <a:pt x="786" y="559"/>
                  </a:lnTo>
                  <a:lnTo>
                    <a:pt x="790" y="562"/>
                  </a:lnTo>
                  <a:lnTo>
                    <a:pt x="791" y="563"/>
                  </a:lnTo>
                  <a:lnTo>
                    <a:pt x="793" y="567"/>
                  </a:lnTo>
                  <a:lnTo>
                    <a:pt x="794" y="573"/>
                  </a:lnTo>
                  <a:lnTo>
                    <a:pt x="792" y="576"/>
                  </a:lnTo>
                  <a:lnTo>
                    <a:pt x="781" y="585"/>
                  </a:lnTo>
                  <a:lnTo>
                    <a:pt x="781" y="591"/>
                  </a:lnTo>
                  <a:lnTo>
                    <a:pt x="783" y="606"/>
                  </a:lnTo>
                  <a:lnTo>
                    <a:pt x="769" y="607"/>
                  </a:lnTo>
                  <a:lnTo>
                    <a:pt x="766" y="608"/>
                  </a:lnTo>
                  <a:lnTo>
                    <a:pt x="762" y="610"/>
                  </a:lnTo>
                  <a:lnTo>
                    <a:pt x="757" y="609"/>
                  </a:lnTo>
                  <a:lnTo>
                    <a:pt x="752" y="605"/>
                  </a:lnTo>
                  <a:lnTo>
                    <a:pt x="750" y="603"/>
                  </a:lnTo>
                  <a:lnTo>
                    <a:pt x="748" y="588"/>
                  </a:lnTo>
                  <a:lnTo>
                    <a:pt x="743" y="583"/>
                  </a:lnTo>
                  <a:lnTo>
                    <a:pt x="741" y="586"/>
                  </a:lnTo>
                  <a:lnTo>
                    <a:pt x="742" y="602"/>
                  </a:lnTo>
                  <a:lnTo>
                    <a:pt x="739" y="604"/>
                  </a:lnTo>
                  <a:lnTo>
                    <a:pt x="734" y="603"/>
                  </a:lnTo>
                  <a:lnTo>
                    <a:pt x="729" y="606"/>
                  </a:lnTo>
                  <a:lnTo>
                    <a:pt x="725" y="606"/>
                  </a:lnTo>
                  <a:lnTo>
                    <a:pt x="722" y="606"/>
                  </a:lnTo>
                  <a:lnTo>
                    <a:pt x="714" y="601"/>
                  </a:lnTo>
                  <a:lnTo>
                    <a:pt x="710" y="596"/>
                  </a:lnTo>
                  <a:lnTo>
                    <a:pt x="708" y="596"/>
                  </a:lnTo>
                  <a:lnTo>
                    <a:pt x="707" y="606"/>
                  </a:lnTo>
                  <a:lnTo>
                    <a:pt x="696" y="608"/>
                  </a:lnTo>
                  <a:lnTo>
                    <a:pt x="691" y="610"/>
                  </a:lnTo>
                  <a:lnTo>
                    <a:pt x="683" y="608"/>
                  </a:lnTo>
                  <a:lnTo>
                    <a:pt x="680" y="603"/>
                  </a:lnTo>
                  <a:lnTo>
                    <a:pt x="680" y="587"/>
                  </a:lnTo>
                  <a:lnTo>
                    <a:pt x="673" y="590"/>
                  </a:lnTo>
                  <a:lnTo>
                    <a:pt x="670" y="594"/>
                  </a:lnTo>
                  <a:lnTo>
                    <a:pt x="668" y="601"/>
                  </a:lnTo>
                  <a:lnTo>
                    <a:pt x="663" y="606"/>
                  </a:lnTo>
                  <a:lnTo>
                    <a:pt x="657" y="605"/>
                  </a:lnTo>
                  <a:lnTo>
                    <a:pt x="656" y="604"/>
                  </a:lnTo>
                  <a:lnTo>
                    <a:pt x="652" y="601"/>
                  </a:lnTo>
                  <a:lnTo>
                    <a:pt x="645" y="588"/>
                  </a:lnTo>
                  <a:lnTo>
                    <a:pt x="641" y="599"/>
                  </a:lnTo>
                  <a:lnTo>
                    <a:pt x="635" y="597"/>
                  </a:lnTo>
                  <a:lnTo>
                    <a:pt x="631" y="582"/>
                  </a:lnTo>
                  <a:lnTo>
                    <a:pt x="628" y="565"/>
                  </a:lnTo>
                  <a:lnTo>
                    <a:pt x="632" y="554"/>
                  </a:lnTo>
                  <a:lnTo>
                    <a:pt x="632" y="546"/>
                  </a:lnTo>
                  <a:lnTo>
                    <a:pt x="630" y="538"/>
                  </a:lnTo>
                  <a:lnTo>
                    <a:pt x="623" y="522"/>
                  </a:lnTo>
                  <a:lnTo>
                    <a:pt x="619" y="515"/>
                  </a:lnTo>
                  <a:lnTo>
                    <a:pt x="619" y="507"/>
                  </a:lnTo>
                  <a:lnTo>
                    <a:pt x="623" y="503"/>
                  </a:lnTo>
                  <a:lnTo>
                    <a:pt x="630" y="501"/>
                  </a:lnTo>
                  <a:lnTo>
                    <a:pt x="644" y="501"/>
                  </a:lnTo>
                  <a:lnTo>
                    <a:pt x="649" y="503"/>
                  </a:lnTo>
                  <a:lnTo>
                    <a:pt x="655" y="510"/>
                  </a:lnTo>
                  <a:lnTo>
                    <a:pt x="656" y="511"/>
                  </a:lnTo>
                  <a:lnTo>
                    <a:pt x="661" y="515"/>
                  </a:lnTo>
                  <a:lnTo>
                    <a:pt x="658" y="520"/>
                  </a:lnTo>
                  <a:lnTo>
                    <a:pt x="656" y="520"/>
                  </a:lnTo>
                  <a:close/>
                  <a:moveTo>
                    <a:pt x="530" y="583"/>
                  </a:moveTo>
                  <a:lnTo>
                    <a:pt x="525" y="578"/>
                  </a:lnTo>
                  <a:lnTo>
                    <a:pt x="524" y="571"/>
                  </a:lnTo>
                  <a:lnTo>
                    <a:pt x="528" y="562"/>
                  </a:lnTo>
                  <a:lnTo>
                    <a:pt x="531" y="559"/>
                  </a:lnTo>
                  <a:lnTo>
                    <a:pt x="531" y="556"/>
                  </a:lnTo>
                  <a:lnTo>
                    <a:pt x="529" y="548"/>
                  </a:lnTo>
                  <a:lnTo>
                    <a:pt x="522" y="546"/>
                  </a:lnTo>
                  <a:lnTo>
                    <a:pt x="509" y="552"/>
                  </a:lnTo>
                  <a:lnTo>
                    <a:pt x="504" y="553"/>
                  </a:lnTo>
                  <a:lnTo>
                    <a:pt x="502" y="554"/>
                  </a:lnTo>
                  <a:lnTo>
                    <a:pt x="497" y="547"/>
                  </a:lnTo>
                  <a:lnTo>
                    <a:pt x="497" y="540"/>
                  </a:lnTo>
                  <a:lnTo>
                    <a:pt x="502" y="539"/>
                  </a:lnTo>
                  <a:lnTo>
                    <a:pt x="505" y="533"/>
                  </a:lnTo>
                  <a:lnTo>
                    <a:pt x="508" y="532"/>
                  </a:lnTo>
                  <a:lnTo>
                    <a:pt x="506" y="517"/>
                  </a:lnTo>
                  <a:lnTo>
                    <a:pt x="506" y="511"/>
                  </a:lnTo>
                  <a:lnTo>
                    <a:pt x="507" y="505"/>
                  </a:lnTo>
                  <a:lnTo>
                    <a:pt x="510" y="506"/>
                  </a:lnTo>
                  <a:lnTo>
                    <a:pt x="515" y="511"/>
                  </a:lnTo>
                  <a:lnTo>
                    <a:pt x="526" y="530"/>
                  </a:lnTo>
                  <a:lnTo>
                    <a:pt x="529" y="534"/>
                  </a:lnTo>
                  <a:lnTo>
                    <a:pt x="532" y="532"/>
                  </a:lnTo>
                  <a:lnTo>
                    <a:pt x="531" y="526"/>
                  </a:lnTo>
                  <a:lnTo>
                    <a:pt x="526" y="514"/>
                  </a:lnTo>
                  <a:lnTo>
                    <a:pt x="523" y="511"/>
                  </a:lnTo>
                  <a:lnTo>
                    <a:pt x="521" y="502"/>
                  </a:lnTo>
                  <a:lnTo>
                    <a:pt x="523" y="500"/>
                  </a:lnTo>
                  <a:lnTo>
                    <a:pt x="529" y="498"/>
                  </a:lnTo>
                  <a:lnTo>
                    <a:pt x="533" y="502"/>
                  </a:lnTo>
                  <a:lnTo>
                    <a:pt x="539" y="508"/>
                  </a:lnTo>
                  <a:lnTo>
                    <a:pt x="542" y="512"/>
                  </a:lnTo>
                  <a:lnTo>
                    <a:pt x="544" y="513"/>
                  </a:lnTo>
                  <a:lnTo>
                    <a:pt x="545" y="501"/>
                  </a:lnTo>
                  <a:lnTo>
                    <a:pt x="548" y="498"/>
                  </a:lnTo>
                  <a:lnTo>
                    <a:pt x="552" y="501"/>
                  </a:lnTo>
                  <a:lnTo>
                    <a:pt x="556" y="505"/>
                  </a:lnTo>
                  <a:lnTo>
                    <a:pt x="558" y="510"/>
                  </a:lnTo>
                  <a:lnTo>
                    <a:pt x="560" y="528"/>
                  </a:lnTo>
                  <a:lnTo>
                    <a:pt x="560" y="543"/>
                  </a:lnTo>
                  <a:lnTo>
                    <a:pt x="559" y="548"/>
                  </a:lnTo>
                  <a:lnTo>
                    <a:pt x="554" y="556"/>
                  </a:lnTo>
                  <a:lnTo>
                    <a:pt x="554" y="564"/>
                  </a:lnTo>
                  <a:lnTo>
                    <a:pt x="556" y="579"/>
                  </a:lnTo>
                  <a:lnTo>
                    <a:pt x="554" y="582"/>
                  </a:lnTo>
                  <a:lnTo>
                    <a:pt x="544" y="580"/>
                  </a:lnTo>
                  <a:lnTo>
                    <a:pt x="539" y="583"/>
                  </a:lnTo>
                  <a:lnTo>
                    <a:pt x="530" y="583"/>
                  </a:lnTo>
                  <a:close/>
                  <a:moveTo>
                    <a:pt x="334" y="548"/>
                  </a:moveTo>
                  <a:lnTo>
                    <a:pt x="322" y="539"/>
                  </a:lnTo>
                  <a:lnTo>
                    <a:pt x="320" y="522"/>
                  </a:lnTo>
                  <a:lnTo>
                    <a:pt x="323" y="521"/>
                  </a:lnTo>
                  <a:lnTo>
                    <a:pt x="326" y="517"/>
                  </a:lnTo>
                  <a:lnTo>
                    <a:pt x="332" y="514"/>
                  </a:lnTo>
                  <a:lnTo>
                    <a:pt x="337" y="511"/>
                  </a:lnTo>
                  <a:lnTo>
                    <a:pt x="344" y="510"/>
                  </a:lnTo>
                  <a:lnTo>
                    <a:pt x="347" y="514"/>
                  </a:lnTo>
                  <a:lnTo>
                    <a:pt x="351" y="523"/>
                  </a:lnTo>
                  <a:lnTo>
                    <a:pt x="355" y="528"/>
                  </a:lnTo>
                  <a:lnTo>
                    <a:pt x="364" y="523"/>
                  </a:lnTo>
                  <a:lnTo>
                    <a:pt x="368" y="526"/>
                  </a:lnTo>
                  <a:lnTo>
                    <a:pt x="377" y="545"/>
                  </a:lnTo>
                  <a:lnTo>
                    <a:pt x="383" y="553"/>
                  </a:lnTo>
                  <a:lnTo>
                    <a:pt x="388" y="554"/>
                  </a:lnTo>
                  <a:lnTo>
                    <a:pt x="394" y="553"/>
                  </a:lnTo>
                  <a:lnTo>
                    <a:pt x="402" y="555"/>
                  </a:lnTo>
                  <a:lnTo>
                    <a:pt x="406" y="554"/>
                  </a:lnTo>
                  <a:lnTo>
                    <a:pt x="412" y="550"/>
                  </a:lnTo>
                  <a:lnTo>
                    <a:pt x="412" y="543"/>
                  </a:lnTo>
                  <a:lnTo>
                    <a:pt x="409" y="530"/>
                  </a:lnTo>
                  <a:lnTo>
                    <a:pt x="404" y="520"/>
                  </a:lnTo>
                  <a:lnTo>
                    <a:pt x="396" y="512"/>
                  </a:lnTo>
                  <a:lnTo>
                    <a:pt x="401" y="504"/>
                  </a:lnTo>
                  <a:lnTo>
                    <a:pt x="404" y="494"/>
                  </a:lnTo>
                  <a:lnTo>
                    <a:pt x="408" y="490"/>
                  </a:lnTo>
                  <a:lnTo>
                    <a:pt x="414" y="487"/>
                  </a:lnTo>
                  <a:lnTo>
                    <a:pt x="417" y="492"/>
                  </a:lnTo>
                  <a:lnTo>
                    <a:pt x="422" y="509"/>
                  </a:lnTo>
                  <a:lnTo>
                    <a:pt x="422" y="519"/>
                  </a:lnTo>
                  <a:lnTo>
                    <a:pt x="425" y="535"/>
                  </a:lnTo>
                  <a:lnTo>
                    <a:pt x="428" y="537"/>
                  </a:lnTo>
                  <a:lnTo>
                    <a:pt x="433" y="538"/>
                  </a:lnTo>
                  <a:lnTo>
                    <a:pt x="443" y="548"/>
                  </a:lnTo>
                  <a:lnTo>
                    <a:pt x="442" y="537"/>
                  </a:lnTo>
                  <a:lnTo>
                    <a:pt x="442" y="530"/>
                  </a:lnTo>
                  <a:lnTo>
                    <a:pt x="445" y="528"/>
                  </a:lnTo>
                  <a:lnTo>
                    <a:pt x="454" y="534"/>
                  </a:lnTo>
                  <a:lnTo>
                    <a:pt x="459" y="543"/>
                  </a:lnTo>
                  <a:lnTo>
                    <a:pt x="457" y="553"/>
                  </a:lnTo>
                  <a:lnTo>
                    <a:pt x="457" y="565"/>
                  </a:lnTo>
                  <a:lnTo>
                    <a:pt x="455" y="575"/>
                  </a:lnTo>
                  <a:lnTo>
                    <a:pt x="452" y="582"/>
                  </a:lnTo>
                  <a:lnTo>
                    <a:pt x="448" y="584"/>
                  </a:lnTo>
                  <a:lnTo>
                    <a:pt x="443" y="584"/>
                  </a:lnTo>
                  <a:lnTo>
                    <a:pt x="433" y="586"/>
                  </a:lnTo>
                  <a:lnTo>
                    <a:pt x="427" y="585"/>
                  </a:lnTo>
                  <a:lnTo>
                    <a:pt x="416" y="580"/>
                  </a:lnTo>
                  <a:lnTo>
                    <a:pt x="413" y="580"/>
                  </a:lnTo>
                  <a:lnTo>
                    <a:pt x="406" y="586"/>
                  </a:lnTo>
                  <a:lnTo>
                    <a:pt x="400" y="591"/>
                  </a:lnTo>
                  <a:lnTo>
                    <a:pt x="395" y="595"/>
                  </a:lnTo>
                  <a:lnTo>
                    <a:pt x="390" y="601"/>
                  </a:lnTo>
                  <a:lnTo>
                    <a:pt x="380" y="607"/>
                  </a:lnTo>
                  <a:lnTo>
                    <a:pt x="373" y="612"/>
                  </a:lnTo>
                  <a:lnTo>
                    <a:pt x="361" y="611"/>
                  </a:lnTo>
                  <a:lnTo>
                    <a:pt x="356" y="609"/>
                  </a:lnTo>
                  <a:lnTo>
                    <a:pt x="348" y="603"/>
                  </a:lnTo>
                  <a:lnTo>
                    <a:pt x="346" y="595"/>
                  </a:lnTo>
                  <a:lnTo>
                    <a:pt x="350" y="592"/>
                  </a:lnTo>
                  <a:lnTo>
                    <a:pt x="357" y="591"/>
                  </a:lnTo>
                  <a:lnTo>
                    <a:pt x="362" y="588"/>
                  </a:lnTo>
                  <a:lnTo>
                    <a:pt x="367" y="586"/>
                  </a:lnTo>
                  <a:lnTo>
                    <a:pt x="373" y="585"/>
                  </a:lnTo>
                  <a:lnTo>
                    <a:pt x="377" y="585"/>
                  </a:lnTo>
                  <a:lnTo>
                    <a:pt x="383" y="582"/>
                  </a:lnTo>
                  <a:lnTo>
                    <a:pt x="386" y="569"/>
                  </a:lnTo>
                  <a:lnTo>
                    <a:pt x="370" y="567"/>
                  </a:lnTo>
                  <a:lnTo>
                    <a:pt x="365" y="566"/>
                  </a:lnTo>
                  <a:lnTo>
                    <a:pt x="356" y="572"/>
                  </a:lnTo>
                  <a:lnTo>
                    <a:pt x="346" y="576"/>
                  </a:lnTo>
                  <a:lnTo>
                    <a:pt x="338" y="577"/>
                  </a:lnTo>
                  <a:lnTo>
                    <a:pt x="334" y="579"/>
                  </a:lnTo>
                  <a:lnTo>
                    <a:pt x="324" y="571"/>
                  </a:lnTo>
                  <a:lnTo>
                    <a:pt x="322" y="575"/>
                  </a:lnTo>
                  <a:lnTo>
                    <a:pt x="316" y="577"/>
                  </a:lnTo>
                  <a:lnTo>
                    <a:pt x="310" y="574"/>
                  </a:lnTo>
                  <a:lnTo>
                    <a:pt x="305" y="566"/>
                  </a:lnTo>
                  <a:lnTo>
                    <a:pt x="305" y="564"/>
                  </a:lnTo>
                  <a:lnTo>
                    <a:pt x="311" y="554"/>
                  </a:lnTo>
                  <a:lnTo>
                    <a:pt x="317" y="552"/>
                  </a:lnTo>
                  <a:lnTo>
                    <a:pt x="329" y="552"/>
                  </a:lnTo>
                  <a:lnTo>
                    <a:pt x="334" y="548"/>
                  </a:lnTo>
                  <a:close/>
                  <a:moveTo>
                    <a:pt x="608" y="514"/>
                  </a:moveTo>
                  <a:lnTo>
                    <a:pt x="601" y="512"/>
                  </a:lnTo>
                  <a:lnTo>
                    <a:pt x="587" y="508"/>
                  </a:lnTo>
                  <a:lnTo>
                    <a:pt x="585" y="510"/>
                  </a:lnTo>
                  <a:lnTo>
                    <a:pt x="583" y="507"/>
                  </a:lnTo>
                  <a:lnTo>
                    <a:pt x="578" y="495"/>
                  </a:lnTo>
                  <a:lnTo>
                    <a:pt x="571" y="484"/>
                  </a:lnTo>
                  <a:lnTo>
                    <a:pt x="572" y="478"/>
                  </a:lnTo>
                  <a:lnTo>
                    <a:pt x="586" y="477"/>
                  </a:lnTo>
                  <a:lnTo>
                    <a:pt x="595" y="484"/>
                  </a:lnTo>
                  <a:lnTo>
                    <a:pt x="604" y="486"/>
                  </a:lnTo>
                  <a:lnTo>
                    <a:pt x="605" y="486"/>
                  </a:lnTo>
                  <a:lnTo>
                    <a:pt x="610" y="495"/>
                  </a:lnTo>
                  <a:lnTo>
                    <a:pt x="609" y="501"/>
                  </a:lnTo>
                  <a:lnTo>
                    <a:pt x="610" y="509"/>
                  </a:lnTo>
                  <a:lnTo>
                    <a:pt x="608" y="514"/>
                  </a:lnTo>
                  <a:close/>
                  <a:moveTo>
                    <a:pt x="266" y="538"/>
                  </a:moveTo>
                  <a:lnTo>
                    <a:pt x="263" y="533"/>
                  </a:lnTo>
                  <a:lnTo>
                    <a:pt x="257" y="522"/>
                  </a:lnTo>
                  <a:lnTo>
                    <a:pt x="255" y="519"/>
                  </a:lnTo>
                  <a:lnTo>
                    <a:pt x="253" y="521"/>
                  </a:lnTo>
                  <a:lnTo>
                    <a:pt x="250" y="526"/>
                  </a:lnTo>
                  <a:lnTo>
                    <a:pt x="242" y="527"/>
                  </a:lnTo>
                  <a:lnTo>
                    <a:pt x="238" y="520"/>
                  </a:lnTo>
                  <a:lnTo>
                    <a:pt x="236" y="513"/>
                  </a:lnTo>
                  <a:lnTo>
                    <a:pt x="238" y="506"/>
                  </a:lnTo>
                  <a:lnTo>
                    <a:pt x="244" y="504"/>
                  </a:lnTo>
                  <a:lnTo>
                    <a:pt x="247" y="500"/>
                  </a:lnTo>
                  <a:lnTo>
                    <a:pt x="251" y="497"/>
                  </a:lnTo>
                  <a:lnTo>
                    <a:pt x="257" y="487"/>
                  </a:lnTo>
                  <a:lnTo>
                    <a:pt x="262" y="481"/>
                  </a:lnTo>
                  <a:lnTo>
                    <a:pt x="266" y="477"/>
                  </a:lnTo>
                  <a:lnTo>
                    <a:pt x="269" y="468"/>
                  </a:lnTo>
                  <a:lnTo>
                    <a:pt x="276" y="462"/>
                  </a:lnTo>
                  <a:lnTo>
                    <a:pt x="283" y="460"/>
                  </a:lnTo>
                  <a:lnTo>
                    <a:pt x="298" y="455"/>
                  </a:lnTo>
                  <a:lnTo>
                    <a:pt x="308" y="456"/>
                  </a:lnTo>
                  <a:lnTo>
                    <a:pt x="313" y="448"/>
                  </a:lnTo>
                  <a:lnTo>
                    <a:pt x="319" y="446"/>
                  </a:lnTo>
                  <a:lnTo>
                    <a:pt x="328" y="458"/>
                  </a:lnTo>
                  <a:lnTo>
                    <a:pt x="323" y="460"/>
                  </a:lnTo>
                  <a:lnTo>
                    <a:pt x="318" y="466"/>
                  </a:lnTo>
                  <a:lnTo>
                    <a:pt x="317" y="473"/>
                  </a:lnTo>
                  <a:lnTo>
                    <a:pt x="318" y="480"/>
                  </a:lnTo>
                  <a:lnTo>
                    <a:pt x="320" y="492"/>
                  </a:lnTo>
                  <a:lnTo>
                    <a:pt x="316" y="492"/>
                  </a:lnTo>
                  <a:lnTo>
                    <a:pt x="311" y="495"/>
                  </a:lnTo>
                  <a:lnTo>
                    <a:pt x="305" y="512"/>
                  </a:lnTo>
                  <a:lnTo>
                    <a:pt x="299" y="511"/>
                  </a:lnTo>
                  <a:lnTo>
                    <a:pt x="295" y="487"/>
                  </a:lnTo>
                  <a:lnTo>
                    <a:pt x="290" y="483"/>
                  </a:lnTo>
                  <a:lnTo>
                    <a:pt x="288" y="483"/>
                  </a:lnTo>
                  <a:lnTo>
                    <a:pt x="287" y="491"/>
                  </a:lnTo>
                  <a:lnTo>
                    <a:pt x="283" y="499"/>
                  </a:lnTo>
                  <a:lnTo>
                    <a:pt x="280" y="515"/>
                  </a:lnTo>
                  <a:lnTo>
                    <a:pt x="276" y="519"/>
                  </a:lnTo>
                  <a:lnTo>
                    <a:pt x="275" y="528"/>
                  </a:lnTo>
                  <a:lnTo>
                    <a:pt x="271" y="537"/>
                  </a:lnTo>
                  <a:lnTo>
                    <a:pt x="266" y="538"/>
                  </a:lnTo>
                  <a:close/>
                  <a:moveTo>
                    <a:pt x="405" y="423"/>
                  </a:moveTo>
                  <a:lnTo>
                    <a:pt x="396" y="441"/>
                  </a:lnTo>
                  <a:lnTo>
                    <a:pt x="393" y="448"/>
                  </a:lnTo>
                  <a:lnTo>
                    <a:pt x="382" y="450"/>
                  </a:lnTo>
                  <a:lnTo>
                    <a:pt x="376" y="451"/>
                  </a:lnTo>
                  <a:lnTo>
                    <a:pt x="365" y="448"/>
                  </a:lnTo>
                  <a:lnTo>
                    <a:pt x="362" y="444"/>
                  </a:lnTo>
                  <a:lnTo>
                    <a:pt x="360" y="433"/>
                  </a:lnTo>
                  <a:lnTo>
                    <a:pt x="362" y="425"/>
                  </a:lnTo>
                  <a:lnTo>
                    <a:pt x="370" y="420"/>
                  </a:lnTo>
                  <a:lnTo>
                    <a:pt x="375" y="421"/>
                  </a:lnTo>
                  <a:lnTo>
                    <a:pt x="389" y="419"/>
                  </a:lnTo>
                  <a:lnTo>
                    <a:pt x="392" y="419"/>
                  </a:lnTo>
                  <a:lnTo>
                    <a:pt x="405" y="423"/>
                  </a:lnTo>
                  <a:close/>
                  <a:moveTo>
                    <a:pt x="574" y="420"/>
                  </a:moveTo>
                  <a:lnTo>
                    <a:pt x="568" y="419"/>
                  </a:lnTo>
                  <a:lnTo>
                    <a:pt x="563" y="414"/>
                  </a:lnTo>
                  <a:lnTo>
                    <a:pt x="557" y="400"/>
                  </a:lnTo>
                  <a:lnTo>
                    <a:pt x="550" y="378"/>
                  </a:lnTo>
                  <a:lnTo>
                    <a:pt x="550" y="372"/>
                  </a:lnTo>
                  <a:lnTo>
                    <a:pt x="551" y="369"/>
                  </a:lnTo>
                  <a:lnTo>
                    <a:pt x="565" y="367"/>
                  </a:lnTo>
                  <a:lnTo>
                    <a:pt x="575" y="376"/>
                  </a:lnTo>
                  <a:lnTo>
                    <a:pt x="593" y="393"/>
                  </a:lnTo>
                  <a:lnTo>
                    <a:pt x="593" y="403"/>
                  </a:lnTo>
                  <a:lnTo>
                    <a:pt x="591" y="412"/>
                  </a:lnTo>
                  <a:lnTo>
                    <a:pt x="589" y="413"/>
                  </a:lnTo>
                  <a:lnTo>
                    <a:pt x="580" y="418"/>
                  </a:lnTo>
                  <a:lnTo>
                    <a:pt x="574" y="420"/>
                  </a:lnTo>
                  <a:close/>
                  <a:moveTo>
                    <a:pt x="534" y="433"/>
                  </a:moveTo>
                  <a:lnTo>
                    <a:pt x="527" y="432"/>
                  </a:lnTo>
                  <a:lnTo>
                    <a:pt x="524" y="427"/>
                  </a:lnTo>
                  <a:lnTo>
                    <a:pt x="518" y="409"/>
                  </a:lnTo>
                  <a:lnTo>
                    <a:pt x="515" y="403"/>
                  </a:lnTo>
                  <a:lnTo>
                    <a:pt x="497" y="401"/>
                  </a:lnTo>
                  <a:lnTo>
                    <a:pt x="488" y="403"/>
                  </a:lnTo>
                  <a:lnTo>
                    <a:pt x="485" y="403"/>
                  </a:lnTo>
                  <a:lnTo>
                    <a:pt x="476" y="402"/>
                  </a:lnTo>
                  <a:lnTo>
                    <a:pt x="472" y="397"/>
                  </a:lnTo>
                  <a:lnTo>
                    <a:pt x="466" y="386"/>
                  </a:lnTo>
                  <a:lnTo>
                    <a:pt x="465" y="379"/>
                  </a:lnTo>
                  <a:lnTo>
                    <a:pt x="467" y="375"/>
                  </a:lnTo>
                  <a:lnTo>
                    <a:pt x="472" y="375"/>
                  </a:lnTo>
                  <a:lnTo>
                    <a:pt x="481" y="382"/>
                  </a:lnTo>
                  <a:lnTo>
                    <a:pt x="486" y="381"/>
                  </a:lnTo>
                  <a:lnTo>
                    <a:pt x="486" y="375"/>
                  </a:lnTo>
                  <a:lnTo>
                    <a:pt x="485" y="366"/>
                  </a:lnTo>
                  <a:lnTo>
                    <a:pt x="477" y="351"/>
                  </a:lnTo>
                  <a:lnTo>
                    <a:pt x="473" y="348"/>
                  </a:lnTo>
                  <a:lnTo>
                    <a:pt x="467" y="346"/>
                  </a:lnTo>
                  <a:lnTo>
                    <a:pt x="459" y="340"/>
                  </a:lnTo>
                  <a:lnTo>
                    <a:pt x="460" y="328"/>
                  </a:lnTo>
                  <a:lnTo>
                    <a:pt x="473" y="324"/>
                  </a:lnTo>
                  <a:lnTo>
                    <a:pt x="487" y="328"/>
                  </a:lnTo>
                  <a:lnTo>
                    <a:pt x="491" y="340"/>
                  </a:lnTo>
                  <a:lnTo>
                    <a:pt x="497" y="354"/>
                  </a:lnTo>
                  <a:lnTo>
                    <a:pt x="508" y="360"/>
                  </a:lnTo>
                  <a:lnTo>
                    <a:pt x="521" y="364"/>
                  </a:lnTo>
                  <a:lnTo>
                    <a:pt x="528" y="370"/>
                  </a:lnTo>
                  <a:lnTo>
                    <a:pt x="531" y="378"/>
                  </a:lnTo>
                  <a:lnTo>
                    <a:pt x="538" y="399"/>
                  </a:lnTo>
                  <a:lnTo>
                    <a:pt x="541" y="412"/>
                  </a:lnTo>
                  <a:lnTo>
                    <a:pt x="542" y="424"/>
                  </a:lnTo>
                  <a:lnTo>
                    <a:pt x="539" y="429"/>
                  </a:lnTo>
                  <a:lnTo>
                    <a:pt x="534" y="433"/>
                  </a:lnTo>
                  <a:close/>
                  <a:moveTo>
                    <a:pt x="656" y="234"/>
                  </a:moveTo>
                  <a:lnTo>
                    <a:pt x="661" y="230"/>
                  </a:lnTo>
                  <a:lnTo>
                    <a:pt x="666" y="237"/>
                  </a:lnTo>
                  <a:lnTo>
                    <a:pt x="668" y="255"/>
                  </a:lnTo>
                  <a:lnTo>
                    <a:pt x="671" y="272"/>
                  </a:lnTo>
                  <a:lnTo>
                    <a:pt x="674" y="274"/>
                  </a:lnTo>
                  <a:lnTo>
                    <a:pt x="680" y="276"/>
                  </a:lnTo>
                  <a:lnTo>
                    <a:pt x="680" y="267"/>
                  </a:lnTo>
                  <a:lnTo>
                    <a:pt x="680" y="253"/>
                  </a:lnTo>
                  <a:lnTo>
                    <a:pt x="683" y="249"/>
                  </a:lnTo>
                  <a:lnTo>
                    <a:pt x="687" y="256"/>
                  </a:lnTo>
                  <a:lnTo>
                    <a:pt x="691" y="267"/>
                  </a:lnTo>
                  <a:lnTo>
                    <a:pt x="693" y="277"/>
                  </a:lnTo>
                  <a:lnTo>
                    <a:pt x="693" y="283"/>
                  </a:lnTo>
                  <a:lnTo>
                    <a:pt x="693" y="310"/>
                  </a:lnTo>
                  <a:lnTo>
                    <a:pt x="698" y="325"/>
                  </a:lnTo>
                  <a:lnTo>
                    <a:pt x="703" y="324"/>
                  </a:lnTo>
                  <a:lnTo>
                    <a:pt x="710" y="322"/>
                  </a:lnTo>
                  <a:lnTo>
                    <a:pt x="720" y="337"/>
                  </a:lnTo>
                  <a:lnTo>
                    <a:pt x="713" y="329"/>
                  </a:lnTo>
                  <a:lnTo>
                    <a:pt x="705" y="340"/>
                  </a:lnTo>
                  <a:lnTo>
                    <a:pt x="695" y="347"/>
                  </a:lnTo>
                  <a:lnTo>
                    <a:pt x="691" y="358"/>
                  </a:lnTo>
                  <a:lnTo>
                    <a:pt x="689" y="364"/>
                  </a:lnTo>
                  <a:lnTo>
                    <a:pt x="688" y="374"/>
                  </a:lnTo>
                  <a:lnTo>
                    <a:pt x="685" y="374"/>
                  </a:lnTo>
                  <a:lnTo>
                    <a:pt x="676" y="362"/>
                  </a:lnTo>
                  <a:lnTo>
                    <a:pt x="672" y="372"/>
                  </a:lnTo>
                  <a:lnTo>
                    <a:pt x="675" y="385"/>
                  </a:lnTo>
                  <a:lnTo>
                    <a:pt x="675" y="392"/>
                  </a:lnTo>
                  <a:lnTo>
                    <a:pt x="673" y="397"/>
                  </a:lnTo>
                  <a:lnTo>
                    <a:pt x="670" y="399"/>
                  </a:lnTo>
                  <a:lnTo>
                    <a:pt x="664" y="390"/>
                  </a:lnTo>
                  <a:lnTo>
                    <a:pt x="658" y="380"/>
                  </a:lnTo>
                  <a:lnTo>
                    <a:pt x="657" y="399"/>
                  </a:lnTo>
                  <a:lnTo>
                    <a:pt x="656" y="401"/>
                  </a:lnTo>
                  <a:lnTo>
                    <a:pt x="656" y="402"/>
                  </a:lnTo>
                  <a:lnTo>
                    <a:pt x="650" y="404"/>
                  </a:lnTo>
                  <a:lnTo>
                    <a:pt x="640" y="401"/>
                  </a:lnTo>
                  <a:lnTo>
                    <a:pt x="632" y="397"/>
                  </a:lnTo>
                  <a:lnTo>
                    <a:pt x="627" y="392"/>
                  </a:lnTo>
                  <a:lnTo>
                    <a:pt x="624" y="393"/>
                  </a:lnTo>
                  <a:lnTo>
                    <a:pt x="606" y="354"/>
                  </a:lnTo>
                  <a:lnTo>
                    <a:pt x="605" y="345"/>
                  </a:lnTo>
                  <a:lnTo>
                    <a:pt x="616" y="338"/>
                  </a:lnTo>
                  <a:lnTo>
                    <a:pt x="635" y="341"/>
                  </a:lnTo>
                  <a:lnTo>
                    <a:pt x="641" y="344"/>
                  </a:lnTo>
                  <a:lnTo>
                    <a:pt x="650" y="347"/>
                  </a:lnTo>
                  <a:lnTo>
                    <a:pt x="635" y="325"/>
                  </a:lnTo>
                  <a:lnTo>
                    <a:pt x="618" y="318"/>
                  </a:lnTo>
                  <a:lnTo>
                    <a:pt x="611" y="322"/>
                  </a:lnTo>
                  <a:lnTo>
                    <a:pt x="603" y="322"/>
                  </a:lnTo>
                  <a:lnTo>
                    <a:pt x="600" y="327"/>
                  </a:lnTo>
                  <a:lnTo>
                    <a:pt x="594" y="328"/>
                  </a:lnTo>
                  <a:lnTo>
                    <a:pt x="590" y="322"/>
                  </a:lnTo>
                  <a:lnTo>
                    <a:pt x="584" y="305"/>
                  </a:lnTo>
                  <a:lnTo>
                    <a:pt x="576" y="289"/>
                  </a:lnTo>
                  <a:lnTo>
                    <a:pt x="574" y="277"/>
                  </a:lnTo>
                  <a:lnTo>
                    <a:pt x="585" y="282"/>
                  </a:lnTo>
                  <a:lnTo>
                    <a:pt x="599" y="276"/>
                  </a:lnTo>
                  <a:lnTo>
                    <a:pt x="591" y="267"/>
                  </a:lnTo>
                  <a:lnTo>
                    <a:pt x="587" y="255"/>
                  </a:lnTo>
                  <a:lnTo>
                    <a:pt x="589" y="244"/>
                  </a:lnTo>
                  <a:lnTo>
                    <a:pt x="593" y="240"/>
                  </a:lnTo>
                  <a:lnTo>
                    <a:pt x="598" y="239"/>
                  </a:lnTo>
                  <a:lnTo>
                    <a:pt x="603" y="240"/>
                  </a:lnTo>
                  <a:lnTo>
                    <a:pt x="604" y="232"/>
                  </a:lnTo>
                  <a:lnTo>
                    <a:pt x="593" y="204"/>
                  </a:lnTo>
                  <a:lnTo>
                    <a:pt x="600" y="199"/>
                  </a:lnTo>
                  <a:lnTo>
                    <a:pt x="607" y="192"/>
                  </a:lnTo>
                  <a:lnTo>
                    <a:pt x="613" y="196"/>
                  </a:lnTo>
                  <a:lnTo>
                    <a:pt x="617" y="194"/>
                  </a:lnTo>
                  <a:lnTo>
                    <a:pt x="617" y="187"/>
                  </a:lnTo>
                  <a:lnTo>
                    <a:pt x="614" y="169"/>
                  </a:lnTo>
                  <a:lnTo>
                    <a:pt x="622" y="174"/>
                  </a:lnTo>
                  <a:lnTo>
                    <a:pt x="628" y="177"/>
                  </a:lnTo>
                  <a:lnTo>
                    <a:pt x="633" y="184"/>
                  </a:lnTo>
                  <a:lnTo>
                    <a:pt x="642" y="217"/>
                  </a:lnTo>
                  <a:lnTo>
                    <a:pt x="646" y="226"/>
                  </a:lnTo>
                  <a:lnTo>
                    <a:pt x="650" y="235"/>
                  </a:lnTo>
                  <a:lnTo>
                    <a:pt x="654" y="235"/>
                  </a:lnTo>
                  <a:lnTo>
                    <a:pt x="656" y="234"/>
                  </a:lnTo>
                  <a:close/>
                  <a:moveTo>
                    <a:pt x="656" y="168"/>
                  </a:moveTo>
                  <a:lnTo>
                    <a:pt x="651" y="168"/>
                  </a:lnTo>
                  <a:lnTo>
                    <a:pt x="645" y="160"/>
                  </a:lnTo>
                  <a:lnTo>
                    <a:pt x="643" y="133"/>
                  </a:lnTo>
                  <a:lnTo>
                    <a:pt x="648" y="121"/>
                  </a:lnTo>
                  <a:lnTo>
                    <a:pt x="652" y="118"/>
                  </a:lnTo>
                  <a:lnTo>
                    <a:pt x="656" y="117"/>
                  </a:lnTo>
                  <a:lnTo>
                    <a:pt x="676" y="112"/>
                  </a:lnTo>
                  <a:lnTo>
                    <a:pt x="684" y="106"/>
                  </a:lnTo>
                  <a:lnTo>
                    <a:pt x="692" y="105"/>
                  </a:lnTo>
                  <a:lnTo>
                    <a:pt x="702" y="119"/>
                  </a:lnTo>
                  <a:lnTo>
                    <a:pt x="704" y="115"/>
                  </a:lnTo>
                  <a:lnTo>
                    <a:pt x="706" y="99"/>
                  </a:lnTo>
                  <a:lnTo>
                    <a:pt x="714" y="87"/>
                  </a:lnTo>
                  <a:lnTo>
                    <a:pt x="724" y="82"/>
                  </a:lnTo>
                  <a:lnTo>
                    <a:pt x="736" y="91"/>
                  </a:lnTo>
                  <a:lnTo>
                    <a:pt x="740" y="91"/>
                  </a:lnTo>
                  <a:lnTo>
                    <a:pt x="755" y="97"/>
                  </a:lnTo>
                  <a:lnTo>
                    <a:pt x="770" y="111"/>
                  </a:lnTo>
                  <a:lnTo>
                    <a:pt x="778" y="115"/>
                  </a:lnTo>
                  <a:lnTo>
                    <a:pt x="787" y="121"/>
                  </a:lnTo>
                  <a:lnTo>
                    <a:pt x="789" y="115"/>
                  </a:lnTo>
                  <a:lnTo>
                    <a:pt x="781" y="97"/>
                  </a:lnTo>
                  <a:lnTo>
                    <a:pt x="771" y="82"/>
                  </a:lnTo>
                  <a:lnTo>
                    <a:pt x="767" y="63"/>
                  </a:lnTo>
                  <a:lnTo>
                    <a:pt x="768" y="52"/>
                  </a:lnTo>
                  <a:lnTo>
                    <a:pt x="776" y="45"/>
                  </a:lnTo>
                  <a:lnTo>
                    <a:pt x="782" y="33"/>
                  </a:lnTo>
                  <a:lnTo>
                    <a:pt x="791" y="28"/>
                  </a:lnTo>
                  <a:lnTo>
                    <a:pt x="805" y="19"/>
                  </a:lnTo>
                  <a:lnTo>
                    <a:pt x="814" y="25"/>
                  </a:lnTo>
                  <a:lnTo>
                    <a:pt x="826" y="34"/>
                  </a:lnTo>
                  <a:lnTo>
                    <a:pt x="832" y="46"/>
                  </a:lnTo>
                  <a:lnTo>
                    <a:pt x="838" y="67"/>
                  </a:lnTo>
                  <a:lnTo>
                    <a:pt x="841" y="69"/>
                  </a:lnTo>
                  <a:lnTo>
                    <a:pt x="842" y="52"/>
                  </a:lnTo>
                  <a:lnTo>
                    <a:pt x="836" y="29"/>
                  </a:lnTo>
                  <a:lnTo>
                    <a:pt x="832" y="15"/>
                  </a:lnTo>
                  <a:lnTo>
                    <a:pt x="835" y="3"/>
                  </a:lnTo>
                  <a:lnTo>
                    <a:pt x="843" y="9"/>
                  </a:lnTo>
                  <a:lnTo>
                    <a:pt x="854" y="17"/>
                  </a:lnTo>
                  <a:lnTo>
                    <a:pt x="863" y="20"/>
                  </a:lnTo>
                  <a:lnTo>
                    <a:pt x="873" y="42"/>
                  </a:lnTo>
                  <a:lnTo>
                    <a:pt x="875" y="43"/>
                  </a:lnTo>
                  <a:lnTo>
                    <a:pt x="875" y="34"/>
                  </a:lnTo>
                  <a:lnTo>
                    <a:pt x="874" y="8"/>
                  </a:lnTo>
                  <a:lnTo>
                    <a:pt x="884" y="8"/>
                  </a:lnTo>
                  <a:lnTo>
                    <a:pt x="892" y="10"/>
                  </a:lnTo>
                  <a:lnTo>
                    <a:pt x="897" y="23"/>
                  </a:lnTo>
                  <a:lnTo>
                    <a:pt x="902" y="39"/>
                  </a:lnTo>
                  <a:lnTo>
                    <a:pt x="905" y="39"/>
                  </a:lnTo>
                  <a:lnTo>
                    <a:pt x="905" y="27"/>
                  </a:lnTo>
                  <a:lnTo>
                    <a:pt x="903" y="4"/>
                  </a:lnTo>
                  <a:lnTo>
                    <a:pt x="909" y="0"/>
                  </a:lnTo>
                  <a:lnTo>
                    <a:pt x="931" y="19"/>
                  </a:lnTo>
                  <a:lnTo>
                    <a:pt x="947" y="33"/>
                  </a:lnTo>
                  <a:lnTo>
                    <a:pt x="958" y="29"/>
                  </a:lnTo>
                  <a:lnTo>
                    <a:pt x="975" y="30"/>
                  </a:lnTo>
                  <a:lnTo>
                    <a:pt x="981" y="32"/>
                  </a:lnTo>
                  <a:lnTo>
                    <a:pt x="985" y="37"/>
                  </a:lnTo>
                  <a:lnTo>
                    <a:pt x="986" y="37"/>
                  </a:lnTo>
                  <a:lnTo>
                    <a:pt x="994" y="42"/>
                  </a:lnTo>
                  <a:lnTo>
                    <a:pt x="1000" y="51"/>
                  </a:lnTo>
                  <a:lnTo>
                    <a:pt x="1005" y="55"/>
                  </a:lnTo>
                  <a:lnTo>
                    <a:pt x="1015" y="57"/>
                  </a:lnTo>
                  <a:lnTo>
                    <a:pt x="1022" y="73"/>
                  </a:lnTo>
                  <a:lnTo>
                    <a:pt x="1020" y="89"/>
                  </a:lnTo>
                  <a:lnTo>
                    <a:pt x="1013" y="94"/>
                  </a:lnTo>
                  <a:lnTo>
                    <a:pt x="1006" y="109"/>
                  </a:lnTo>
                  <a:lnTo>
                    <a:pt x="995" y="117"/>
                  </a:lnTo>
                  <a:lnTo>
                    <a:pt x="989" y="115"/>
                  </a:lnTo>
                  <a:lnTo>
                    <a:pt x="977" y="109"/>
                  </a:lnTo>
                  <a:lnTo>
                    <a:pt x="964" y="109"/>
                  </a:lnTo>
                  <a:lnTo>
                    <a:pt x="959" y="115"/>
                  </a:lnTo>
                  <a:lnTo>
                    <a:pt x="948" y="122"/>
                  </a:lnTo>
                  <a:lnTo>
                    <a:pt x="944" y="141"/>
                  </a:lnTo>
                  <a:lnTo>
                    <a:pt x="949" y="156"/>
                  </a:lnTo>
                  <a:lnTo>
                    <a:pt x="953" y="157"/>
                  </a:lnTo>
                  <a:lnTo>
                    <a:pt x="959" y="156"/>
                  </a:lnTo>
                  <a:lnTo>
                    <a:pt x="969" y="144"/>
                  </a:lnTo>
                  <a:lnTo>
                    <a:pt x="974" y="145"/>
                  </a:lnTo>
                  <a:lnTo>
                    <a:pt x="979" y="163"/>
                  </a:lnTo>
                  <a:lnTo>
                    <a:pt x="977" y="167"/>
                  </a:lnTo>
                  <a:lnTo>
                    <a:pt x="970" y="172"/>
                  </a:lnTo>
                  <a:lnTo>
                    <a:pt x="962" y="181"/>
                  </a:lnTo>
                  <a:lnTo>
                    <a:pt x="955" y="192"/>
                  </a:lnTo>
                  <a:lnTo>
                    <a:pt x="943" y="211"/>
                  </a:lnTo>
                  <a:lnTo>
                    <a:pt x="935" y="219"/>
                  </a:lnTo>
                  <a:lnTo>
                    <a:pt x="929" y="232"/>
                  </a:lnTo>
                  <a:lnTo>
                    <a:pt x="923" y="243"/>
                  </a:lnTo>
                  <a:lnTo>
                    <a:pt x="910" y="243"/>
                  </a:lnTo>
                  <a:lnTo>
                    <a:pt x="914" y="274"/>
                  </a:lnTo>
                  <a:lnTo>
                    <a:pt x="911" y="280"/>
                  </a:lnTo>
                  <a:lnTo>
                    <a:pt x="898" y="296"/>
                  </a:lnTo>
                  <a:lnTo>
                    <a:pt x="894" y="295"/>
                  </a:lnTo>
                  <a:lnTo>
                    <a:pt x="884" y="294"/>
                  </a:lnTo>
                  <a:lnTo>
                    <a:pt x="876" y="287"/>
                  </a:lnTo>
                  <a:lnTo>
                    <a:pt x="862" y="281"/>
                  </a:lnTo>
                  <a:lnTo>
                    <a:pt x="858" y="292"/>
                  </a:lnTo>
                  <a:lnTo>
                    <a:pt x="873" y="315"/>
                  </a:lnTo>
                  <a:lnTo>
                    <a:pt x="869" y="319"/>
                  </a:lnTo>
                  <a:lnTo>
                    <a:pt x="864" y="318"/>
                  </a:lnTo>
                  <a:lnTo>
                    <a:pt x="856" y="319"/>
                  </a:lnTo>
                  <a:lnTo>
                    <a:pt x="850" y="319"/>
                  </a:lnTo>
                  <a:lnTo>
                    <a:pt x="835" y="313"/>
                  </a:lnTo>
                  <a:lnTo>
                    <a:pt x="823" y="315"/>
                  </a:lnTo>
                  <a:lnTo>
                    <a:pt x="823" y="336"/>
                  </a:lnTo>
                  <a:lnTo>
                    <a:pt x="830" y="333"/>
                  </a:lnTo>
                  <a:lnTo>
                    <a:pt x="836" y="333"/>
                  </a:lnTo>
                  <a:lnTo>
                    <a:pt x="850" y="342"/>
                  </a:lnTo>
                  <a:lnTo>
                    <a:pt x="853" y="347"/>
                  </a:lnTo>
                  <a:lnTo>
                    <a:pt x="854" y="367"/>
                  </a:lnTo>
                  <a:lnTo>
                    <a:pt x="851" y="373"/>
                  </a:lnTo>
                  <a:lnTo>
                    <a:pt x="846" y="377"/>
                  </a:lnTo>
                  <a:lnTo>
                    <a:pt x="843" y="397"/>
                  </a:lnTo>
                  <a:lnTo>
                    <a:pt x="836" y="398"/>
                  </a:lnTo>
                  <a:lnTo>
                    <a:pt x="834" y="396"/>
                  </a:lnTo>
                  <a:lnTo>
                    <a:pt x="832" y="402"/>
                  </a:lnTo>
                  <a:lnTo>
                    <a:pt x="833" y="409"/>
                  </a:lnTo>
                  <a:lnTo>
                    <a:pt x="838" y="416"/>
                  </a:lnTo>
                  <a:lnTo>
                    <a:pt x="836" y="420"/>
                  </a:lnTo>
                  <a:lnTo>
                    <a:pt x="826" y="422"/>
                  </a:lnTo>
                  <a:lnTo>
                    <a:pt x="821" y="421"/>
                  </a:lnTo>
                  <a:lnTo>
                    <a:pt x="811" y="416"/>
                  </a:lnTo>
                  <a:lnTo>
                    <a:pt x="809" y="418"/>
                  </a:lnTo>
                  <a:lnTo>
                    <a:pt x="811" y="440"/>
                  </a:lnTo>
                  <a:lnTo>
                    <a:pt x="811" y="446"/>
                  </a:lnTo>
                  <a:lnTo>
                    <a:pt x="807" y="454"/>
                  </a:lnTo>
                  <a:lnTo>
                    <a:pt x="803" y="458"/>
                  </a:lnTo>
                  <a:lnTo>
                    <a:pt x="794" y="455"/>
                  </a:lnTo>
                  <a:lnTo>
                    <a:pt x="782" y="452"/>
                  </a:lnTo>
                  <a:lnTo>
                    <a:pt x="774" y="446"/>
                  </a:lnTo>
                  <a:lnTo>
                    <a:pt x="768" y="448"/>
                  </a:lnTo>
                  <a:lnTo>
                    <a:pt x="761" y="462"/>
                  </a:lnTo>
                  <a:lnTo>
                    <a:pt x="767" y="465"/>
                  </a:lnTo>
                  <a:lnTo>
                    <a:pt x="769" y="466"/>
                  </a:lnTo>
                  <a:lnTo>
                    <a:pt x="781" y="469"/>
                  </a:lnTo>
                  <a:lnTo>
                    <a:pt x="791" y="472"/>
                  </a:lnTo>
                  <a:lnTo>
                    <a:pt x="800" y="477"/>
                  </a:lnTo>
                  <a:lnTo>
                    <a:pt x="812" y="478"/>
                  </a:lnTo>
                  <a:lnTo>
                    <a:pt x="816" y="486"/>
                  </a:lnTo>
                  <a:lnTo>
                    <a:pt x="816" y="495"/>
                  </a:lnTo>
                  <a:lnTo>
                    <a:pt x="811" y="505"/>
                  </a:lnTo>
                  <a:lnTo>
                    <a:pt x="795" y="512"/>
                  </a:lnTo>
                  <a:lnTo>
                    <a:pt x="790" y="515"/>
                  </a:lnTo>
                  <a:lnTo>
                    <a:pt x="784" y="520"/>
                  </a:lnTo>
                  <a:lnTo>
                    <a:pt x="777" y="522"/>
                  </a:lnTo>
                  <a:lnTo>
                    <a:pt x="775" y="516"/>
                  </a:lnTo>
                  <a:lnTo>
                    <a:pt x="770" y="500"/>
                  </a:lnTo>
                  <a:lnTo>
                    <a:pt x="767" y="501"/>
                  </a:lnTo>
                  <a:lnTo>
                    <a:pt x="763" y="501"/>
                  </a:lnTo>
                  <a:lnTo>
                    <a:pt x="755" y="493"/>
                  </a:lnTo>
                  <a:lnTo>
                    <a:pt x="755" y="497"/>
                  </a:lnTo>
                  <a:lnTo>
                    <a:pt x="757" y="510"/>
                  </a:lnTo>
                  <a:lnTo>
                    <a:pt x="748" y="509"/>
                  </a:lnTo>
                  <a:lnTo>
                    <a:pt x="739" y="506"/>
                  </a:lnTo>
                  <a:lnTo>
                    <a:pt x="734" y="498"/>
                  </a:lnTo>
                  <a:lnTo>
                    <a:pt x="728" y="486"/>
                  </a:lnTo>
                  <a:lnTo>
                    <a:pt x="726" y="487"/>
                  </a:lnTo>
                  <a:lnTo>
                    <a:pt x="729" y="506"/>
                  </a:lnTo>
                  <a:lnTo>
                    <a:pt x="728" y="510"/>
                  </a:lnTo>
                  <a:lnTo>
                    <a:pt x="723" y="513"/>
                  </a:lnTo>
                  <a:lnTo>
                    <a:pt x="713" y="510"/>
                  </a:lnTo>
                  <a:lnTo>
                    <a:pt x="700" y="510"/>
                  </a:lnTo>
                  <a:lnTo>
                    <a:pt x="694" y="508"/>
                  </a:lnTo>
                  <a:lnTo>
                    <a:pt x="686" y="498"/>
                  </a:lnTo>
                  <a:lnTo>
                    <a:pt x="682" y="495"/>
                  </a:lnTo>
                  <a:lnTo>
                    <a:pt x="681" y="506"/>
                  </a:lnTo>
                  <a:lnTo>
                    <a:pt x="677" y="510"/>
                  </a:lnTo>
                  <a:lnTo>
                    <a:pt x="666" y="502"/>
                  </a:lnTo>
                  <a:lnTo>
                    <a:pt x="667" y="487"/>
                  </a:lnTo>
                  <a:lnTo>
                    <a:pt x="668" y="481"/>
                  </a:lnTo>
                  <a:lnTo>
                    <a:pt x="677" y="478"/>
                  </a:lnTo>
                  <a:lnTo>
                    <a:pt x="681" y="472"/>
                  </a:lnTo>
                  <a:lnTo>
                    <a:pt x="686" y="467"/>
                  </a:lnTo>
                  <a:lnTo>
                    <a:pt x="694" y="468"/>
                  </a:lnTo>
                  <a:lnTo>
                    <a:pt x="696" y="463"/>
                  </a:lnTo>
                  <a:lnTo>
                    <a:pt x="690" y="453"/>
                  </a:lnTo>
                  <a:lnTo>
                    <a:pt x="684" y="435"/>
                  </a:lnTo>
                  <a:lnTo>
                    <a:pt x="684" y="431"/>
                  </a:lnTo>
                  <a:lnTo>
                    <a:pt x="687" y="428"/>
                  </a:lnTo>
                  <a:lnTo>
                    <a:pt x="695" y="429"/>
                  </a:lnTo>
                  <a:lnTo>
                    <a:pt x="705" y="432"/>
                  </a:lnTo>
                  <a:lnTo>
                    <a:pt x="710" y="437"/>
                  </a:lnTo>
                  <a:lnTo>
                    <a:pt x="716" y="451"/>
                  </a:lnTo>
                  <a:lnTo>
                    <a:pt x="724" y="460"/>
                  </a:lnTo>
                  <a:lnTo>
                    <a:pt x="731" y="462"/>
                  </a:lnTo>
                  <a:lnTo>
                    <a:pt x="740" y="462"/>
                  </a:lnTo>
                  <a:lnTo>
                    <a:pt x="745" y="458"/>
                  </a:lnTo>
                  <a:lnTo>
                    <a:pt x="746" y="451"/>
                  </a:lnTo>
                  <a:lnTo>
                    <a:pt x="749" y="443"/>
                  </a:lnTo>
                  <a:lnTo>
                    <a:pt x="731" y="443"/>
                  </a:lnTo>
                  <a:lnTo>
                    <a:pt x="725" y="438"/>
                  </a:lnTo>
                  <a:lnTo>
                    <a:pt x="724" y="415"/>
                  </a:lnTo>
                  <a:lnTo>
                    <a:pt x="725" y="410"/>
                  </a:lnTo>
                  <a:lnTo>
                    <a:pt x="715" y="406"/>
                  </a:lnTo>
                  <a:lnTo>
                    <a:pt x="704" y="402"/>
                  </a:lnTo>
                  <a:lnTo>
                    <a:pt x="702" y="402"/>
                  </a:lnTo>
                  <a:lnTo>
                    <a:pt x="699" y="405"/>
                  </a:lnTo>
                  <a:lnTo>
                    <a:pt x="700" y="383"/>
                  </a:lnTo>
                  <a:lnTo>
                    <a:pt x="707" y="366"/>
                  </a:lnTo>
                  <a:lnTo>
                    <a:pt x="713" y="362"/>
                  </a:lnTo>
                  <a:lnTo>
                    <a:pt x="724" y="361"/>
                  </a:lnTo>
                  <a:lnTo>
                    <a:pt x="730" y="363"/>
                  </a:lnTo>
                  <a:lnTo>
                    <a:pt x="738" y="365"/>
                  </a:lnTo>
                  <a:lnTo>
                    <a:pt x="750" y="374"/>
                  </a:lnTo>
                  <a:lnTo>
                    <a:pt x="758" y="378"/>
                  </a:lnTo>
                  <a:lnTo>
                    <a:pt x="761" y="373"/>
                  </a:lnTo>
                  <a:lnTo>
                    <a:pt x="767" y="372"/>
                  </a:lnTo>
                  <a:lnTo>
                    <a:pt x="748" y="348"/>
                  </a:lnTo>
                  <a:lnTo>
                    <a:pt x="737" y="338"/>
                  </a:lnTo>
                  <a:lnTo>
                    <a:pt x="717" y="297"/>
                  </a:lnTo>
                  <a:lnTo>
                    <a:pt x="715" y="305"/>
                  </a:lnTo>
                  <a:lnTo>
                    <a:pt x="706" y="276"/>
                  </a:lnTo>
                  <a:lnTo>
                    <a:pt x="706" y="267"/>
                  </a:lnTo>
                  <a:lnTo>
                    <a:pt x="708" y="263"/>
                  </a:lnTo>
                  <a:lnTo>
                    <a:pt x="718" y="267"/>
                  </a:lnTo>
                  <a:lnTo>
                    <a:pt x="730" y="267"/>
                  </a:lnTo>
                  <a:lnTo>
                    <a:pt x="741" y="269"/>
                  </a:lnTo>
                  <a:lnTo>
                    <a:pt x="751" y="282"/>
                  </a:lnTo>
                  <a:lnTo>
                    <a:pt x="765" y="308"/>
                  </a:lnTo>
                  <a:lnTo>
                    <a:pt x="773" y="306"/>
                  </a:lnTo>
                  <a:lnTo>
                    <a:pt x="778" y="309"/>
                  </a:lnTo>
                  <a:lnTo>
                    <a:pt x="770" y="291"/>
                  </a:lnTo>
                  <a:lnTo>
                    <a:pt x="759" y="280"/>
                  </a:lnTo>
                  <a:lnTo>
                    <a:pt x="766" y="255"/>
                  </a:lnTo>
                  <a:lnTo>
                    <a:pt x="774" y="244"/>
                  </a:lnTo>
                  <a:lnTo>
                    <a:pt x="784" y="243"/>
                  </a:lnTo>
                  <a:lnTo>
                    <a:pt x="793" y="235"/>
                  </a:lnTo>
                  <a:lnTo>
                    <a:pt x="805" y="232"/>
                  </a:lnTo>
                  <a:lnTo>
                    <a:pt x="812" y="228"/>
                  </a:lnTo>
                  <a:lnTo>
                    <a:pt x="820" y="226"/>
                  </a:lnTo>
                  <a:lnTo>
                    <a:pt x="809" y="209"/>
                  </a:lnTo>
                  <a:lnTo>
                    <a:pt x="801" y="203"/>
                  </a:lnTo>
                  <a:lnTo>
                    <a:pt x="787" y="204"/>
                  </a:lnTo>
                  <a:lnTo>
                    <a:pt x="779" y="213"/>
                  </a:lnTo>
                  <a:lnTo>
                    <a:pt x="772" y="219"/>
                  </a:lnTo>
                  <a:lnTo>
                    <a:pt x="764" y="226"/>
                  </a:lnTo>
                  <a:lnTo>
                    <a:pt x="755" y="228"/>
                  </a:lnTo>
                  <a:lnTo>
                    <a:pt x="752" y="231"/>
                  </a:lnTo>
                  <a:lnTo>
                    <a:pt x="743" y="215"/>
                  </a:lnTo>
                  <a:lnTo>
                    <a:pt x="742" y="219"/>
                  </a:lnTo>
                  <a:lnTo>
                    <a:pt x="739" y="225"/>
                  </a:lnTo>
                  <a:lnTo>
                    <a:pt x="726" y="224"/>
                  </a:lnTo>
                  <a:lnTo>
                    <a:pt x="717" y="237"/>
                  </a:lnTo>
                  <a:lnTo>
                    <a:pt x="719" y="207"/>
                  </a:lnTo>
                  <a:lnTo>
                    <a:pt x="724" y="196"/>
                  </a:lnTo>
                  <a:lnTo>
                    <a:pt x="724" y="188"/>
                  </a:lnTo>
                  <a:lnTo>
                    <a:pt x="721" y="179"/>
                  </a:lnTo>
                  <a:lnTo>
                    <a:pt x="713" y="173"/>
                  </a:lnTo>
                  <a:lnTo>
                    <a:pt x="705" y="173"/>
                  </a:lnTo>
                  <a:lnTo>
                    <a:pt x="680" y="192"/>
                  </a:lnTo>
                  <a:lnTo>
                    <a:pt x="669" y="217"/>
                  </a:lnTo>
                  <a:lnTo>
                    <a:pt x="666" y="213"/>
                  </a:lnTo>
                  <a:lnTo>
                    <a:pt x="663" y="204"/>
                  </a:lnTo>
                  <a:lnTo>
                    <a:pt x="665" y="199"/>
                  </a:lnTo>
                  <a:lnTo>
                    <a:pt x="669" y="198"/>
                  </a:lnTo>
                  <a:lnTo>
                    <a:pt x="668" y="186"/>
                  </a:lnTo>
                  <a:lnTo>
                    <a:pt x="665" y="171"/>
                  </a:lnTo>
                  <a:lnTo>
                    <a:pt x="658" y="168"/>
                  </a:lnTo>
                  <a:lnTo>
                    <a:pt x="656" y="168"/>
                  </a:lnTo>
                  <a:close/>
                  <a:moveTo>
                    <a:pt x="721" y="1026"/>
                  </a:moveTo>
                  <a:lnTo>
                    <a:pt x="718" y="1025"/>
                  </a:lnTo>
                  <a:lnTo>
                    <a:pt x="718" y="1014"/>
                  </a:lnTo>
                  <a:lnTo>
                    <a:pt x="716" y="1010"/>
                  </a:lnTo>
                  <a:lnTo>
                    <a:pt x="710" y="1012"/>
                  </a:lnTo>
                  <a:lnTo>
                    <a:pt x="696" y="1015"/>
                  </a:lnTo>
                  <a:lnTo>
                    <a:pt x="697" y="1009"/>
                  </a:lnTo>
                  <a:lnTo>
                    <a:pt x="700" y="1006"/>
                  </a:lnTo>
                  <a:lnTo>
                    <a:pt x="710" y="998"/>
                  </a:lnTo>
                  <a:lnTo>
                    <a:pt x="708" y="992"/>
                  </a:lnTo>
                  <a:lnTo>
                    <a:pt x="707" y="986"/>
                  </a:lnTo>
                  <a:lnTo>
                    <a:pt x="708" y="980"/>
                  </a:lnTo>
                  <a:lnTo>
                    <a:pt x="710" y="969"/>
                  </a:lnTo>
                  <a:lnTo>
                    <a:pt x="713" y="961"/>
                  </a:lnTo>
                  <a:lnTo>
                    <a:pt x="714" y="952"/>
                  </a:lnTo>
                  <a:lnTo>
                    <a:pt x="716" y="946"/>
                  </a:lnTo>
                  <a:lnTo>
                    <a:pt x="722" y="953"/>
                  </a:lnTo>
                  <a:lnTo>
                    <a:pt x="721" y="961"/>
                  </a:lnTo>
                  <a:lnTo>
                    <a:pt x="725" y="966"/>
                  </a:lnTo>
                  <a:lnTo>
                    <a:pt x="728" y="967"/>
                  </a:lnTo>
                  <a:lnTo>
                    <a:pt x="731" y="960"/>
                  </a:lnTo>
                  <a:lnTo>
                    <a:pt x="735" y="962"/>
                  </a:lnTo>
                  <a:lnTo>
                    <a:pt x="739" y="966"/>
                  </a:lnTo>
                  <a:lnTo>
                    <a:pt x="745" y="973"/>
                  </a:lnTo>
                  <a:lnTo>
                    <a:pt x="748" y="976"/>
                  </a:lnTo>
                  <a:lnTo>
                    <a:pt x="761" y="983"/>
                  </a:lnTo>
                  <a:lnTo>
                    <a:pt x="763" y="987"/>
                  </a:lnTo>
                  <a:lnTo>
                    <a:pt x="764" y="990"/>
                  </a:lnTo>
                  <a:lnTo>
                    <a:pt x="764" y="1003"/>
                  </a:lnTo>
                  <a:lnTo>
                    <a:pt x="767" y="1003"/>
                  </a:lnTo>
                  <a:lnTo>
                    <a:pt x="770" y="1002"/>
                  </a:lnTo>
                  <a:lnTo>
                    <a:pt x="776" y="1003"/>
                  </a:lnTo>
                  <a:lnTo>
                    <a:pt x="780" y="1005"/>
                  </a:lnTo>
                  <a:lnTo>
                    <a:pt x="785" y="1010"/>
                  </a:lnTo>
                  <a:lnTo>
                    <a:pt x="783" y="1012"/>
                  </a:lnTo>
                  <a:lnTo>
                    <a:pt x="782" y="1013"/>
                  </a:lnTo>
                  <a:lnTo>
                    <a:pt x="779" y="1017"/>
                  </a:lnTo>
                  <a:lnTo>
                    <a:pt x="773" y="1016"/>
                  </a:lnTo>
                  <a:lnTo>
                    <a:pt x="770" y="1015"/>
                  </a:lnTo>
                  <a:lnTo>
                    <a:pt x="762" y="1013"/>
                  </a:lnTo>
                  <a:lnTo>
                    <a:pt x="760" y="1011"/>
                  </a:lnTo>
                  <a:lnTo>
                    <a:pt x="756" y="1004"/>
                  </a:lnTo>
                  <a:lnTo>
                    <a:pt x="753" y="1000"/>
                  </a:lnTo>
                  <a:lnTo>
                    <a:pt x="747" y="997"/>
                  </a:lnTo>
                  <a:lnTo>
                    <a:pt x="744" y="997"/>
                  </a:lnTo>
                  <a:lnTo>
                    <a:pt x="742" y="1001"/>
                  </a:lnTo>
                  <a:lnTo>
                    <a:pt x="743" y="1009"/>
                  </a:lnTo>
                  <a:lnTo>
                    <a:pt x="743" y="1010"/>
                  </a:lnTo>
                  <a:lnTo>
                    <a:pt x="735" y="1012"/>
                  </a:lnTo>
                  <a:lnTo>
                    <a:pt x="731" y="1018"/>
                  </a:lnTo>
                  <a:lnTo>
                    <a:pt x="728" y="1022"/>
                  </a:lnTo>
                  <a:lnTo>
                    <a:pt x="721" y="1026"/>
                  </a:lnTo>
                  <a:close/>
                  <a:moveTo>
                    <a:pt x="1035" y="1423"/>
                  </a:moveTo>
                  <a:lnTo>
                    <a:pt x="1033" y="1422"/>
                  </a:lnTo>
                  <a:lnTo>
                    <a:pt x="1030" y="1420"/>
                  </a:lnTo>
                  <a:lnTo>
                    <a:pt x="1028" y="1415"/>
                  </a:lnTo>
                  <a:lnTo>
                    <a:pt x="1028" y="1410"/>
                  </a:lnTo>
                  <a:lnTo>
                    <a:pt x="1032" y="1403"/>
                  </a:lnTo>
                  <a:lnTo>
                    <a:pt x="1038" y="1395"/>
                  </a:lnTo>
                  <a:lnTo>
                    <a:pt x="1043" y="1399"/>
                  </a:lnTo>
                  <a:lnTo>
                    <a:pt x="1040" y="1402"/>
                  </a:lnTo>
                  <a:lnTo>
                    <a:pt x="1040" y="1406"/>
                  </a:lnTo>
                  <a:lnTo>
                    <a:pt x="1038" y="1409"/>
                  </a:lnTo>
                  <a:lnTo>
                    <a:pt x="1037" y="1410"/>
                  </a:lnTo>
                  <a:lnTo>
                    <a:pt x="1033" y="1412"/>
                  </a:lnTo>
                  <a:lnTo>
                    <a:pt x="1032" y="1416"/>
                  </a:lnTo>
                  <a:lnTo>
                    <a:pt x="1035" y="1418"/>
                  </a:lnTo>
                  <a:lnTo>
                    <a:pt x="1036" y="1418"/>
                  </a:lnTo>
                  <a:lnTo>
                    <a:pt x="1038" y="1416"/>
                  </a:lnTo>
                  <a:lnTo>
                    <a:pt x="1040" y="1413"/>
                  </a:lnTo>
                  <a:lnTo>
                    <a:pt x="1044" y="1410"/>
                  </a:lnTo>
                  <a:lnTo>
                    <a:pt x="1045" y="1411"/>
                  </a:lnTo>
                  <a:lnTo>
                    <a:pt x="1048" y="1414"/>
                  </a:lnTo>
                  <a:lnTo>
                    <a:pt x="1047" y="1417"/>
                  </a:lnTo>
                  <a:lnTo>
                    <a:pt x="1046" y="1419"/>
                  </a:lnTo>
                  <a:lnTo>
                    <a:pt x="1039" y="1422"/>
                  </a:lnTo>
                  <a:lnTo>
                    <a:pt x="1035" y="1423"/>
                  </a:lnTo>
                  <a:close/>
                  <a:moveTo>
                    <a:pt x="1070" y="1367"/>
                  </a:moveTo>
                  <a:lnTo>
                    <a:pt x="1063" y="1364"/>
                  </a:lnTo>
                  <a:lnTo>
                    <a:pt x="1067" y="1358"/>
                  </a:lnTo>
                  <a:lnTo>
                    <a:pt x="1069" y="1357"/>
                  </a:lnTo>
                  <a:lnTo>
                    <a:pt x="1070" y="1357"/>
                  </a:lnTo>
                  <a:lnTo>
                    <a:pt x="1072" y="1357"/>
                  </a:lnTo>
                  <a:lnTo>
                    <a:pt x="1074" y="1355"/>
                  </a:lnTo>
                  <a:lnTo>
                    <a:pt x="1070" y="1349"/>
                  </a:lnTo>
                  <a:lnTo>
                    <a:pt x="1070" y="1347"/>
                  </a:lnTo>
                  <a:lnTo>
                    <a:pt x="1073" y="1339"/>
                  </a:lnTo>
                  <a:lnTo>
                    <a:pt x="1080" y="1327"/>
                  </a:lnTo>
                  <a:lnTo>
                    <a:pt x="1088" y="1315"/>
                  </a:lnTo>
                  <a:lnTo>
                    <a:pt x="1093" y="1311"/>
                  </a:lnTo>
                  <a:lnTo>
                    <a:pt x="1096" y="1309"/>
                  </a:lnTo>
                  <a:lnTo>
                    <a:pt x="1103" y="1307"/>
                  </a:lnTo>
                  <a:lnTo>
                    <a:pt x="1104" y="1308"/>
                  </a:lnTo>
                  <a:lnTo>
                    <a:pt x="1105" y="1310"/>
                  </a:lnTo>
                  <a:lnTo>
                    <a:pt x="1103" y="1312"/>
                  </a:lnTo>
                  <a:lnTo>
                    <a:pt x="1100" y="1312"/>
                  </a:lnTo>
                  <a:lnTo>
                    <a:pt x="1099" y="1313"/>
                  </a:lnTo>
                  <a:lnTo>
                    <a:pt x="1100" y="1318"/>
                  </a:lnTo>
                  <a:lnTo>
                    <a:pt x="1096" y="1325"/>
                  </a:lnTo>
                  <a:lnTo>
                    <a:pt x="1089" y="1338"/>
                  </a:lnTo>
                  <a:lnTo>
                    <a:pt x="1087" y="1342"/>
                  </a:lnTo>
                  <a:lnTo>
                    <a:pt x="1088" y="1345"/>
                  </a:lnTo>
                  <a:lnTo>
                    <a:pt x="1089" y="1345"/>
                  </a:lnTo>
                  <a:lnTo>
                    <a:pt x="1091" y="1343"/>
                  </a:lnTo>
                  <a:lnTo>
                    <a:pt x="1094" y="1339"/>
                  </a:lnTo>
                  <a:lnTo>
                    <a:pt x="1097" y="1337"/>
                  </a:lnTo>
                  <a:lnTo>
                    <a:pt x="1103" y="1339"/>
                  </a:lnTo>
                  <a:lnTo>
                    <a:pt x="1098" y="1346"/>
                  </a:lnTo>
                  <a:lnTo>
                    <a:pt x="1099" y="1348"/>
                  </a:lnTo>
                  <a:lnTo>
                    <a:pt x="1101" y="1348"/>
                  </a:lnTo>
                  <a:lnTo>
                    <a:pt x="1109" y="1353"/>
                  </a:lnTo>
                  <a:lnTo>
                    <a:pt x="1113" y="1353"/>
                  </a:lnTo>
                  <a:lnTo>
                    <a:pt x="1115" y="1349"/>
                  </a:lnTo>
                  <a:lnTo>
                    <a:pt x="1117" y="1349"/>
                  </a:lnTo>
                  <a:lnTo>
                    <a:pt x="1121" y="1349"/>
                  </a:lnTo>
                  <a:lnTo>
                    <a:pt x="1126" y="1351"/>
                  </a:lnTo>
                  <a:lnTo>
                    <a:pt x="1130" y="1353"/>
                  </a:lnTo>
                  <a:lnTo>
                    <a:pt x="1128" y="1356"/>
                  </a:lnTo>
                  <a:lnTo>
                    <a:pt x="1126" y="1358"/>
                  </a:lnTo>
                  <a:lnTo>
                    <a:pt x="1121" y="1362"/>
                  </a:lnTo>
                  <a:lnTo>
                    <a:pt x="1124" y="1365"/>
                  </a:lnTo>
                  <a:lnTo>
                    <a:pt x="1126" y="1368"/>
                  </a:lnTo>
                  <a:lnTo>
                    <a:pt x="1128" y="1368"/>
                  </a:lnTo>
                  <a:lnTo>
                    <a:pt x="1130" y="1367"/>
                  </a:lnTo>
                  <a:lnTo>
                    <a:pt x="1133" y="1366"/>
                  </a:lnTo>
                  <a:lnTo>
                    <a:pt x="1135" y="1367"/>
                  </a:lnTo>
                  <a:lnTo>
                    <a:pt x="1135" y="1368"/>
                  </a:lnTo>
                  <a:lnTo>
                    <a:pt x="1133" y="1370"/>
                  </a:lnTo>
                  <a:lnTo>
                    <a:pt x="1131" y="1372"/>
                  </a:lnTo>
                  <a:lnTo>
                    <a:pt x="1126" y="1373"/>
                  </a:lnTo>
                  <a:lnTo>
                    <a:pt x="1125" y="1375"/>
                  </a:lnTo>
                  <a:lnTo>
                    <a:pt x="1126" y="1378"/>
                  </a:lnTo>
                  <a:lnTo>
                    <a:pt x="1127" y="1381"/>
                  </a:lnTo>
                  <a:lnTo>
                    <a:pt x="1129" y="1383"/>
                  </a:lnTo>
                  <a:lnTo>
                    <a:pt x="1130" y="1381"/>
                  </a:lnTo>
                  <a:lnTo>
                    <a:pt x="1132" y="1379"/>
                  </a:lnTo>
                  <a:lnTo>
                    <a:pt x="1135" y="1381"/>
                  </a:lnTo>
                  <a:lnTo>
                    <a:pt x="1134" y="1384"/>
                  </a:lnTo>
                  <a:lnTo>
                    <a:pt x="1135" y="1387"/>
                  </a:lnTo>
                  <a:lnTo>
                    <a:pt x="1139" y="1387"/>
                  </a:lnTo>
                  <a:lnTo>
                    <a:pt x="1139" y="1387"/>
                  </a:lnTo>
                  <a:lnTo>
                    <a:pt x="1140" y="1388"/>
                  </a:lnTo>
                  <a:lnTo>
                    <a:pt x="1139" y="1391"/>
                  </a:lnTo>
                  <a:lnTo>
                    <a:pt x="1137" y="1397"/>
                  </a:lnTo>
                  <a:lnTo>
                    <a:pt x="1135" y="1402"/>
                  </a:lnTo>
                  <a:lnTo>
                    <a:pt x="1134" y="1402"/>
                  </a:lnTo>
                  <a:lnTo>
                    <a:pt x="1130" y="1401"/>
                  </a:lnTo>
                  <a:lnTo>
                    <a:pt x="1128" y="1399"/>
                  </a:lnTo>
                  <a:lnTo>
                    <a:pt x="1128" y="1394"/>
                  </a:lnTo>
                  <a:lnTo>
                    <a:pt x="1124" y="1397"/>
                  </a:lnTo>
                  <a:lnTo>
                    <a:pt x="1122" y="1397"/>
                  </a:lnTo>
                  <a:lnTo>
                    <a:pt x="1122" y="1395"/>
                  </a:lnTo>
                  <a:lnTo>
                    <a:pt x="1124" y="1390"/>
                  </a:lnTo>
                  <a:lnTo>
                    <a:pt x="1124" y="1387"/>
                  </a:lnTo>
                  <a:lnTo>
                    <a:pt x="1122" y="1382"/>
                  </a:lnTo>
                  <a:lnTo>
                    <a:pt x="1121" y="1382"/>
                  </a:lnTo>
                  <a:lnTo>
                    <a:pt x="1118" y="1385"/>
                  </a:lnTo>
                  <a:lnTo>
                    <a:pt x="1116" y="1388"/>
                  </a:lnTo>
                  <a:lnTo>
                    <a:pt x="1114" y="1389"/>
                  </a:lnTo>
                  <a:lnTo>
                    <a:pt x="1111" y="1391"/>
                  </a:lnTo>
                  <a:lnTo>
                    <a:pt x="1108" y="1396"/>
                  </a:lnTo>
                  <a:lnTo>
                    <a:pt x="1105" y="1398"/>
                  </a:lnTo>
                  <a:lnTo>
                    <a:pt x="1100" y="1398"/>
                  </a:lnTo>
                  <a:lnTo>
                    <a:pt x="1099" y="1396"/>
                  </a:lnTo>
                  <a:lnTo>
                    <a:pt x="1100" y="1395"/>
                  </a:lnTo>
                  <a:lnTo>
                    <a:pt x="1107" y="1391"/>
                  </a:lnTo>
                  <a:lnTo>
                    <a:pt x="1109" y="1387"/>
                  </a:lnTo>
                  <a:lnTo>
                    <a:pt x="1113" y="1384"/>
                  </a:lnTo>
                  <a:lnTo>
                    <a:pt x="1109" y="1382"/>
                  </a:lnTo>
                  <a:lnTo>
                    <a:pt x="1106" y="1382"/>
                  </a:lnTo>
                  <a:lnTo>
                    <a:pt x="1104" y="1386"/>
                  </a:lnTo>
                  <a:lnTo>
                    <a:pt x="1101" y="1386"/>
                  </a:lnTo>
                  <a:lnTo>
                    <a:pt x="1100" y="1385"/>
                  </a:lnTo>
                  <a:lnTo>
                    <a:pt x="1101" y="1381"/>
                  </a:lnTo>
                  <a:lnTo>
                    <a:pt x="1096" y="1381"/>
                  </a:lnTo>
                  <a:lnTo>
                    <a:pt x="1096" y="1383"/>
                  </a:lnTo>
                  <a:lnTo>
                    <a:pt x="1093" y="1385"/>
                  </a:lnTo>
                  <a:lnTo>
                    <a:pt x="1087" y="1385"/>
                  </a:lnTo>
                  <a:lnTo>
                    <a:pt x="1083" y="1385"/>
                  </a:lnTo>
                  <a:lnTo>
                    <a:pt x="1076" y="1384"/>
                  </a:lnTo>
                  <a:lnTo>
                    <a:pt x="1070" y="1383"/>
                  </a:lnTo>
                  <a:lnTo>
                    <a:pt x="1063" y="1383"/>
                  </a:lnTo>
                  <a:lnTo>
                    <a:pt x="1057" y="1385"/>
                  </a:lnTo>
                  <a:lnTo>
                    <a:pt x="1056" y="1383"/>
                  </a:lnTo>
                  <a:lnTo>
                    <a:pt x="1055" y="1379"/>
                  </a:lnTo>
                  <a:lnTo>
                    <a:pt x="1056" y="1377"/>
                  </a:lnTo>
                  <a:lnTo>
                    <a:pt x="1059" y="1375"/>
                  </a:lnTo>
                  <a:lnTo>
                    <a:pt x="1063" y="1371"/>
                  </a:lnTo>
                  <a:lnTo>
                    <a:pt x="1066" y="1369"/>
                  </a:lnTo>
                  <a:lnTo>
                    <a:pt x="1070" y="1367"/>
                  </a:lnTo>
                  <a:close/>
                  <a:moveTo>
                    <a:pt x="221" y="1369"/>
                  </a:moveTo>
                  <a:lnTo>
                    <a:pt x="214" y="1367"/>
                  </a:lnTo>
                  <a:lnTo>
                    <a:pt x="206" y="1363"/>
                  </a:lnTo>
                  <a:lnTo>
                    <a:pt x="205" y="1361"/>
                  </a:lnTo>
                  <a:lnTo>
                    <a:pt x="205" y="1360"/>
                  </a:lnTo>
                  <a:lnTo>
                    <a:pt x="207" y="1355"/>
                  </a:lnTo>
                  <a:lnTo>
                    <a:pt x="202" y="1355"/>
                  </a:lnTo>
                  <a:lnTo>
                    <a:pt x="199" y="1358"/>
                  </a:lnTo>
                  <a:lnTo>
                    <a:pt x="197" y="1357"/>
                  </a:lnTo>
                  <a:lnTo>
                    <a:pt x="195" y="1355"/>
                  </a:lnTo>
                  <a:lnTo>
                    <a:pt x="196" y="1351"/>
                  </a:lnTo>
                  <a:lnTo>
                    <a:pt x="193" y="1348"/>
                  </a:lnTo>
                  <a:lnTo>
                    <a:pt x="191" y="1348"/>
                  </a:lnTo>
                  <a:lnTo>
                    <a:pt x="187" y="1347"/>
                  </a:lnTo>
                  <a:lnTo>
                    <a:pt x="186" y="1345"/>
                  </a:lnTo>
                  <a:lnTo>
                    <a:pt x="188" y="1342"/>
                  </a:lnTo>
                  <a:lnTo>
                    <a:pt x="182" y="1338"/>
                  </a:lnTo>
                  <a:lnTo>
                    <a:pt x="179" y="1339"/>
                  </a:lnTo>
                  <a:lnTo>
                    <a:pt x="176" y="1338"/>
                  </a:lnTo>
                  <a:lnTo>
                    <a:pt x="172" y="1333"/>
                  </a:lnTo>
                  <a:lnTo>
                    <a:pt x="164" y="1325"/>
                  </a:lnTo>
                  <a:lnTo>
                    <a:pt x="163" y="1323"/>
                  </a:lnTo>
                  <a:lnTo>
                    <a:pt x="163" y="1322"/>
                  </a:lnTo>
                  <a:lnTo>
                    <a:pt x="169" y="1321"/>
                  </a:lnTo>
                  <a:lnTo>
                    <a:pt x="170" y="1321"/>
                  </a:lnTo>
                  <a:lnTo>
                    <a:pt x="182" y="1327"/>
                  </a:lnTo>
                  <a:lnTo>
                    <a:pt x="188" y="1329"/>
                  </a:lnTo>
                  <a:lnTo>
                    <a:pt x="198" y="1331"/>
                  </a:lnTo>
                  <a:lnTo>
                    <a:pt x="200" y="1333"/>
                  </a:lnTo>
                  <a:lnTo>
                    <a:pt x="204" y="1338"/>
                  </a:lnTo>
                  <a:lnTo>
                    <a:pt x="206" y="1343"/>
                  </a:lnTo>
                  <a:lnTo>
                    <a:pt x="209" y="1347"/>
                  </a:lnTo>
                  <a:lnTo>
                    <a:pt x="211" y="1349"/>
                  </a:lnTo>
                  <a:lnTo>
                    <a:pt x="220" y="1354"/>
                  </a:lnTo>
                  <a:lnTo>
                    <a:pt x="222" y="1355"/>
                  </a:lnTo>
                  <a:lnTo>
                    <a:pt x="225" y="1362"/>
                  </a:lnTo>
                  <a:lnTo>
                    <a:pt x="226" y="1366"/>
                  </a:lnTo>
                  <a:lnTo>
                    <a:pt x="224" y="1369"/>
                  </a:lnTo>
                  <a:lnTo>
                    <a:pt x="221" y="1369"/>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3" name="Freeform 5"/>
            <p:cNvSpPr>
              <a:spLocks noEditPoints="1"/>
            </p:cNvSpPr>
            <p:nvPr/>
          </p:nvSpPr>
          <p:spPr bwMode="auto">
            <a:xfrm>
              <a:off x="3082300" y="1524000"/>
              <a:ext cx="1473199" cy="2211388"/>
            </a:xfrm>
            <a:custGeom>
              <a:avLst/>
              <a:gdLst/>
              <a:ahLst/>
              <a:cxnLst>
                <a:cxn ang="0">
                  <a:pos x="576" y="837"/>
                </a:cxn>
                <a:cxn ang="0">
                  <a:pos x="650" y="846"/>
                </a:cxn>
                <a:cxn ang="0">
                  <a:pos x="572" y="905"/>
                </a:cxn>
                <a:cxn ang="0">
                  <a:pos x="523" y="904"/>
                </a:cxn>
                <a:cxn ang="0">
                  <a:pos x="492" y="974"/>
                </a:cxn>
                <a:cxn ang="0">
                  <a:pos x="451" y="976"/>
                </a:cxn>
                <a:cxn ang="0">
                  <a:pos x="421" y="1019"/>
                </a:cxn>
                <a:cxn ang="0">
                  <a:pos x="408" y="1046"/>
                </a:cxn>
                <a:cxn ang="0">
                  <a:pos x="395" y="1075"/>
                </a:cxn>
                <a:cxn ang="0">
                  <a:pos x="388" y="1123"/>
                </a:cxn>
                <a:cxn ang="0">
                  <a:pos x="381" y="1162"/>
                </a:cxn>
                <a:cxn ang="0">
                  <a:pos x="349" y="1136"/>
                </a:cxn>
                <a:cxn ang="0">
                  <a:pos x="319" y="1137"/>
                </a:cxn>
                <a:cxn ang="0">
                  <a:pos x="290" y="1094"/>
                </a:cxn>
                <a:cxn ang="0">
                  <a:pos x="273" y="1055"/>
                </a:cxn>
                <a:cxn ang="0">
                  <a:pos x="274" y="1034"/>
                </a:cxn>
                <a:cxn ang="0">
                  <a:pos x="251" y="990"/>
                </a:cxn>
                <a:cxn ang="0">
                  <a:pos x="254" y="956"/>
                </a:cxn>
                <a:cxn ang="0">
                  <a:pos x="246" y="935"/>
                </a:cxn>
                <a:cxn ang="0">
                  <a:pos x="286" y="924"/>
                </a:cxn>
                <a:cxn ang="0">
                  <a:pos x="279" y="901"/>
                </a:cxn>
                <a:cxn ang="0">
                  <a:pos x="276" y="850"/>
                </a:cxn>
                <a:cxn ang="0">
                  <a:pos x="256" y="822"/>
                </a:cxn>
                <a:cxn ang="0">
                  <a:pos x="264" y="790"/>
                </a:cxn>
                <a:cxn ang="0">
                  <a:pos x="220" y="790"/>
                </a:cxn>
                <a:cxn ang="0">
                  <a:pos x="222" y="710"/>
                </a:cxn>
                <a:cxn ang="0">
                  <a:pos x="153" y="574"/>
                </a:cxn>
                <a:cxn ang="0">
                  <a:pos x="77" y="584"/>
                </a:cxn>
                <a:cxn ang="0">
                  <a:pos x="19" y="523"/>
                </a:cxn>
                <a:cxn ang="0">
                  <a:pos x="74" y="479"/>
                </a:cxn>
                <a:cxn ang="0">
                  <a:pos x="11" y="471"/>
                </a:cxn>
                <a:cxn ang="0">
                  <a:pos x="59" y="392"/>
                </a:cxn>
                <a:cxn ang="0">
                  <a:pos x="79" y="331"/>
                </a:cxn>
                <a:cxn ang="0">
                  <a:pos x="150" y="229"/>
                </a:cxn>
                <a:cxn ang="0">
                  <a:pos x="186" y="162"/>
                </a:cxn>
                <a:cxn ang="0">
                  <a:pos x="260" y="152"/>
                </a:cxn>
                <a:cxn ang="0">
                  <a:pos x="318" y="143"/>
                </a:cxn>
                <a:cxn ang="0">
                  <a:pos x="388" y="40"/>
                </a:cxn>
                <a:cxn ang="0">
                  <a:pos x="503" y="11"/>
                </a:cxn>
                <a:cxn ang="0">
                  <a:pos x="617" y="76"/>
                </a:cxn>
                <a:cxn ang="0">
                  <a:pos x="582" y="137"/>
                </a:cxn>
                <a:cxn ang="0">
                  <a:pos x="540" y="181"/>
                </a:cxn>
                <a:cxn ang="0">
                  <a:pos x="655" y="186"/>
                </a:cxn>
                <a:cxn ang="0">
                  <a:pos x="672" y="214"/>
                </a:cxn>
                <a:cxn ang="0">
                  <a:pos x="765" y="193"/>
                </a:cxn>
                <a:cxn ang="0">
                  <a:pos x="703" y="298"/>
                </a:cxn>
                <a:cxn ang="0">
                  <a:pos x="686" y="362"/>
                </a:cxn>
                <a:cxn ang="0">
                  <a:pos x="663" y="477"/>
                </a:cxn>
                <a:cxn ang="0">
                  <a:pos x="687" y="508"/>
                </a:cxn>
                <a:cxn ang="0">
                  <a:pos x="658" y="539"/>
                </a:cxn>
                <a:cxn ang="0">
                  <a:pos x="686" y="619"/>
                </a:cxn>
                <a:cxn ang="0">
                  <a:pos x="692" y="659"/>
                </a:cxn>
                <a:cxn ang="0">
                  <a:pos x="674" y="696"/>
                </a:cxn>
                <a:cxn ang="0">
                  <a:pos x="613" y="705"/>
                </a:cxn>
                <a:cxn ang="0">
                  <a:pos x="603" y="743"/>
                </a:cxn>
                <a:cxn ang="0">
                  <a:pos x="657" y="801"/>
                </a:cxn>
                <a:cxn ang="0">
                  <a:pos x="621" y="802"/>
                </a:cxn>
                <a:cxn ang="0">
                  <a:pos x="230" y="859"/>
                </a:cxn>
                <a:cxn ang="0">
                  <a:pos x="266" y="866"/>
                </a:cxn>
                <a:cxn ang="0">
                  <a:pos x="638" y="740"/>
                </a:cxn>
              </a:cxnLst>
              <a:rect l="0" t="0" r="r" b="b"/>
              <a:pathLst>
                <a:path w="774" h="1163">
                  <a:moveTo>
                    <a:pt x="590" y="787"/>
                  </a:moveTo>
                  <a:lnTo>
                    <a:pt x="602" y="792"/>
                  </a:lnTo>
                  <a:lnTo>
                    <a:pt x="605" y="798"/>
                  </a:lnTo>
                  <a:lnTo>
                    <a:pt x="599" y="802"/>
                  </a:lnTo>
                  <a:lnTo>
                    <a:pt x="596" y="804"/>
                  </a:lnTo>
                  <a:lnTo>
                    <a:pt x="587" y="806"/>
                  </a:lnTo>
                  <a:lnTo>
                    <a:pt x="580" y="807"/>
                  </a:lnTo>
                  <a:lnTo>
                    <a:pt x="576" y="809"/>
                  </a:lnTo>
                  <a:lnTo>
                    <a:pt x="573" y="813"/>
                  </a:lnTo>
                  <a:lnTo>
                    <a:pt x="572" y="824"/>
                  </a:lnTo>
                  <a:lnTo>
                    <a:pt x="570" y="831"/>
                  </a:lnTo>
                  <a:lnTo>
                    <a:pt x="576" y="837"/>
                  </a:lnTo>
                  <a:lnTo>
                    <a:pt x="581" y="840"/>
                  </a:lnTo>
                  <a:lnTo>
                    <a:pt x="594" y="841"/>
                  </a:lnTo>
                  <a:lnTo>
                    <a:pt x="597" y="841"/>
                  </a:lnTo>
                  <a:lnTo>
                    <a:pt x="608" y="837"/>
                  </a:lnTo>
                  <a:lnTo>
                    <a:pt x="619" y="837"/>
                  </a:lnTo>
                  <a:lnTo>
                    <a:pt x="624" y="839"/>
                  </a:lnTo>
                  <a:lnTo>
                    <a:pt x="629" y="843"/>
                  </a:lnTo>
                  <a:lnTo>
                    <a:pt x="632" y="845"/>
                  </a:lnTo>
                  <a:lnTo>
                    <a:pt x="633" y="844"/>
                  </a:lnTo>
                  <a:lnTo>
                    <a:pt x="639" y="844"/>
                  </a:lnTo>
                  <a:lnTo>
                    <a:pt x="647" y="845"/>
                  </a:lnTo>
                  <a:lnTo>
                    <a:pt x="650" y="846"/>
                  </a:lnTo>
                  <a:lnTo>
                    <a:pt x="642" y="856"/>
                  </a:lnTo>
                  <a:lnTo>
                    <a:pt x="633" y="864"/>
                  </a:lnTo>
                  <a:lnTo>
                    <a:pt x="622" y="873"/>
                  </a:lnTo>
                  <a:lnTo>
                    <a:pt x="619" y="872"/>
                  </a:lnTo>
                  <a:lnTo>
                    <a:pt x="615" y="871"/>
                  </a:lnTo>
                  <a:lnTo>
                    <a:pt x="609" y="881"/>
                  </a:lnTo>
                  <a:lnTo>
                    <a:pt x="603" y="890"/>
                  </a:lnTo>
                  <a:lnTo>
                    <a:pt x="596" y="897"/>
                  </a:lnTo>
                  <a:lnTo>
                    <a:pt x="589" y="902"/>
                  </a:lnTo>
                  <a:lnTo>
                    <a:pt x="588" y="902"/>
                  </a:lnTo>
                  <a:lnTo>
                    <a:pt x="575" y="903"/>
                  </a:lnTo>
                  <a:lnTo>
                    <a:pt x="572" y="905"/>
                  </a:lnTo>
                  <a:lnTo>
                    <a:pt x="569" y="905"/>
                  </a:lnTo>
                  <a:lnTo>
                    <a:pt x="564" y="909"/>
                  </a:lnTo>
                  <a:lnTo>
                    <a:pt x="560" y="911"/>
                  </a:lnTo>
                  <a:lnTo>
                    <a:pt x="557" y="912"/>
                  </a:lnTo>
                  <a:lnTo>
                    <a:pt x="551" y="905"/>
                  </a:lnTo>
                  <a:lnTo>
                    <a:pt x="549" y="906"/>
                  </a:lnTo>
                  <a:lnTo>
                    <a:pt x="545" y="921"/>
                  </a:lnTo>
                  <a:lnTo>
                    <a:pt x="539" y="922"/>
                  </a:lnTo>
                  <a:lnTo>
                    <a:pt x="536" y="922"/>
                  </a:lnTo>
                  <a:lnTo>
                    <a:pt x="531" y="919"/>
                  </a:lnTo>
                  <a:lnTo>
                    <a:pt x="528" y="911"/>
                  </a:lnTo>
                  <a:lnTo>
                    <a:pt x="523" y="904"/>
                  </a:lnTo>
                  <a:lnTo>
                    <a:pt x="519" y="901"/>
                  </a:lnTo>
                  <a:lnTo>
                    <a:pt x="518" y="901"/>
                  </a:lnTo>
                  <a:lnTo>
                    <a:pt x="518" y="904"/>
                  </a:lnTo>
                  <a:lnTo>
                    <a:pt x="522" y="920"/>
                  </a:lnTo>
                  <a:lnTo>
                    <a:pt x="521" y="924"/>
                  </a:lnTo>
                  <a:lnTo>
                    <a:pt x="519" y="925"/>
                  </a:lnTo>
                  <a:lnTo>
                    <a:pt x="516" y="928"/>
                  </a:lnTo>
                  <a:lnTo>
                    <a:pt x="511" y="932"/>
                  </a:lnTo>
                  <a:lnTo>
                    <a:pt x="507" y="938"/>
                  </a:lnTo>
                  <a:lnTo>
                    <a:pt x="501" y="952"/>
                  </a:lnTo>
                  <a:lnTo>
                    <a:pt x="498" y="961"/>
                  </a:lnTo>
                  <a:lnTo>
                    <a:pt x="492" y="974"/>
                  </a:lnTo>
                  <a:lnTo>
                    <a:pt x="487" y="977"/>
                  </a:lnTo>
                  <a:lnTo>
                    <a:pt x="481" y="979"/>
                  </a:lnTo>
                  <a:lnTo>
                    <a:pt x="475" y="975"/>
                  </a:lnTo>
                  <a:lnTo>
                    <a:pt x="474" y="983"/>
                  </a:lnTo>
                  <a:lnTo>
                    <a:pt x="472" y="991"/>
                  </a:lnTo>
                  <a:lnTo>
                    <a:pt x="467" y="995"/>
                  </a:lnTo>
                  <a:lnTo>
                    <a:pt x="462" y="994"/>
                  </a:lnTo>
                  <a:lnTo>
                    <a:pt x="458" y="994"/>
                  </a:lnTo>
                  <a:lnTo>
                    <a:pt x="451" y="1000"/>
                  </a:lnTo>
                  <a:lnTo>
                    <a:pt x="456" y="976"/>
                  </a:lnTo>
                  <a:lnTo>
                    <a:pt x="456" y="976"/>
                  </a:lnTo>
                  <a:lnTo>
                    <a:pt x="451" y="976"/>
                  </a:lnTo>
                  <a:lnTo>
                    <a:pt x="445" y="973"/>
                  </a:lnTo>
                  <a:lnTo>
                    <a:pt x="447" y="979"/>
                  </a:lnTo>
                  <a:lnTo>
                    <a:pt x="446" y="986"/>
                  </a:lnTo>
                  <a:lnTo>
                    <a:pt x="444" y="992"/>
                  </a:lnTo>
                  <a:lnTo>
                    <a:pt x="440" y="997"/>
                  </a:lnTo>
                  <a:lnTo>
                    <a:pt x="433" y="1000"/>
                  </a:lnTo>
                  <a:lnTo>
                    <a:pt x="427" y="1000"/>
                  </a:lnTo>
                  <a:lnTo>
                    <a:pt x="420" y="1001"/>
                  </a:lnTo>
                  <a:lnTo>
                    <a:pt x="423" y="1006"/>
                  </a:lnTo>
                  <a:lnTo>
                    <a:pt x="424" y="1012"/>
                  </a:lnTo>
                  <a:lnTo>
                    <a:pt x="423" y="1017"/>
                  </a:lnTo>
                  <a:lnTo>
                    <a:pt x="421" y="1019"/>
                  </a:lnTo>
                  <a:lnTo>
                    <a:pt x="419" y="1018"/>
                  </a:lnTo>
                  <a:lnTo>
                    <a:pt x="417" y="1018"/>
                  </a:lnTo>
                  <a:lnTo>
                    <a:pt x="406" y="1016"/>
                  </a:lnTo>
                  <a:lnTo>
                    <a:pt x="409" y="1021"/>
                  </a:lnTo>
                  <a:lnTo>
                    <a:pt x="414" y="1027"/>
                  </a:lnTo>
                  <a:lnTo>
                    <a:pt x="415" y="1031"/>
                  </a:lnTo>
                  <a:lnTo>
                    <a:pt x="415" y="1034"/>
                  </a:lnTo>
                  <a:lnTo>
                    <a:pt x="414" y="1037"/>
                  </a:lnTo>
                  <a:lnTo>
                    <a:pt x="407" y="1037"/>
                  </a:lnTo>
                  <a:lnTo>
                    <a:pt x="401" y="1039"/>
                  </a:lnTo>
                  <a:lnTo>
                    <a:pt x="405" y="1045"/>
                  </a:lnTo>
                  <a:lnTo>
                    <a:pt x="408" y="1046"/>
                  </a:lnTo>
                  <a:lnTo>
                    <a:pt x="411" y="1049"/>
                  </a:lnTo>
                  <a:lnTo>
                    <a:pt x="413" y="1054"/>
                  </a:lnTo>
                  <a:lnTo>
                    <a:pt x="410" y="1060"/>
                  </a:lnTo>
                  <a:lnTo>
                    <a:pt x="408" y="1061"/>
                  </a:lnTo>
                  <a:lnTo>
                    <a:pt x="405" y="1060"/>
                  </a:lnTo>
                  <a:lnTo>
                    <a:pt x="402" y="1061"/>
                  </a:lnTo>
                  <a:lnTo>
                    <a:pt x="404" y="1067"/>
                  </a:lnTo>
                  <a:lnTo>
                    <a:pt x="404" y="1069"/>
                  </a:lnTo>
                  <a:lnTo>
                    <a:pt x="401" y="1075"/>
                  </a:lnTo>
                  <a:lnTo>
                    <a:pt x="399" y="1073"/>
                  </a:lnTo>
                  <a:lnTo>
                    <a:pt x="395" y="1073"/>
                  </a:lnTo>
                  <a:lnTo>
                    <a:pt x="395" y="1075"/>
                  </a:lnTo>
                  <a:lnTo>
                    <a:pt x="397" y="1081"/>
                  </a:lnTo>
                  <a:lnTo>
                    <a:pt x="396" y="1085"/>
                  </a:lnTo>
                  <a:lnTo>
                    <a:pt x="395" y="1085"/>
                  </a:lnTo>
                  <a:lnTo>
                    <a:pt x="391" y="1084"/>
                  </a:lnTo>
                  <a:lnTo>
                    <a:pt x="390" y="1084"/>
                  </a:lnTo>
                  <a:lnTo>
                    <a:pt x="384" y="1085"/>
                  </a:lnTo>
                  <a:lnTo>
                    <a:pt x="378" y="1085"/>
                  </a:lnTo>
                  <a:lnTo>
                    <a:pt x="382" y="1091"/>
                  </a:lnTo>
                  <a:lnTo>
                    <a:pt x="389" y="1096"/>
                  </a:lnTo>
                  <a:lnTo>
                    <a:pt x="390" y="1099"/>
                  </a:lnTo>
                  <a:lnTo>
                    <a:pt x="390" y="1111"/>
                  </a:lnTo>
                  <a:lnTo>
                    <a:pt x="388" y="1123"/>
                  </a:lnTo>
                  <a:lnTo>
                    <a:pt x="386" y="1124"/>
                  </a:lnTo>
                  <a:lnTo>
                    <a:pt x="381" y="1123"/>
                  </a:lnTo>
                  <a:lnTo>
                    <a:pt x="384" y="1130"/>
                  </a:lnTo>
                  <a:lnTo>
                    <a:pt x="383" y="1136"/>
                  </a:lnTo>
                  <a:lnTo>
                    <a:pt x="384" y="1139"/>
                  </a:lnTo>
                  <a:lnTo>
                    <a:pt x="384" y="1144"/>
                  </a:lnTo>
                  <a:lnTo>
                    <a:pt x="382" y="1144"/>
                  </a:lnTo>
                  <a:lnTo>
                    <a:pt x="379" y="1144"/>
                  </a:lnTo>
                  <a:lnTo>
                    <a:pt x="375" y="1145"/>
                  </a:lnTo>
                  <a:lnTo>
                    <a:pt x="379" y="1150"/>
                  </a:lnTo>
                  <a:lnTo>
                    <a:pt x="382" y="1156"/>
                  </a:lnTo>
                  <a:lnTo>
                    <a:pt x="381" y="1162"/>
                  </a:lnTo>
                  <a:lnTo>
                    <a:pt x="379" y="1162"/>
                  </a:lnTo>
                  <a:lnTo>
                    <a:pt x="374" y="1159"/>
                  </a:lnTo>
                  <a:lnTo>
                    <a:pt x="368" y="1153"/>
                  </a:lnTo>
                  <a:lnTo>
                    <a:pt x="365" y="1157"/>
                  </a:lnTo>
                  <a:lnTo>
                    <a:pt x="362" y="1163"/>
                  </a:lnTo>
                  <a:lnTo>
                    <a:pt x="359" y="1157"/>
                  </a:lnTo>
                  <a:lnTo>
                    <a:pt x="359" y="1150"/>
                  </a:lnTo>
                  <a:lnTo>
                    <a:pt x="357" y="1148"/>
                  </a:lnTo>
                  <a:lnTo>
                    <a:pt x="351" y="1145"/>
                  </a:lnTo>
                  <a:lnTo>
                    <a:pt x="347" y="1142"/>
                  </a:lnTo>
                  <a:lnTo>
                    <a:pt x="348" y="1139"/>
                  </a:lnTo>
                  <a:lnTo>
                    <a:pt x="349" y="1136"/>
                  </a:lnTo>
                  <a:lnTo>
                    <a:pt x="350" y="1134"/>
                  </a:lnTo>
                  <a:lnTo>
                    <a:pt x="348" y="1130"/>
                  </a:lnTo>
                  <a:lnTo>
                    <a:pt x="345" y="1128"/>
                  </a:lnTo>
                  <a:lnTo>
                    <a:pt x="342" y="1133"/>
                  </a:lnTo>
                  <a:lnTo>
                    <a:pt x="340" y="1133"/>
                  </a:lnTo>
                  <a:lnTo>
                    <a:pt x="338" y="1135"/>
                  </a:lnTo>
                  <a:lnTo>
                    <a:pt x="336" y="1134"/>
                  </a:lnTo>
                  <a:lnTo>
                    <a:pt x="330" y="1135"/>
                  </a:lnTo>
                  <a:lnTo>
                    <a:pt x="327" y="1135"/>
                  </a:lnTo>
                  <a:lnTo>
                    <a:pt x="324" y="1138"/>
                  </a:lnTo>
                  <a:lnTo>
                    <a:pt x="321" y="1142"/>
                  </a:lnTo>
                  <a:lnTo>
                    <a:pt x="319" y="1137"/>
                  </a:lnTo>
                  <a:lnTo>
                    <a:pt x="318" y="1133"/>
                  </a:lnTo>
                  <a:lnTo>
                    <a:pt x="317" y="1130"/>
                  </a:lnTo>
                  <a:lnTo>
                    <a:pt x="314" y="1127"/>
                  </a:lnTo>
                  <a:lnTo>
                    <a:pt x="309" y="1124"/>
                  </a:lnTo>
                  <a:lnTo>
                    <a:pt x="305" y="1120"/>
                  </a:lnTo>
                  <a:lnTo>
                    <a:pt x="302" y="1110"/>
                  </a:lnTo>
                  <a:lnTo>
                    <a:pt x="302" y="1101"/>
                  </a:lnTo>
                  <a:lnTo>
                    <a:pt x="301" y="1099"/>
                  </a:lnTo>
                  <a:lnTo>
                    <a:pt x="299" y="1098"/>
                  </a:lnTo>
                  <a:lnTo>
                    <a:pt x="296" y="1099"/>
                  </a:lnTo>
                  <a:lnTo>
                    <a:pt x="290" y="1096"/>
                  </a:lnTo>
                  <a:lnTo>
                    <a:pt x="290" y="1094"/>
                  </a:lnTo>
                  <a:lnTo>
                    <a:pt x="289" y="1091"/>
                  </a:lnTo>
                  <a:lnTo>
                    <a:pt x="290" y="1085"/>
                  </a:lnTo>
                  <a:lnTo>
                    <a:pt x="292" y="1081"/>
                  </a:lnTo>
                  <a:lnTo>
                    <a:pt x="293" y="1077"/>
                  </a:lnTo>
                  <a:lnTo>
                    <a:pt x="291" y="1076"/>
                  </a:lnTo>
                  <a:lnTo>
                    <a:pt x="288" y="1076"/>
                  </a:lnTo>
                  <a:lnTo>
                    <a:pt x="285" y="1075"/>
                  </a:lnTo>
                  <a:lnTo>
                    <a:pt x="283" y="1072"/>
                  </a:lnTo>
                  <a:lnTo>
                    <a:pt x="283" y="1064"/>
                  </a:lnTo>
                  <a:lnTo>
                    <a:pt x="280" y="1062"/>
                  </a:lnTo>
                  <a:lnTo>
                    <a:pt x="277" y="1063"/>
                  </a:lnTo>
                  <a:lnTo>
                    <a:pt x="273" y="1055"/>
                  </a:lnTo>
                  <a:lnTo>
                    <a:pt x="273" y="1053"/>
                  </a:lnTo>
                  <a:lnTo>
                    <a:pt x="275" y="1049"/>
                  </a:lnTo>
                  <a:lnTo>
                    <a:pt x="278" y="1045"/>
                  </a:lnTo>
                  <a:lnTo>
                    <a:pt x="285" y="1040"/>
                  </a:lnTo>
                  <a:lnTo>
                    <a:pt x="288" y="1036"/>
                  </a:lnTo>
                  <a:lnTo>
                    <a:pt x="290" y="1034"/>
                  </a:lnTo>
                  <a:lnTo>
                    <a:pt x="291" y="1029"/>
                  </a:lnTo>
                  <a:lnTo>
                    <a:pt x="289" y="1025"/>
                  </a:lnTo>
                  <a:lnTo>
                    <a:pt x="286" y="1027"/>
                  </a:lnTo>
                  <a:lnTo>
                    <a:pt x="281" y="1028"/>
                  </a:lnTo>
                  <a:lnTo>
                    <a:pt x="278" y="1029"/>
                  </a:lnTo>
                  <a:lnTo>
                    <a:pt x="274" y="1034"/>
                  </a:lnTo>
                  <a:lnTo>
                    <a:pt x="271" y="1036"/>
                  </a:lnTo>
                  <a:lnTo>
                    <a:pt x="267" y="1040"/>
                  </a:lnTo>
                  <a:lnTo>
                    <a:pt x="266" y="1036"/>
                  </a:lnTo>
                  <a:lnTo>
                    <a:pt x="266" y="1028"/>
                  </a:lnTo>
                  <a:lnTo>
                    <a:pt x="265" y="1017"/>
                  </a:lnTo>
                  <a:lnTo>
                    <a:pt x="264" y="1011"/>
                  </a:lnTo>
                  <a:lnTo>
                    <a:pt x="264" y="1006"/>
                  </a:lnTo>
                  <a:lnTo>
                    <a:pt x="263" y="1001"/>
                  </a:lnTo>
                  <a:lnTo>
                    <a:pt x="260" y="1003"/>
                  </a:lnTo>
                  <a:lnTo>
                    <a:pt x="258" y="1002"/>
                  </a:lnTo>
                  <a:lnTo>
                    <a:pt x="254" y="997"/>
                  </a:lnTo>
                  <a:lnTo>
                    <a:pt x="251" y="990"/>
                  </a:lnTo>
                  <a:lnTo>
                    <a:pt x="251" y="985"/>
                  </a:lnTo>
                  <a:lnTo>
                    <a:pt x="256" y="977"/>
                  </a:lnTo>
                  <a:lnTo>
                    <a:pt x="257" y="977"/>
                  </a:lnTo>
                  <a:lnTo>
                    <a:pt x="254" y="975"/>
                  </a:lnTo>
                  <a:lnTo>
                    <a:pt x="248" y="976"/>
                  </a:lnTo>
                  <a:lnTo>
                    <a:pt x="247" y="971"/>
                  </a:lnTo>
                  <a:lnTo>
                    <a:pt x="249" y="969"/>
                  </a:lnTo>
                  <a:lnTo>
                    <a:pt x="253" y="968"/>
                  </a:lnTo>
                  <a:lnTo>
                    <a:pt x="257" y="968"/>
                  </a:lnTo>
                  <a:lnTo>
                    <a:pt x="259" y="967"/>
                  </a:lnTo>
                  <a:lnTo>
                    <a:pt x="261" y="957"/>
                  </a:lnTo>
                  <a:lnTo>
                    <a:pt x="254" y="956"/>
                  </a:lnTo>
                  <a:lnTo>
                    <a:pt x="251" y="957"/>
                  </a:lnTo>
                  <a:lnTo>
                    <a:pt x="249" y="956"/>
                  </a:lnTo>
                  <a:lnTo>
                    <a:pt x="247" y="954"/>
                  </a:lnTo>
                  <a:lnTo>
                    <a:pt x="246" y="951"/>
                  </a:lnTo>
                  <a:lnTo>
                    <a:pt x="248" y="947"/>
                  </a:lnTo>
                  <a:lnTo>
                    <a:pt x="249" y="947"/>
                  </a:lnTo>
                  <a:lnTo>
                    <a:pt x="250" y="944"/>
                  </a:lnTo>
                  <a:lnTo>
                    <a:pt x="252" y="943"/>
                  </a:lnTo>
                  <a:lnTo>
                    <a:pt x="250" y="941"/>
                  </a:lnTo>
                  <a:lnTo>
                    <a:pt x="247" y="942"/>
                  </a:lnTo>
                  <a:lnTo>
                    <a:pt x="246" y="938"/>
                  </a:lnTo>
                  <a:lnTo>
                    <a:pt x="246" y="935"/>
                  </a:lnTo>
                  <a:lnTo>
                    <a:pt x="246" y="933"/>
                  </a:lnTo>
                  <a:lnTo>
                    <a:pt x="248" y="933"/>
                  </a:lnTo>
                  <a:lnTo>
                    <a:pt x="250" y="931"/>
                  </a:lnTo>
                  <a:lnTo>
                    <a:pt x="255" y="928"/>
                  </a:lnTo>
                  <a:lnTo>
                    <a:pt x="262" y="929"/>
                  </a:lnTo>
                  <a:lnTo>
                    <a:pt x="267" y="931"/>
                  </a:lnTo>
                  <a:lnTo>
                    <a:pt x="271" y="932"/>
                  </a:lnTo>
                  <a:lnTo>
                    <a:pt x="273" y="934"/>
                  </a:lnTo>
                  <a:lnTo>
                    <a:pt x="279" y="936"/>
                  </a:lnTo>
                  <a:lnTo>
                    <a:pt x="285" y="938"/>
                  </a:lnTo>
                  <a:lnTo>
                    <a:pt x="285" y="932"/>
                  </a:lnTo>
                  <a:lnTo>
                    <a:pt x="286" y="924"/>
                  </a:lnTo>
                  <a:lnTo>
                    <a:pt x="285" y="921"/>
                  </a:lnTo>
                  <a:lnTo>
                    <a:pt x="279" y="917"/>
                  </a:lnTo>
                  <a:lnTo>
                    <a:pt x="271" y="912"/>
                  </a:lnTo>
                  <a:lnTo>
                    <a:pt x="266" y="909"/>
                  </a:lnTo>
                  <a:lnTo>
                    <a:pt x="256" y="904"/>
                  </a:lnTo>
                  <a:lnTo>
                    <a:pt x="254" y="902"/>
                  </a:lnTo>
                  <a:lnTo>
                    <a:pt x="256" y="897"/>
                  </a:lnTo>
                  <a:lnTo>
                    <a:pt x="261" y="897"/>
                  </a:lnTo>
                  <a:lnTo>
                    <a:pt x="269" y="902"/>
                  </a:lnTo>
                  <a:lnTo>
                    <a:pt x="275" y="903"/>
                  </a:lnTo>
                  <a:lnTo>
                    <a:pt x="278" y="902"/>
                  </a:lnTo>
                  <a:lnTo>
                    <a:pt x="279" y="901"/>
                  </a:lnTo>
                  <a:lnTo>
                    <a:pt x="279" y="892"/>
                  </a:lnTo>
                  <a:lnTo>
                    <a:pt x="279" y="887"/>
                  </a:lnTo>
                  <a:lnTo>
                    <a:pt x="283" y="886"/>
                  </a:lnTo>
                  <a:lnTo>
                    <a:pt x="286" y="888"/>
                  </a:lnTo>
                  <a:lnTo>
                    <a:pt x="287" y="886"/>
                  </a:lnTo>
                  <a:lnTo>
                    <a:pt x="287" y="881"/>
                  </a:lnTo>
                  <a:lnTo>
                    <a:pt x="286" y="878"/>
                  </a:lnTo>
                  <a:lnTo>
                    <a:pt x="281" y="872"/>
                  </a:lnTo>
                  <a:lnTo>
                    <a:pt x="282" y="865"/>
                  </a:lnTo>
                  <a:lnTo>
                    <a:pt x="285" y="858"/>
                  </a:lnTo>
                  <a:lnTo>
                    <a:pt x="284" y="853"/>
                  </a:lnTo>
                  <a:lnTo>
                    <a:pt x="276" y="850"/>
                  </a:lnTo>
                  <a:lnTo>
                    <a:pt x="270" y="850"/>
                  </a:lnTo>
                  <a:lnTo>
                    <a:pt x="263" y="846"/>
                  </a:lnTo>
                  <a:lnTo>
                    <a:pt x="253" y="837"/>
                  </a:lnTo>
                  <a:lnTo>
                    <a:pt x="249" y="835"/>
                  </a:lnTo>
                  <a:lnTo>
                    <a:pt x="243" y="834"/>
                  </a:lnTo>
                  <a:lnTo>
                    <a:pt x="239" y="828"/>
                  </a:lnTo>
                  <a:lnTo>
                    <a:pt x="234" y="820"/>
                  </a:lnTo>
                  <a:lnTo>
                    <a:pt x="235" y="820"/>
                  </a:lnTo>
                  <a:lnTo>
                    <a:pt x="237" y="817"/>
                  </a:lnTo>
                  <a:lnTo>
                    <a:pt x="241" y="817"/>
                  </a:lnTo>
                  <a:lnTo>
                    <a:pt x="244" y="816"/>
                  </a:lnTo>
                  <a:lnTo>
                    <a:pt x="256" y="822"/>
                  </a:lnTo>
                  <a:lnTo>
                    <a:pt x="260" y="822"/>
                  </a:lnTo>
                  <a:lnTo>
                    <a:pt x="267" y="828"/>
                  </a:lnTo>
                  <a:lnTo>
                    <a:pt x="276" y="836"/>
                  </a:lnTo>
                  <a:lnTo>
                    <a:pt x="280" y="838"/>
                  </a:lnTo>
                  <a:lnTo>
                    <a:pt x="281" y="833"/>
                  </a:lnTo>
                  <a:lnTo>
                    <a:pt x="279" y="826"/>
                  </a:lnTo>
                  <a:lnTo>
                    <a:pt x="274" y="816"/>
                  </a:lnTo>
                  <a:lnTo>
                    <a:pt x="273" y="808"/>
                  </a:lnTo>
                  <a:lnTo>
                    <a:pt x="269" y="800"/>
                  </a:lnTo>
                  <a:lnTo>
                    <a:pt x="266" y="799"/>
                  </a:lnTo>
                  <a:lnTo>
                    <a:pt x="263" y="795"/>
                  </a:lnTo>
                  <a:lnTo>
                    <a:pt x="264" y="790"/>
                  </a:lnTo>
                  <a:lnTo>
                    <a:pt x="268" y="787"/>
                  </a:lnTo>
                  <a:lnTo>
                    <a:pt x="269" y="786"/>
                  </a:lnTo>
                  <a:lnTo>
                    <a:pt x="264" y="781"/>
                  </a:lnTo>
                  <a:lnTo>
                    <a:pt x="258" y="781"/>
                  </a:lnTo>
                  <a:lnTo>
                    <a:pt x="255" y="779"/>
                  </a:lnTo>
                  <a:lnTo>
                    <a:pt x="248" y="773"/>
                  </a:lnTo>
                  <a:lnTo>
                    <a:pt x="243" y="784"/>
                  </a:lnTo>
                  <a:lnTo>
                    <a:pt x="241" y="787"/>
                  </a:lnTo>
                  <a:lnTo>
                    <a:pt x="239" y="793"/>
                  </a:lnTo>
                  <a:lnTo>
                    <a:pt x="234" y="797"/>
                  </a:lnTo>
                  <a:lnTo>
                    <a:pt x="226" y="796"/>
                  </a:lnTo>
                  <a:lnTo>
                    <a:pt x="220" y="790"/>
                  </a:lnTo>
                  <a:lnTo>
                    <a:pt x="218" y="785"/>
                  </a:lnTo>
                  <a:lnTo>
                    <a:pt x="218" y="780"/>
                  </a:lnTo>
                  <a:lnTo>
                    <a:pt x="221" y="774"/>
                  </a:lnTo>
                  <a:lnTo>
                    <a:pt x="222" y="762"/>
                  </a:lnTo>
                  <a:lnTo>
                    <a:pt x="222" y="738"/>
                  </a:lnTo>
                  <a:lnTo>
                    <a:pt x="225" y="736"/>
                  </a:lnTo>
                  <a:lnTo>
                    <a:pt x="229" y="740"/>
                  </a:lnTo>
                  <a:lnTo>
                    <a:pt x="231" y="738"/>
                  </a:lnTo>
                  <a:lnTo>
                    <a:pt x="232" y="731"/>
                  </a:lnTo>
                  <a:lnTo>
                    <a:pt x="230" y="724"/>
                  </a:lnTo>
                  <a:lnTo>
                    <a:pt x="224" y="713"/>
                  </a:lnTo>
                  <a:lnTo>
                    <a:pt x="222" y="710"/>
                  </a:lnTo>
                  <a:lnTo>
                    <a:pt x="216" y="694"/>
                  </a:lnTo>
                  <a:lnTo>
                    <a:pt x="211" y="675"/>
                  </a:lnTo>
                  <a:lnTo>
                    <a:pt x="205" y="646"/>
                  </a:lnTo>
                  <a:lnTo>
                    <a:pt x="201" y="636"/>
                  </a:lnTo>
                  <a:lnTo>
                    <a:pt x="191" y="627"/>
                  </a:lnTo>
                  <a:lnTo>
                    <a:pt x="187" y="622"/>
                  </a:lnTo>
                  <a:lnTo>
                    <a:pt x="185" y="617"/>
                  </a:lnTo>
                  <a:lnTo>
                    <a:pt x="185" y="601"/>
                  </a:lnTo>
                  <a:lnTo>
                    <a:pt x="179" y="591"/>
                  </a:lnTo>
                  <a:lnTo>
                    <a:pt x="174" y="589"/>
                  </a:lnTo>
                  <a:lnTo>
                    <a:pt x="165" y="585"/>
                  </a:lnTo>
                  <a:lnTo>
                    <a:pt x="153" y="574"/>
                  </a:lnTo>
                  <a:lnTo>
                    <a:pt x="143" y="566"/>
                  </a:lnTo>
                  <a:lnTo>
                    <a:pt x="130" y="562"/>
                  </a:lnTo>
                  <a:lnTo>
                    <a:pt x="124" y="561"/>
                  </a:lnTo>
                  <a:lnTo>
                    <a:pt x="115" y="560"/>
                  </a:lnTo>
                  <a:lnTo>
                    <a:pt x="110" y="564"/>
                  </a:lnTo>
                  <a:lnTo>
                    <a:pt x="104" y="567"/>
                  </a:lnTo>
                  <a:lnTo>
                    <a:pt x="99" y="571"/>
                  </a:lnTo>
                  <a:lnTo>
                    <a:pt x="91" y="575"/>
                  </a:lnTo>
                  <a:lnTo>
                    <a:pt x="84" y="571"/>
                  </a:lnTo>
                  <a:lnTo>
                    <a:pt x="76" y="564"/>
                  </a:lnTo>
                  <a:lnTo>
                    <a:pt x="77" y="582"/>
                  </a:lnTo>
                  <a:lnTo>
                    <a:pt x="77" y="584"/>
                  </a:lnTo>
                  <a:lnTo>
                    <a:pt x="71" y="583"/>
                  </a:lnTo>
                  <a:lnTo>
                    <a:pt x="63" y="579"/>
                  </a:lnTo>
                  <a:lnTo>
                    <a:pt x="45" y="564"/>
                  </a:lnTo>
                  <a:lnTo>
                    <a:pt x="54" y="550"/>
                  </a:lnTo>
                  <a:lnTo>
                    <a:pt x="57" y="547"/>
                  </a:lnTo>
                  <a:lnTo>
                    <a:pt x="56" y="542"/>
                  </a:lnTo>
                  <a:lnTo>
                    <a:pt x="54" y="538"/>
                  </a:lnTo>
                  <a:lnTo>
                    <a:pt x="48" y="537"/>
                  </a:lnTo>
                  <a:lnTo>
                    <a:pt x="35" y="537"/>
                  </a:lnTo>
                  <a:lnTo>
                    <a:pt x="30" y="535"/>
                  </a:lnTo>
                  <a:lnTo>
                    <a:pt x="26" y="534"/>
                  </a:lnTo>
                  <a:lnTo>
                    <a:pt x="19" y="523"/>
                  </a:lnTo>
                  <a:lnTo>
                    <a:pt x="14" y="518"/>
                  </a:lnTo>
                  <a:lnTo>
                    <a:pt x="18" y="510"/>
                  </a:lnTo>
                  <a:lnTo>
                    <a:pt x="25" y="509"/>
                  </a:lnTo>
                  <a:lnTo>
                    <a:pt x="42" y="513"/>
                  </a:lnTo>
                  <a:lnTo>
                    <a:pt x="54" y="514"/>
                  </a:lnTo>
                  <a:lnTo>
                    <a:pt x="62" y="514"/>
                  </a:lnTo>
                  <a:lnTo>
                    <a:pt x="74" y="510"/>
                  </a:lnTo>
                  <a:lnTo>
                    <a:pt x="80" y="504"/>
                  </a:lnTo>
                  <a:lnTo>
                    <a:pt x="82" y="502"/>
                  </a:lnTo>
                  <a:lnTo>
                    <a:pt x="83" y="492"/>
                  </a:lnTo>
                  <a:lnTo>
                    <a:pt x="79" y="485"/>
                  </a:lnTo>
                  <a:lnTo>
                    <a:pt x="74" y="479"/>
                  </a:lnTo>
                  <a:lnTo>
                    <a:pt x="67" y="483"/>
                  </a:lnTo>
                  <a:lnTo>
                    <a:pt x="60" y="490"/>
                  </a:lnTo>
                  <a:lnTo>
                    <a:pt x="53" y="490"/>
                  </a:lnTo>
                  <a:lnTo>
                    <a:pt x="46" y="487"/>
                  </a:lnTo>
                  <a:lnTo>
                    <a:pt x="42" y="490"/>
                  </a:lnTo>
                  <a:lnTo>
                    <a:pt x="37" y="492"/>
                  </a:lnTo>
                  <a:lnTo>
                    <a:pt x="33" y="491"/>
                  </a:lnTo>
                  <a:lnTo>
                    <a:pt x="28" y="486"/>
                  </a:lnTo>
                  <a:lnTo>
                    <a:pt x="24" y="476"/>
                  </a:lnTo>
                  <a:lnTo>
                    <a:pt x="19" y="470"/>
                  </a:lnTo>
                  <a:lnTo>
                    <a:pt x="15" y="469"/>
                  </a:lnTo>
                  <a:lnTo>
                    <a:pt x="11" y="471"/>
                  </a:lnTo>
                  <a:lnTo>
                    <a:pt x="8" y="468"/>
                  </a:lnTo>
                  <a:lnTo>
                    <a:pt x="0" y="455"/>
                  </a:lnTo>
                  <a:lnTo>
                    <a:pt x="0" y="445"/>
                  </a:lnTo>
                  <a:lnTo>
                    <a:pt x="2" y="432"/>
                  </a:lnTo>
                  <a:lnTo>
                    <a:pt x="7" y="428"/>
                  </a:lnTo>
                  <a:lnTo>
                    <a:pt x="14" y="425"/>
                  </a:lnTo>
                  <a:lnTo>
                    <a:pt x="23" y="421"/>
                  </a:lnTo>
                  <a:lnTo>
                    <a:pt x="35" y="417"/>
                  </a:lnTo>
                  <a:lnTo>
                    <a:pt x="42" y="414"/>
                  </a:lnTo>
                  <a:lnTo>
                    <a:pt x="48" y="402"/>
                  </a:lnTo>
                  <a:lnTo>
                    <a:pt x="54" y="394"/>
                  </a:lnTo>
                  <a:lnTo>
                    <a:pt x="59" y="392"/>
                  </a:lnTo>
                  <a:lnTo>
                    <a:pt x="74" y="391"/>
                  </a:lnTo>
                  <a:lnTo>
                    <a:pt x="80" y="388"/>
                  </a:lnTo>
                  <a:lnTo>
                    <a:pt x="91" y="390"/>
                  </a:lnTo>
                  <a:lnTo>
                    <a:pt x="93" y="385"/>
                  </a:lnTo>
                  <a:lnTo>
                    <a:pt x="95" y="379"/>
                  </a:lnTo>
                  <a:lnTo>
                    <a:pt x="99" y="374"/>
                  </a:lnTo>
                  <a:lnTo>
                    <a:pt x="100" y="353"/>
                  </a:lnTo>
                  <a:lnTo>
                    <a:pt x="102" y="336"/>
                  </a:lnTo>
                  <a:lnTo>
                    <a:pt x="102" y="333"/>
                  </a:lnTo>
                  <a:lnTo>
                    <a:pt x="97" y="325"/>
                  </a:lnTo>
                  <a:lnTo>
                    <a:pt x="86" y="324"/>
                  </a:lnTo>
                  <a:lnTo>
                    <a:pt x="79" y="331"/>
                  </a:lnTo>
                  <a:lnTo>
                    <a:pt x="74" y="327"/>
                  </a:lnTo>
                  <a:lnTo>
                    <a:pt x="66" y="313"/>
                  </a:lnTo>
                  <a:lnTo>
                    <a:pt x="70" y="286"/>
                  </a:lnTo>
                  <a:lnTo>
                    <a:pt x="78" y="274"/>
                  </a:lnTo>
                  <a:lnTo>
                    <a:pt x="94" y="261"/>
                  </a:lnTo>
                  <a:lnTo>
                    <a:pt x="102" y="253"/>
                  </a:lnTo>
                  <a:lnTo>
                    <a:pt x="114" y="244"/>
                  </a:lnTo>
                  <a:lnTo>
                    <a:pt x="126" y="238"/>
                  </a:lnTo>
                  <a:lnTo>
                    <a:pt x="133" y="241"/>
                  </a:lnTo>
                  <a:lnTo>
                    <a:pt x="140" y="238"/>
                  </a:lnTo>
                  <a:lnTo>
                    <a:pt x="147" y="236"/>
                  </a:lnTo>
                  <a:lnTo>
                    <a:pt x="150" y="229"/>
                  </a:lnTo>
                  <a:lnTo>
                    <a:pt x="150" y="220"/>
                  </a:lnTo>
                  <a:lnTo>
                    <a:pt x="147" y="190"/>
                  </a:lnTo>
                  <a:lnTo>
                    <a:pt x="147" y="182"/>
                  </a:lnTo>
                  <a:lnTo>
                    <a:pt x="150" y="176"/>
                  </a:lnTo>
                  <a:lnTo>
                    <a:pt x="161" y="174"/>
                  </a:lnTo>
                  <a:lnTo>
                    <a:pt x="170" y="183"/>
                  </a:lnTo>
                  <a:lnTo>
                    <a:pt x="183" y="199"/>
                  </a:lnTo>
                  <a:lnTo>
                    <a:pt x="190" y="208"/>
                  </a:lnTo>
                  <a:lnTo>
                    <a:pt x="195" y="215"/>
                  </a:lnTo>
                  <a:lnTo>
                    <a:pt x="200" y="204"/>
                  </a:lnTo>
                  <a:lnTo>
                    <a:pt x="190" y="183"/>
                  </a:lnTo>
                  <a:lnTo>
                    <a:pt x="186" y="162"/>
                  </a:lnTo>
                  <a:lnTo>
                    <a:pt x="187" y="160"/>
                  </a:lnTo>
                  <a:lnTo>
                    <a:pt x="200" y="155"/>
                  </a:lnTo>
                  <a:lnTo>
                    <a:pt x="206" y="150"/>
                  </a:lnTo>
                  <a:lnTo>
                    <a:pt x="217" y="141"/>
                  </a:lnTo>
                  <a:lnTo>
                    <a:pt x="232" y="132"/>
                  </a:lnTo>
                  <a:lnTo>
                    <a:pt x="236" y="135"/>
                  </a:lnTo>
                  <a:lnTo>
                    <a:pt x="242" y="140"/>
                  </a:lnTo>
                  <a:lnTo>
                    <a:pt x="243" y="212"/>
                  </a:lnTo>
                  <a:lnTo>
                    <a:pt x="249" y="205"/>
                  </a:lnTo>
                  <a:lnTo>
                    <a:pt x="252" y="193"/>
                  </a:lnTo>
                  <a:lnTo>
                    <a:pt x="255" y="151"/>
                  </a:lnTo>
                  <a:lnTo>
                    <a:pt x="260" y="152"/>
                  </a:lnTo>
                  <a:lnTo>
                    <a:pt x="272" y="166"/>
                  </a:lnTo>
                  <a:lnTo>
                    <a:pt x="283" y="183"/>
                  </a:lnTo>
                  <a:lnTo>
                    <a:pt x="292" y="193"/>
                  </a:lnTo>
                  <a:lnTo>
                    <a:pt x="293" y="181"/>
                  </a:lnTo>
                  <a:lnTo>
                    <a:pt x="289" y="168"/>
                  </a:lnTo>
                  <a:lnTo>
                    <a:pt x="284" y="146"/>
                  </a:lnTo>
                  <a:lnTo>
                    <a:pt x="279" y="129"/>
                  </a:lnTo>
                  <a:lnTo>
                    <a:pt x="281" y="116"/>
                  </a:lnTo>
                  <a:lnTo>
                    <a:pt x="285" y="117"/>
                  </a:lnTo>
                  <a:lnTo>
                    <a:pt x="296" y="118"/>
                  </a:lnTo>
                  <a:lnTo>
                    <a:pt x="302" y="127"/>
                  </a:lnTo>
                  <a:lnTo>
                    <a:pt x="318" y="143"/>
                  </a:lnTo>
                  <a:lnTo>
                    <a:pt x="326" y="155"/>
                  </a:lnTo>
                  <a:lnTo>
                    <a:pt x="338" y="169"/>
                  </a:lnTo>
                  <a:lnTo>
                    <a:pt x="348" y="180"/>
                  </a:lnTo>
                  <a:lnTo>
                    <a:pt x="359" y="188"/>
                  </a:lnTo>
                  <a:lnTo>
                    <a:pt x="364" y="180"/>
                  </a:lnTo>
                  <a:lnTo>
                    <a:pt x="369" y="117"/>
                  </a:lnTo>
                  <a:lnTo>
                    <a:pt x="367" y="108"/>
                  </a:lnTo>
                  <a:lnTo>
                    <a:pt x="359" y="93"/>
                  </a:lnTo>
                  <a:lnTo>
                    <a:pt x="353" y="68"/>
                  </a:lnTo>
                  <a:lnTo>
                    <a:pt x="357" y="56"/>
                  </a:lnTo>
                  <a:lnTo>
                    <a:pt x="371" y="56"/>
                  </a:lnTo>
                  <a:lnTo>
                    <a:pt x="388" y="40"/>
                  </a:lnTo>
                  <a:lnTo>
                    <a:pt x="396" y="36"/>
                  </a:lnTo>
                  <a:lnTo>
                    <a:pt x="404" y="44"/>
                  </a:lnTo>
                  <a:lnTo>
                    <a:pt x="417" y="68"/>
                  </a:lnTo>
                  <a:lnTo>
                    <a:pt x="426" y="76"/>
                  </a:lnTo>
                  <a:lnTo>
                    <a:pt x="438" y="82"/>
                  </a:lnTo>
                  <a:lnTo>
                    <a:pt x="440" y="46"/>
                  </a:lnTo>
                  <a:lnTo>
                    <a:pt x="438" y="22"/>
                  </a:lnTo>
                  <a:lnTo>
                    <a:pt x="453" y="12"/>
                  </a:lnTo>
                  <a:lnTo>
                    <a:pt x="465" y="8"/>
                  </a:lnTo>
                  <a:lnTo>
                    <a:pt x="480" y="13"/>
                  </a:lnTo>
                  <a:lnTo>
                    <a:pt x="492" y="20"/>
                  </a:lnTo>
                  <a:lnTo>
                    <a:pt x="503" y="11"/>
                  </a:lnTo>
                  <a:lnTo>
                    <a:pt x="516" y="0"/>
                  </a:lnTo>
                  <a:lnTo>
                    <a:pt x="528" y="0"/>
                  </a:lnTo>
                  <a:lnTo>
                    <a:pt x="539" y="12"/>
                  </a:lnTo>
                  <a:lnTo>
                    <a:pt x="550" y="9"/>
                  </a:lnTo>
                  <a:lnTo>
                    <a:pt x="557" y="13"/>
                  </a:lnTo>
                  <a:lnTo>
                    <a:pt x="561" y="18"/>
                  </a:lnTo>
                  <a:lnTo>
                    <a:pt x="564" y="12"/>
                  </a:lnTo>
                  <a:lnTo>
                    <a:pt x="575" y="20"/>
                  </a:lnTo>
                  <a:lnTo>
                    <a:pt x="585" y="22"/>
                  </a:lnTo>
                  <a:lnTo>
                    <a:pt x="595" y="27"/>
                  </a:lnTo>
                  <a:lnTo>
                    <a:pt x="609" y="64"/>
                  </a:lnTo>
                  <a:lnTo>
                    <a:pt x="617" y="76"/>
                  </a:lnTo>
                  <a:lnTo>
                    <a:pt x="625" y="72"/>
                  </a:lnTo>
                  <a:lnTo>
                    <a:pt x="632" y="80"/>
                  </a:lnTo>
                  <a:lnTo>
                    <a:pt x="647" y="91"/>
                  </a:lnTo>
                  <a:lnTo>
                    <a:pt x="649" y="109"/>
                  </a:lnTo>
                  <a:lnTo>
                    <a:pt x="647" y="115"/>
                  </a:lnTo>
                  <a:lnTo>
                    <a:pt x="644" y="123"/>
                  </a:lnTo>
                  <a:lnTo>
                    <a:pt x="635" y="130"/>
                  </a:lnTo>
                  <a:lnTo>
                    <a:pt x="621" y="135"/>
                  </a:lnTo>
                  <a:lnTo>
                    <a:pt x="615" y="141"/>
                  </a:lnTo>
                  <a:lnTo>
                    <a:pt x="608" y="143"/>
                  </a:lnTo>
                  <a:lnTo>
                    <a:pt x="599" y="140"/>
                  </a:lnTo>
                  <a:lnTo>
                    <a:pt x="582" y="137"/>
                  </a:lnTo>
                  <a:lnTo>
                    <a:pt x="570" y="134"/>
                  </a:lnTo>
                  <a:lnTo>
                    <a:pt x="561" y="141"/>
                  </a:lnTo>
                  <a:lnTo>
                    <a:pt x="552" y="142"/>
                  </a:lnTo>
                  <a:lnTo>
                    <a:pt x="541" y="144"/>
                  </a:lnTo>
                  <a:lnTo>
                    <a:pt x="534" y="145"/>
                  </a:lnTo>
                  <a:lnTo>
                    <a:pt x="525" y="152"/>
                  </a:lnTo>
                  <a:lnTo>
                    <a:pt x="523" y="157"/>
                  </a:lnTo>
                  <a:lnTo>
                    <a:pt x="515" y="166"/>
                  </a:lnTo>
                  <a:lnTo>
                    <a:pt x="513" y="185"/>
                  </a:lnTo>
                  <a:lnTo>
                    <a:pt x="518" y="195"/>
                  </a:lnTo>
                  <a:lnTo>
                    <a:pt x="533" y="184"/>
                  </a:lnTo>
                  <a:lnTo>
                    <a:pt x="540" y="181"/>
                  </a:lnTo>
                  <a:lnTo>
                    <a:pt x="563" y="182"/>
                  </a:lnTo>
                  <a:lnTo>
                    <a:pt x="576" y="177"/>
                  </a:lnTo>
                  <a:lnTo>
                    <a:pt x="590" y="177"/>
                  </a:lnTo>
                  <a:lnTo>
                    <a:pt x="596" y="176"/>
                  </a:lnTo>
                  <a:lnTo>
                    <a:pt x="601" y="179"/>
                  </a:lnTo>
                  <a:lnTo>
                    <a:pt x="611" y="196"/>
                  </a:lnTo>
                  <a:lnTo>
                    <a:pt x="615" y="200"/>
                  </a:lnTo>
                  <a:lnTo>
                    <a:pt x="621" y="193"/>
                  </a:lnTo>
                  <a:lnTo>
                    <a:pt x="631" y="184"/>
                  </a:lnTo>
                  <a:lnTo>
                    <a:pt x="640" y="173"/>
                  </a:lnTo>
                  <a:lnTo>
                    <a:pt x="651" y="167"/>
                  </a:lnTo>
                  <a:lnTo>
                    <a:pt x="655" y="186"/>
                  </a:lnTo>
                  <a:lnTo>
                    <a:pt x="651" y="205"/>
                  </a:lnTo>
                  <a:lnTo>
                    <a:pt x="638" y="230"/>
                  </a:lnTo>
                  <a:lnTo>
                    <a:pt x="632" y="243"/>
                  </a:lnTo>
                  <a:lnTo>
                    <a:pt x="625" y="270"/>
                  </a:lnTo>
                  <a:lnTo>
                    <a:pt x="626" y="281"/>
                  </a:lnTo>
                  <a:lnTo>
                    <a:pt x="627" y="286"/>
                  </a:lnTo>
                  <a:lnTo>
                    <a:pt x="632" y="283"/>
                  </a:lnTo>
                  <a:lnTo>
                    <a:pt x="635" y="282"/>
                  </a:lnTo>
                  <a:lnTo>
                    <a:pt x="644" y="262"/>
                  </a:lnTo>
                  <a:lnTo>
                    <a:pt x="654" y="241"/>
                  </a:lnTo>
                  <a:lnTo>
                    <a:pt x="663" y="227"/>
                  </a:lnTo>
                  <a:lnTo>
                    <a:pt x="672" y="214"/>
                  </a:lnTo>
                  <a:lnTo>
                    <a:pt x="677" y="207"/>
                  </a:lnTo>
                  <a:lnTo>
                    <a:pt x="687" y="200"/>
                  </a:lnTo>
                  <a:lnTo>
                    <a:pt x="696" y="204"/>
                  </a:lnTo>
                  <a:lnTo>
                    <a:pt x="704" y="207"/>
                  </a:lnTo>
                  <a:lnTo>
                    <a:pt x="713" y="195"/>
                  </a:lnTo>
                  <a:lnTo>
                    <a:pt x="717" y="182"/>
                  </a:lnTo>
                  <a:lnTo>
                    <a:pt x="723" y="172"/>
                  </a:lnTo>
                  <a:lnTo>
                    <a:pt x="736" y="172"/>
                  </a:lnTo>
                  <a:lnTo>
                    <a:pt x="746" y="177"/>
                  </a:lnTo>
                  <a:lnTo>
                    <a:pt x="752" y="178"/>
                  </a:lnTo>
                  <a:lnTo>
                    <a:pt x="759" y="184"/>
                  </a:lnTo>
                  <a:lnTo>
                    <a:pt x="765" y="193"/>
                  </a:lnTo>
                  <a:lnTo>
                    <a:pt x="772" y="198"/>
                  </a:lnTo>
                  <a:lnTo>
                    <a:pt x="774" y="208"/>
                  </a:lnTo>
                  <a:lnTo>
                    <a:pt x="773" y="219"/>
                  </a:lnTo>
                  <a:lnTo>
                    <a:pt x="761" y="228"/>
                  </a:lnTo>
                  <a:lnTo>
                    <a:pt x="753" y="234"/>
                  </a:lnTo>
                  <a:lnTo>
                    <a:pt x="746" y="252"/>
                  </a:lnTo>
                  <a:lnTo>
                    <a:pt x="742" y="263"/>
                  </a:lnTo>
                  <a:lnTo>
                    <a:pt x="733" y="276"/>
                  </a:lnTo>
                  <a:lnTo>
                    <a:pt x="724" y="295"/>
                  </a:lnTo>
                  <a:lnTo>
                    <a:pt x="717" y="298"/>
                  </a:lnTo>
                  <a:lnTo>
                    <a:pt x="712" y="297"/>
                  </a:lnTo>
                  <a:lnTo>
                    <a:pt x="703" y="298"/>
                  </a:lnTo>
                  <a:lnTo>
                    <a:pt x="690" y="297"/>
                  </a:lnTo>
                  <a:lnTo>
                    <a:pt x="681" y="304"/>
                  </a:lnTo>
                  <a:lnTo>
                    <a:pt x="677" y="311"/>
                  </a:lnTo>
                  <a:lnTo>
                    <a:pt x="674" y="330"/>
                  </a:lnTo>
                  <a:lnTo>
                    <a:pt x="675" y="340"/>
                  </a:lnTo>
                  <a:lnTo>
                    <a:pt x="687" y="330"/>
                  </a:lnTo>
                  <a:lnTo>
                    <a:pt x="696" y="328"/>
                  </a:lnTo>
                  <a:lnTo>
                    <a:pt x="707" y="332"/>
                  </a:lnTo>
                  <a:lnTo>
                    <a:pt x="707" y="346"/>
                  </a:lnTo>
                  <a:lnTo>
                    <a:pt x="702" y="354"/>
                  </a:lnTo>
                  <a:lnTo>
                    <a:pt x="689" y="358"/>
                  </a:lnTo>
                  <a:lnTo>
                    <a:pt x="686" y="362"/>
                  </a:lnTo>
                  <a:lnTo>
                    <a:pt x="684" y="369"/>
                  </a:lnTo>
                  <a:lnTo>
                    <a:pt x="684" y="387"/>
                  </a:lnTo>
                  <a:lnTo>
                    <a:pt x="681" y="409"/>
                  </a:lnTo>
                  <a:lnTo>
                    <a:pt x="677" y="414"/>
                  </a:lnTo>
                  <a:lnTo>
                    <a:pt x="671" y="411"/>
                  </a:lnTo>
                  <a:lnTo>
                    <a:pt x="666" y="412"/>
                  </a:lnTo>
                  <a:lnTo>
                    <a:pt x="662" y="439"/>
                  </a:lnTo>
                  <a:lnTo>
                    <a:pt x="656" y="470"/>
                  </a:lnTo>
                  <a:lnTo>
                    <a:pt x="655" y="480"/>
                  </a:lnTo>
                  <a:lnTo>
                    <a:pt x="658" y="488"/>
                  </a:lnTo>
                  <a:lnTo>
                    <a:pt x="660" y="490"/>
                  </a:lnTo>
                  <a:lnTo>
                    <a:pt x="663" y="477"/>
                  </a:lnTo>
                  <a:lnTo>
                    <a:pt x="668" y="467"/>
                  </a:lnTo>
                  <a:lnTo>
                    <a:pt x="673" y="466"/>
                  </a:lnTo>
                  <a:lnTo>
                    <a:pt x="686" y="473"/>
                  </a:lnTo>
                  <a:lnTo>
                    <a:pt x="689" y="476"/>
                  </a:lnTo>
                  <a:lnTo>
                    <a:pt x="690" y="484"/>
                  </a:lnTo>
                  <a:lnTo>
                    <a:pt x="690" y="490"/>
                  </a:lnTo>
                  <a:lnTo>
                    <a:pt x="683" y="487"/>
                  </a:lnTo>
                  <a:lnTo>
                    <a:pt x="678" y="487"/>
                  </a:lnTo>
                  <a:lnTo>
                    <a:pt x="675" y="490"/>
                  </a:lnTo>
                  <a:lnTo>
                    <a:pt x="675" y="495"/>
                  </a:lnTo>
                  <a:lnTo>
                    <a:pt x="677" y="502"/>
                  </a:lnTo>
                  <a:lnTo>
                    <a:pt x="687" y="508"/>
                  </a:lnTo>
                  <a:lnTo>
                    <a:pt x="690" y="511"/>
                  </a:lnTo>
                  <a:lnTo>
                    <a:pt x="701" y="507"/>
                  </a:lnTo>
                  <a:lnTo>
                    <a:pt x="704" y="513"/>
                  </a:lnTo>
                  <a:lnTo>
                    <a:pt x="705" y="521"/>
                  </a:lnTo>
                  <a:lnTo>
                    <a:pt x="704" y="532"/>
                  </a:lnTo>
                  <a:lnTo>
                    <a:pt x="703" y="536"/>
                  </a:lnTo>
                  <a:lnTo>
                    <a:pt x="692" y="531"/>
                  </a:lnTo>
                  <a:lnTo>
                    <a:pt x="683" y="530"/>
                  </a:lnTo>
                  <a:lnTo>
                    <a:pt x="678" y="528"/>
                  </a:lnTo>
                  <a:lnTo>
                    <a:pt x="671" y="530"/>
                  </a:lnTo>
                  <a:lnTo>
                    <a:pt x="663" y="542"/>
                  </a:lnTo>
                  <a:lnTo>
                    <a:pt x="658" y="539"/>
                  </a:lnTo>
                  <a:lnTo>
                    <a:pt x="655" y="535"/>
                  </a:lnTo>
                  <a:lnTo>
                    <a:pt x="649" y="536"/>
                  </a:lnTo>
                  <a:lnTo>
                    <a:pt x="647" y="546"/>
                  </a:lnTo>
                  <a:lnTo>
                    <a:pt x="655" y="561"/>
                  </a:lnTo>
                  <a:lnTo>
                    <a:pt x="662" y="566"/>
                  </a:lnTo>
                  <a:lnTo>
                    <a:pt x="670" y="569"/>
                  </a:lnTo>
                  <a:lnTo>
                    <a:pt x="679" y="571"/>
                  </a:lnTo>
                  <a:lnTo>
                    <a:pt x="683" y="574"/>
                  </a:lnTo>
                  <a:lnTo>
                    <a:pt x="687" y="586"/>
                  </a:lnTo>
                  <a:lnTo>
                    <a:pt x="688" y="597"/>
                  </a:lnTo>
                  <a:lnTo>
                    <a:pt x="688" y="609"/>
                  </a:lnTo>
                  <a:lnTo>
                    <a:pt x="686" y="619"/>
                  </a:lnTo>
                  <a:lnTo>
                    <a:pt x="684" y="620"/>
                  </a:lnTo>
                  <a:lnTo>
                    <a:pt x="676" y="616"/>
                  </a:lnTo>
                  <a:lnTo>
                    <a:pt x="671" y="614"/>
                  </a:lnTo>
                  <a:lnTo>
                    <a:pt x="669" y="616"/>
                  </a:lnTo>
                  <a:lnTo>
                    <a:pt x="669" y="629"/>
                  </a:lnTo>
                  <a:lnTo>
                    <a:pt x="670" y="634"/>
                  </a:lnTo>
                  <a:lnTo>
                    <a:pt x="672" y="638"/>
                  </a:lnTo>
                  <a:lnTo>
                    <a:pt x="676" y="640"/>
                  </a:lnTo>
                  <a:lnTo>
                    <a:pt x="680" y="645"/>
                  </a:lnTo>
                  <a:lnTo>
                    <a:pt x="686" y="648"/>
                  </a:lnTo>
                  <a:lnTo>
                    <a:pt x="690" y="651"/>
                  </a:lnTo>
                  <a:lnTo>
                    <a:pt x="692" y="659"/>
                  </a:lnTo>
                  <a:lnTo>
                    <a:pt x="690" y="664"/>
                  </a:lnTo>
                  <a:lnTo>
                    <a:pt x="685" y="667"/>
                  </a:lnTo>
                  <a:lnTo>
                    <a:pt x="681" y="670"/>
                  </a:lnTo>
                  <a:lnTo>
                    <a:pt x="671" y="669"/>
                  </a:lnTo>
                  <a:lnTo>
                    <a:pt x="665" y="667"/>
                  </a:lnTo>
                  <a:lnTo>
                    <a:pt x="655" y="666"/>
                  </a:lnTo>
                  <a:lnTo>
                    <a:pt x="652" y="675"/>
                  </a:lnTo>
                  <a:lnTo>
                    <a:pt x="655" y="679"/>
                  </a:lnTo>
                  <a:lnTo>
                    <a:pt x="663" y="681"/>
                  </a:lnTo>
                  <a:lnTo>
                    <a:pt x="669" y="684"/>
                  </a:lnTo>
                  <a:lnTo>
                    <a:pt x="673" y="689"/>
                  </a:lnTo>
                  <a:lnTo>
                    <a:pt x="674" y="696"/>
                  </a:lnTo>
                  <a:lnTo>
                    <a:pt x="674" y="707"/>
                  </a:lnTo>
                  <a:lnTo>
                    <a:pt x="673" y="707"/>
                  </a:lnTo>
                  <a:lnTo>
                    <a:pt x="666" y="706"/>
                  </a:lnTo>
                  <a:lnTo>
                    <a:pt x="659" y="708"/>
                  </a:lnTo>
                  <a:lnTo>
                    <a:pt x="656" y="714"/>
                  </a:lnTo>
                  <a:lnTo>
                    <a:pt x="648" y="714"/>
                  </a:lnTo>
                  <a:lnTo>
                    <a:pt x="641" y="711"/>
                  </a:lnTo>
                  <a:lnTo>
                    <a:pt x="633" y="703"/>
                  </a:lnTo>
                  <a:lnTo>
                    <a:pt x="627" y="693"/>
                  </a:lnTo>
                  <a:lnTo>
                    <a:pt x="625" y="691"/>
                  </a:lnTo>
                  <a:lnTo>
                    <a:pt x="619" y="697"/>
                  </a:lnTo>
                  <a:lnTo>
                    <a:pt x="613" y="705"/>
                  </a:lnTo>
                  <a:lnTo>
                    <a:pt x="607" y="706"/>
                  </a:lnTo>
                  <a:lnTo>
                    <a:pt x="603" y="710"/>
                  </a:lnTo>
                  <a:lnTo>
                    <a:pt x="595" y="709"/>
                  </a:lnTo>
                  <a:lnTo>
                    <a:pt x="590" y="708"/>
                  </a:lnTo>
                  <a:lnTo>
                    <a:pt x="584" y="710"/>
                  </a:lnTo>
                  <a:lnTo>
                    <a:pt x="582" y="713"/>
                  </a:lnTo>
                  <a:lnTo>
                    <a:pt x="581" y="718"/>
                  </a:lnTo>
                  <a:lnTo>
                    <a:pt x="581" y="721"/>
                  </a:lnTo>
                  <a:lnTo>
                    <a:pt x="583" y="732"/>
                  </a:lnTo>
                  <a:lnTo>
                    <a:pt x="587" y="737"/>
                  </a:lnTo>
                  <a:lnTo>
                    <a:pt x="594" y="738"/>
                  </a:lnTo>
                  <a:lnTo>
                    <a:pt x="603" y="743"/>
                  </a:lnTo>
                  <a:lnTo>
                    <a:pt x="612" y="742"/>
                  </a:lnTo>
                  <a:lnTo>
                    <a:pt x="620" y="752"/>
                  </a:lnTo>
                  <a:lnTo>
                    <a:pt x="624" y="756"/>
                  </a:lnTo>
                  <a:lnTo>
                    <a:pt x="627" y="761"/>
                  </a:lnTo>
                  <a:lnTo>
                    <a:pt x="634" y="767"/>
                  </a:lnTo>
                  <a:lnTo>
                    <a:pt x="642" y="774"/>
                  </a:lnTo>
                  <a:lnTo>
                    <a:pt x="644" y="779"/>
                  </a:lnTo>
                  <a:lnTo>
                    <a:pt x="647" y="796"/>
                  </a:lnTo>
                  <a:lnTo>
                    <a:pt x="652" y="792"/>
                  </a:lnTo>
                  <a:lnTo>
                    <a:pt x="653" y="789"/>
                  </a:lnTo>
                  <a:lnTo>
                    <a:pt x="656" y="793"/>
                  </a:lnTo>
                  <a:lnTo>
                    <a:pt x="657" y="801"/>
                  </a:lnTo>
                  <a:lnTo>
                    <a:pt x="658" y="807"/>
                  </a:lnTo>
                  <a:lnTo>
                    <a:pt x="659" y="828"/>
                  </a:lnTo>
                  <a:lnTo>
                    <a:pt x="658" y="831"/>
                  </a:lnTo>
                  <a:lnTo>
                    <a:pt x="656" y="833"/>
                  </a:lnTo>
                  <a:lnTo>
                    <a:pt x="653" y="832"/>
                  </a:lnTo>
                  <a:lnTo>
                    <a:pt x="650" y="829"/>
                  </a:lnTo>
                  <a:lnTo>
                    <a:pt x="644" y="829"/>
                  </a:lnTo>
                  <a:lnTo>
                    <a:pt x="638" y="830"/>
                  </a:lnTo>
                  <a:lnTo>
                    <a:pt x="629" y="825"/>
                  </a:lnTo>
                  <a:lnTo>
                    <a:pt x="626" y="818"/>
                  </a:lnTo>
                  <a:lnTo>
                    <a:pt x="623" y="807"/>
                  </a:lnTo>
                  <a:lnTo>
                    <a:pt x="621" y="802"/>
                  </a:lnTo>
                  <a:lnTo>
                    <a:pt x="614" y="792"/>
                  </a:lnTo>
                  <a:lnTo>
                    <a:pt x="609" y="786"/>
                  </a:lnTo>
                  <a:lnTo>
                    <a:pt x="605" y="784"/>
                  </a:lnTo>
                  <a:lnTo>
                    <a:pt x="599" y="782"/>
                  </a:lnTo>
                  <a:lnTo>
                    <a:pt x="596" y="785"/>
                  </a:lnTo>
                  <a:lnTo>
                    <a:pt x="590" y="787"/>
                  </a:lnTo>
                  <a:close/>
                  <a:moveTo>
                    <a:pt x="245" y="875"/>
                  </a:moveTo>
                  <a:lnTo>
                    <a:pt x="242" y="872"/>
                  </a:lnTo>
                  <a:lnTo>
                    <a:pt x="238" y="867"/>
                  </a:lnTo>
                  <a:lnTo>
                    <a:pt x="233" y="864"/>
                  </a:lnTo>
                  <a:lnTo>
                    <a:pt x="232" y="862"/>
                  </a:lnTo>
                  <a:lnTo>
                    <a:pt x="230" y="859"/>
                  </a:lnTo>
                  <a:lnTo>
                    <a:pt x="230" y="845"/>
                  </a:lnTo>
                  <a:lnTo>
                    <a:pt x="231" y="839"/>
                  </a:lnTo>
                  <a:lnTo>
                    <a:pt x="234" y="838"/>
                  </a:lnTo>
                  <a:lnTo>
                    <a:pt x="237" y="841"/>
                  </a:lnTo>
                  <a:lnTo>
                    <a:pt x="244" y="842"/>
                  </a:lnTo>
                  <a:lnTo>
                    <a:pt x="252" y="847"/>
                  </a:lnTo>
                  <a:lnTo>
                    <a:pt x="256" y="851"/>
                  </a:lnTo>
                  <a:lnTo>
                    <a:pt x="260" y="853"/>
                  </a:lnTo>
                  <a:lnTo>
                    <a:pt x="264" y="856"/>
                  </a:lnTo>
                  <a:lnTo>
                    <a:pt x="267" y="862"/>
                  </a:lnTo>
                  <a:lnTo>
                    <a:pt x="267" y="865"/>
                  </a:lnTo>
                  <a:lnTo>
                    <a:pt x="266" y="866"/>
                  </a:lnTo>
                  <a:lnTo>
                    <a:pt x="263" y="867"/>
                  </a:lnTo>
                  <a:lnTo>
                    <a:pt x="258" y="867"/>
                  </a:lnTo>
                  <a:lnTo>
                    <a:pt x="254" y="871"/>
                  </a:lnTo>
                  <a:lnTo>
                    <a:pt x="248" y="873"/>
                  </a:lnTo>
                  <a:lnTo>
                    <a:pt x="245" y="875"/>
                  </a:lnTo>
                  <a:close/>
                  <a:moveTo>
                    <a:pt x="650" y="768"/>
                  </a:moveTo>
                  <a:lnTo>
                    <a:pt x="641" y="757"/>
                  </a:lnTo>
                  <a:lnTo>
                    <a:pt x="636" y="753"/>
                  </a:lnTo>
                  <a:lnTo>
                    <a:pt x="632" y="750"/>
                  </a:lnTo>
                  <a:lnTo>
                    <a:pt x="631" y="749"/>
                  </a:lnTo>
                  <a:lnTo>
                    <a:pt x="629" y="741"/>
                  </a:lnTo>
                  <a:lnTo>
                    <a:pt x="638" y="740"/>
                  </a:lnTo>
                  <a:lnTo>
                    <a:pt x="643" y="742"/>
                  </a:lnTo>
                  <a:lnTo>
                    <a:pt x="649" y="748"/>
                  </a:lnTo>
                  <a:lnTo>
                    <a:pt x="654" y="753"/>
                  </a:lnTo>
                  <a:lnTo>
                    <a:pt x="654" y="762"/>
                  </a:lnTo>
                  <a:lnTo>
                    <a:pt x="653" y="766"/>
                  </a:lnTo>
                  <a:lnTo>
                    <a:pt x="650" y="76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4" name="Freeform 6"/>
            <p:cNvSpPr>
              <a:spLocks noEditPoints="1"/>
            </p:cNvSpPr>
            <p:nvPr/>
          </p:nvSpPr>
          <p:spPr bwMode="auto">
            <a:xfrm>
              <a:off x="640725" y="3035303"/>
              <a:ext cx="2579687" cy="2068513"/>
            </a:xfrm>
            <a:custGeom>
              <a:avLst/>
              <a:gdLst/>
              <a:ahLst/>
              <a:cxnLst>
                <a:cxn ang="0">
                  <a:pos x="244" y="427"/>
                </a:cxn>
                <a:cxn ang="0">
                  <a:pos x="510" y="443"/>
                </a:cxn>
                <a:cxn ang="0">
                  <a:pos x="470" y="402"/>
                </a:cxn>
                <a:cxn ang="0">
                  <a:pos x="402" y="368"/>
                </a:cxn>
                <a:cxn ang="0">
                  <a:pos x="308" y="334"/>
                </a:cxn>
                <a:cxn ang="0">
                  <a:pos x="262" y="364"/>
                </a:cxn>
                <a:cxn ang="0">
                  <a:pos x="244" y="369"/>
                </a:cxn>
                <a:cxn ang="0">
                  <a:pos x="195" y="439"/>
                </a:cxn>
                <a:cxn ang="0">
                  <a:pos x="186" y="422"/>
                </a:cxn>
                <a:cxn ang="0">
                  <a:pos x="145" y="390"/>
                </a:cxn>
                <a:cxn ang="0">
                  <a:pos x="109" y="347"/>
                </a:cxn>
                <a:cxn ang="0">
                  <a:pos x="105" y="275"/>
                </a:cxn>
                <a:cxn ang="0">
                  <a:pos x="106" y="235"/>
                </a:cxn>
                <a:cxn ang="0">
                  <a:pos x="98" y="172"/>
                </a:cxn>
                <a:cxn ang="0">
                  <a:pos x="107" y="144"/>
                </a:cxn>
                <a:cxn ang="0">
                  <a:pos x="157" y="30"/>
                </a:cxn>
                <a:cxn ang="0">
                  <a:pos x="251" y="21"/>
                </a:cxn>
                <a:cxn ang="0">
                  <a:pos x="401" y="156"/>
                </a:cxn>
                <a:cxn ang="0">
                  <a:pos x="479" y="379"/>
                </a:cxn>
                <a:cxn ang="0">
                  <a:pos x="204" y="1064"/>
                </a:cxn>
                <a:cxn ang="0">
                  <a:pos x="706" y="884"/>
                </a:cxn>
                <a:cxn ang="0">
                  <a:pos x="663" y="859"/>
                </a:cxn>
                <a:cxn ang="0">
                  <a:pos x="647" y="821"/>
                </a:cxn>
                <a:cxn ang="0">
                  <a:pos x="639" y="803"/>
                </a:cxn>
                <a:cxn ang="0">
                  <a:pos x="617" y="739"/>
                </a:cxn>
                <a:cxn ang="0">
                  <a:pos x="623" y="661"/>
                </a:cxn>
                <a:cxn ang="0">
                  <a:pos x="632" y="625"/>
                </a:cxn>
                <a:cxn ang="0">
                  <a:pos x="734" y="608"/>
                </a:cxn>
                <a:cxn ang="0">
                  <a:pos x="1004" y="609"/>
                </a:cxn>
                <a:cxn ang="0">
                  <a:pos x="1057" y="629"/>
                </a:cxn>
                <a:cxn ang="0">
                  <a:pos x="1157" y="724"/>
                </a:cxn>
                <a:cxn ang="0">
                  <a:pos x="1214" y="709"/>
                </a:cxn>
                <a:cxn ang="0">
                  <a:pos x="1334" y="642"/>
                </a:cxn>
                <a:cxn ang="0">
                  <a:pos x="1349" y="692"/>
                </a:cxn>
                <a:cxn ang="0">
                  <a:pos x="1321" y="704"/>
                </a:cxn>
                <a:cxn ang="0">
                  <a:pos x="1310" y="738"/>
                </a:cxn>
                <a:cxn ang="0">
                  <a:pos x="1301" y="743"/>
                </a:cxn>
                <a:cxn ang="0">
                  <a:pos x="1262" y="779"/>
                </a:cxn>
                <a:cxn ang="0">
                  <a:pos x="1252" y="797"/>
                </a:cxn>
                <a:cxn ang="0">
                  <a:pos x="1242" y="801"/>
                </a:cxn>
                <a:cxn ang="0">
                  <a:pos x="1236" y="785"/>
                </a:cxn>
                <a:cxn ang="0">
                  <a:pos x="1231" y="795"/>
                </a:cxn>
                <a:cxn ang="0">
                  <a:pos x="1235" y="809"/>
                </a:cxn>
                <a:cxn ang="0">
                  <a:pos x="1229" y="816"/>
                </a:cxn>
                <a:cxn ang="0">
                  <a:pos x="1242" y="835"/>
                </a:cxn>
                <a:cxn ang="0">
                  <a:pos x="1239" y="839"/>
                </a:cxn>
                <a:cxn ang="0">
                  <a:pos x="1228" y="846"/>
                </a:cxn>
                <a:cxn ang="0">
                  <a:pos x="1214" y="870"/>
                </a:cxn>
                <a:cxn ang="0">
                  <a:pos x="1186" y="973"/>
                </a:cxn>
                <a:cxn ang="0">
                  <a:pos x="1160" y="976"/>
                </a:cxn>
                <a:cxn ang="0">
                  <a:pos x="1118" y="933"/>
                </a:cxn>
                <a:cxn ang="0">
                  <a:pos x="1053" y="928"/>
                </a:cxn>
                <a:cxn ang="0">
                  <a:pos x="1056" y="942"/>
                </a:cxn>
                <a:cxn ang="0">
                  <a:pos x="987" y="948"/>
                </a:cxn>
                <a:cxn ang="0">
                  <a:pos x="954" y="989"/>
                </a:cxn>
                <a:cxn ang="0">
                  <a:pos x="885" y="944"/>
                </a:cxn>
                <a:cxn ang="0">
                  <a:pos x="748" y="896"/>
                </a:cxn>
                <a:cxn ang="0">
                  <a:pos x="482" y="442"/>
                </a:cxn>
                <a:cxn ang="0">
                  <a:pos x="474" y="410"/>
                </a:cxn>
                <a:cxn ang="0">
                  <a:pos x="207" y="1079"/>
                </a:cxn>
                <a:cxn ang="0">
                  <a:pos x="46" y="520"/>
                </a:cxn>
                <a:cxn ang="0">
                  <a:pos x="99" y="496"/>
                </a:cxn>
                <a:cxn ang="0">
                  <a:pos x="127" y="472"/>
                </a:cxn>
              </a:cxnLst>
              <a:rect l="0" t="0" r="r" b="b"/>
              <a:pathLst>
                <a:path w="1356" h="1087">
                  <a:moveTo>
                    <a:pt x="243" y="428"/>
                  </a:moveTo>
                  <a:lnTo>
                    <a:pt x="243" y="430"/>
                  </a:lnTo>
                  <a:lnTo>
                    <a:pt x="240" y="435"/>
                  </a:lnTo>
                  <a:lnTo>
                    <a:pt x="237" y="437"/>
                  </a:lnTo>
                  <a:lnTo>
                    <a:pt x="235" y="438"/>
                  </a:lnTo>
                  <a:lnTo>
                    <a:pt x="231" y="437"/>
                  </a:lnTo>
                  <a:lnTo>
                    <a:pt x="225" y="433"/>
                  </a:lnTo>
                  <a:lnTo>
                    <a:pt x="225" y="431"/>
                  </a:lnTo>
                  <a:lnTo>
                    <a:pt x="226" y="428"/>
                  </a:lnTo>
                  <a:lnTo>
                    <a:pt x="229" y="425"/>
                  </a:lnTo>
                  <a:lnTo>
                    <a:pt x="231" y="421"/>
                  </a:lnTo>
                  <a:lnTo>
                    <a:pt x="235" y="425"/>
                  </a:lnTo>
                  <a:lnTo>
                    <a:pt x="237" y="426"/>
                  </a:lnTo>
                  <a:lnTo>
                    <a:pt x="239" y="424"/>
                  </a:lnTo>
                  <a:lnTo>
                    <a:pt x="241" y="421"/>
                  </a:lnTo>
                  <a:lnTo>
                    <a:pt x="241" y="417"/>
                  </a:lnTo>
                  <a:lnTo>
                    <a:pt x="244" y="417"/>
                  </a:lnTo>
                  <a:lnTo>
                    <a:pt x="250" y="418"/>
                  </a:lnTo>
                  <a:lnTo>
                    <a:pt x="254" y="422"/>
                  </a:lnTo>
                  <a:lnTo>
                    <a:pt x="254" y="424"/>
                  </a:lnTo>
                  <a:lnTo>
                    <a:pt x="250" y="425"/>
                  </a:lnTo>
                  <a:lnTo>
                    <a:pt x="247" y="425"/>
                  </a:lnTo>
                  <a:lnTo>
                    <a:pt x="244" y="427"/>
                  </a:lnTo>
                  <a:lnTo>
                    <a:pt x="243" y="428"/>
                  </a:lnTo>
                  <a:close/>
                  <a:moveTo>
                    <a:pt x="543" y="476"/>
                  </a:moveTo>
                  <a:lnTo>
                    <a:pt x="542" y="480"/>
                  </a:lnTo>
                  <a:lnTo>
                    <a:pt x="539" y="481"/>
                  </a:lnTo>
                  <a:lnTo>
                    <a:pt x="537" y="482"/>
                  </a:lnTo>
                  <a:lnTo>
                    <a:pt x="536" y="485"/>
                  </a:lnTo>
                  <a:lnTo>
                    <a:pt x="534" y="483"/>
                  </a:lnTo>
                  <a:lnTo>
                    <a:pt x="533" y="481"/>
                  </a:lnTo>
                  <a:lnTo>
                    <a:pt x="533" y="477"/>
                  </a:lnTo>
                  <a:lnTo>
                    <a:pt x="534" y="472"/>
                  </a:lnTo>
                  <a:lnTo>
                    <a:pt x="531" y="465"/>
                  </a:lnTo>
                  <a:lnTo>
                    <a:pt x="529" y="462"/>
                  </a:lnTo>
                  <a:lnTo>
                    <a:pt x="528" y="459"/>
                  </a:lnTo>
                  <a:lnTo>
                    <a:pt x="520" y="460"/>
                  </a:lnTo>
                  <a:lnTo>
                    <a:pt x="518" y="461"/>
                  </a:lnTo>
                  <a:lnTo>
                    <a:pt x="517" y="462"/>
                  </a:lnTo>
                  <a:lnTo>
                    <a:pt x="514" y="463"/>
                  </a:lnTo>
                  <a:lnTo>
                    <a:pt x="514" y="461"/>
                  </a:lnTo>
                  <a:lnTo>
                    <a:pt x="513" y="457"/>
                  </a:lnTo>
                  <a:lnTo>
                    <a:pt x="515" y="454"/>
                  </a:lnTo>
                  <a:lnTo>
                    <a:pt x="516" y="452"/>
                  </a:lnTo>
                  <a:lnTo>
                    <a:pt x="513" y="448"/>
                  </a:lnTo>
                  <a:lnTo>
                    <a:pt x="510" y="443"/>
                  </a:lnTo>
                  <a:lnTo>
                    <a:pt x="506" y="436"/>
                  </a:lnTo>
                  <a:lnTo>
                    <a:pt x="501" y="433"/>
                  </a:lnTo>
                  <a:lnTo>
                    <a:pt x="499" y="431"/>
                  </a:lnTo>
                  <a:lnTo>
                    <a:pt x="500" y="428"/>
                  </a:lnTo>
                  <a:lnTo>
                    <a:pt x="497" y="421"/>
                  </a:lnTo>
                  <a:lnTo>
                    <a:pt x="496" y="419"/>
                  </a:lnTo>
                  <a:lnTo>
                    <a:pt x="498" y="416"/>
                  </a:lnTo>
                  <a:lnTo>
                    <a:pt x="498" y="415"/>
                  </a:lnTo>
                  <a:lnTo>
                    <a:pt x="496" y="413"/>
                  </a:lnTo>
                  <a:lnTo>
                    <a:pt x="493" y="412"/>
                  </a:lnTo>
                  <a:lnTo>
                    <a:pt x="491" y="409"/>
                  </a:lnTo>
                  <a:lnTo>
                    <a:pt x="490" y="407"/>
                  </a:lnTo>
                  <a:lnTo>
                    <a:pt x="486" y="403"/>
                  </a:lnTo>
                  <a:lnTo>
                    <a:pt x="480" y="399"/>
                  </a:lnTo>
                  <a:lnTo>
                    <a:pt x="478" y="390"/>
                  </a:lnTo>
                  <a:lnTo>
                    <a:pt x="477" y="383"/>
                  </a:lnTo>
                  <a:lnTo>
                    <a:pt x="474" y="379"/>
                  </a:lnTo>
                  <a:lnTo>
                    <a:pt x="472" y="379"/>
                  </a:lnTo>
                  <a:lnTo>
                    <a:pt x="472" y="388"/>
                  </a:lnTo>
                  <a:lnTo>
                    <a:pt x="474" y="398"/>
                  </a:lnTo>
                  <a:lnTo>
                    <a:pt x="475" y="401"/>
                  </a:lnTo>
                  <a:lnTo>
                    <a:pt x="474" y="403"/>
                  </a:lnTo>
                  <a:lnTo>
                    <a:pt x="470" y="402"/>
                  </a:lnTo>
                  <a:lnTo>
                    <a:pt x="469" y="401"/>
                  </a:lnTo>
                  <a:lnTo>
                    <a:pt x="466" y="395"/>
                  </a:lnTo>
                  <a:lnTo>
                    <a:pt x="464" y="390"/>
                  </a:lnTo>
                  <a:lnTo>
                    <a:pt x="461" y="392"/>
                  </a:lnTo>
                  <a:lnTo>
                    <a:pt x="453" y="389"/>
                  </a:lnTo>
                  <a:lnTo>
                    <a:pt x="461" y="397"/>
                  </a:lnTo>
                  <a:lnTo>
                    <a:pt x="461" y="400"/>
                  </a:lnTo>
                  <a:lnTo>
                    <a:pt x="452" y="401"/>
                  </a:lnTo>
                  <a:lnTo>
                    <a:pt x="445" y="398"/>
                  </a:lnTo>
                  <a:lnTo>
                    <a:pt x="437" y="387"/>
                  </a:lnTo>
                  <a:lnTo>
                    <a:pt x="434" y="384"/>
                  </a:lnTo>
                  <a:lnTo>
                    <a:pt x="430" y="383"/>
                  </a:lnTo>
                  <a:lnTo>
                    <a:pt x="429" y="383"/>
                  </a:lnTo>
                  <a:lnTo>
                    <a:pt x="424" y="381"/>
                  </a:lnTo>
                  <a:lnTo>
                    <a:pt x="417" y="375"/>
                  </a:lnTo>
                  <a:lnTo>
                    <a:pt x="422" y="372"/>
                  </a:lnTo>
                  <a:lnTo>
                    <a:pt x="423" y="370"/>
                  </a:lnTo>
                  <a:lnTo>
                    <a:pt x="422" y="367"/>
                  </a:lnTo>
                  <a:lnTo>
                    <a:pt x="419" y="365"/>
                  </a:lnTo>
                  <a:lnTo>
                    <a:pt x="415" y="367"/>
                  </a:lnTo>
                  <a:lnTo>
                    <a:pt x="412" y="368"/>
                  </a:lnTo>
                  <a:lnTo>
                    <a:pt x="408" y="368"/>
                  </a:lnTo>
                  <a:lnTo>
                    <a:pt x="402" y="368"/>
                  </a:lnTo>
                  <a:lnTo>
                    <a:pt x="396" y="365"/>
                  </a:lnTo>
                  <a:lnTo>
                    <a:pt x="396" y="362"/>
                  </a:lnTo>
                  <a:lnTo>
                    <a:pt x="395" y="360"/>
                  </a:lnTo>
                  <a:lnTo>
                    <a:pt x="393" y="359"/>
                  </a:lnTo>
                  <a:lnTo>
                    <a:pt x="391" y="359"/>
                  </a:lnTo>
                  <a:lnTo>
                    <a:pt x="389" y="361"/>
                  </a:lnTo>
                  <a:lnTo>
                    <a:pt x="383" y="362"/>
                  </a:lnTo>
                  <a:lnTo>
                    <a:pt x="374" y="361"/>
                  </a:lnTo>
                  <a:lnTo>
                    <a:pt x="362" y="361"/>
                  </a:lnTo>
                  <a:lnTo>
                    <a:pt x="357" y="360"/>
                  </a:lnTo>
                  <a:lnTo>
                    <a:pt x="356" y="359"/>
                  </a:lnTo>
                  <a:lnTo>
                    <a:pt x="352" y="354"/>
                  </a:lnTo>
                  <a:lnTo>
                    <a:pt x="349" y="348"/>
                  </a:lnTo>
                  <a:lnTo>
                    <a:pt x="348" y="350"/>
                  </a:lnTo>
                  <a:lnTo>
                    <a:pt x="343" y="352"/>
                  </a:lnTo>
                  <a:lnTo>
                    <a:pt x="338" y="349"/>
                  </a:lnTo>
                  <a:lnTo>
                    <a:pt x="336" y="345"/>
                  </a:lnTo>
                  <a:lnTo>
                    <a:pt x="334" y="343"/>
                  </a:lnTo>
                  <a:lnTo>
                    <a:pt x="329" y="340"/>
                  </a:lnTo>
                  <a:lnTo>
                    <a:pt x="320" y="338"/>
                  </a:lnTo>
                  <a:lnTo>
                    <a:pt x="315" y="335"/>
                  </a:lnTo>
                  <a:lnTo>
                    <a:pt x="311" y="331"/>
                  </a:lnTo>
                  <a:lnTo>
                    <a:pt x="308" y="334"/>
                  </a:lnTo>
                  <a:lnTo>
                    <a:pt x="304" y="334"/>
                  </a:lnTo>
                  <a:lnTo>
                    <a:pt x="305" y="340"/>
                  </a:lnTo>
                  <a:lnTo>
                    <a:pt x="303" y="340"/>
                  </a:lnTo>
                  <a:lnTo>
                    <a:pt x="301" y="343"/>
                  </a:lnTo>
                  <a:lnTo>
                    <a:pt x="300" y="348"/>
                  </a:lnTo>
                  <a:lnTo>
                    <a:pt x="306" y="352"/>
                  </a:lnTo>
                  <a:lnTo>
                    <a:pt x="307" y="355"/>
                  </a:lnTo>
                  <a:lnTo>
                    <a:pt x="307" y="359"/>
                  </a:lnTo>
                  <a:lnTo>
                    <a:pt x="304" y="365"/>
                  </a:lnTo>
                  <a:lnTo>
                    <a:pt x="302" y="365"/>
                  </a:lnTo>
                  <a:lnTo>
                    <a:pt x="297" y="362"/>
                  </a:lnTo>
                  <a:lnTo>
                    <a:pt x="294" y="362"/>
                  </a:lnTo>
                  <a:lnTo>
                    <a:pt x="290" y="363"/>
                  </a:lnTo>
                  <a:lnTo>
                    <a:pt x="285" y="370"/>
                  </a:lnTo>
                  <a:lnTo>
                    <a:pt x="278" y="372"/>
                  </a:lnTo>
                  <a:lnTo>
                    <a:pt x="273" y="377"/>
                  </a:lnTo>
                  <a:lnTo>
                    <a:pt x="267" y="382"/>
                  </a:lnTo>
                  <a:lnTo>
                    <a:pt x="261" y="384"/>
                  </a:lnTo>
                  <a:lnTo>
                    <a:pt x="262" y="380"/>
                  </a:lnTo>
                  <a:lnTo>
                    <a:pt x="262" y="379"/>
                  </a:lnTo>
                  <a:lnTo>
                    <a:pt x="266" y="374"/>
                  </a:lnTo>
                  <a:lnTo>
                    <a:pt x="266" y="370"/>
                  </a:lnTo>
                  <a:lnTo>
                    <a:pt x="262" y="364"/>
                  </a:lnTo>
                  <a:lnTo>
                    <a:pt x="262" y="362"/>
                  </a:lnTo>
                  <a:lnTo>
                    <a:pt x="267" y="356"/>
                  </a:lnTo>
                  <a:lnTo>
                    <a:pt x="269" y="350"/>
                  </a:lnTo>
                  <a:lnTo>
                    <a:pt x="270" y="345"/>
                  </a:lnTo>
                  <a:lnTo>
                    <a:pt x="274" y="341"/>
                  </a:lnTo>
                  <a:lnTo>
                    <a:pt x="279" y="338"/>
                  </a:lnTo>
                  <a:lnTo>
                    <a:pt x="286" y="338"/>
                  </a:lnTo>
                  <a:lnTo>
                    <a:pt x="292" y="340"/>
                  </a:lnTo>
                  <a:lnTo>
                    <a:pt x="294" y="338"/>
                  </a:lnTo>
                  <a:lnTo>
                    <a:pt x="287" y="332"/>
                  </a:lnTo>
                  <a:lnTo>
                    <a:pt x="281" y="328"/>
                  </a:lnTo>
                  <a:lnTo>
                    <a:pt x="275" y="328"/>
                  </a:lnTo>
                  <a:lnTo>
                    <a:pt x="273" y="331"/>
                  </a:lnTo>
                  <a:lnTo>
                    <a:pt x="271" y="332"/>
                  </a:lnTo>
                  <a:lnTo>
                    <a:pt x="267" y="337"/>
                  </a:lnTo>
                  <a:lnTo>
                    <a:pt x="263" y="342"/>
                  </a:lnTo>
                  <a:lnTo>
                    <a:pt x="257" y="345"/>
                  </a:lnTo>
                  <a:lnTo>
                    <a:pt x="252" y="352"/>
                  </a:lnTo>
                  <a:lnTo>
                    <a:pt x="249" y="353"/>
                  </a:lnTo>
                  <a:lnTo>
                    <a:pt x="248" y="355"/>
                  </a:lnTo>
                  <a:lnTo>
                    <a:pt x="248" y="359"/>
                  </a:lnTo>
                  <a:lnTo>
                    <a:pt x="248" y="365"/>
                  </a:lnTo>
                  <a:lnTo>
                    <a:pt x="244" y="369"/>
                  </a:lnTo>
                  <a:lnTo>
                    <a:pt x="241" y="370"/>
                  </a:lnTo>
                  <a:lnTo>
                    <a:pt x="237" y="371"/>
                  </a:lnTo>
                  <a:lnTo>
                    <a:pt x="234" y="375"/>
                  </a:lnTo>
                  <a:lnTo>
                    <a:pt x="230" y="382"/>
                  </a:lnTo>
                  <a:lnTo>
                    <a:pt x="230" y="385"/>
                  </a:lnTo>
                  <a:lnTo>
                    <a:pt x="232" y="387"/>
                  </a:lnTo>
                  <a:lnTo>
                    <a:pt x="234" y="387"/>
                  </a:lnTo>
                  <a:lnTo>
                    <a:pt x="237" y="388"/>
                  </a:lnTo>
                  <a:lnTo>
                    <a:pt x="240" y="391"/>
                  </a:lnTo>
                  <a:lnTo>
                    <a:pt x="240" y="393"/>
                  </a:lnTo>
                  <a:lnTo>
                    <a:pt x="237" y="397"/>
                  </a:lnTo>
                  <a:lnTo>
                    <a:pt x="234" y="399"/>
                  </a:lnTo>
                  <a:lnTo>
                    <a:pt x="231" y="402"/>
                  </a:lnTo>
                  <a:lnTo>
                    <a:pt x="228" y="406"/>
                  </a:lnTo>
                  <a:lnTo>
                    <a:pt x="225" y="410"/>
                  </a:lnTo>
                  <a:lnTo>
                    <a:pt x="221" y="412"/>
                  </a:lnTo>
                  <a:lnTo>
                    <a:pt x="213" y="415"/>
                  </a:lnTo>
                  <a:lnTo>
                    <a:pt x="209" y="419"/>
                  </a:lnTo>
                  <a:lnTo>
                    <a:pt x="203" y="423"/>
                  </a:lnTo>
                  <a:lnTo>
                    <a:pt x="199" y="427"/>
                  </a:lnTo>
                  <a:lnTo>
                    <a:pt x="202" y="432"/>
                  </a:lnTo>
                  <a:lnTo>
                    <a:pt x="201" y="434"/>
                  </a:lnTo>
                  <a:lnTo>
                    <a:pt x="195" y="439"/>
                  </a:lnTo>
                  <a:lnTo>
                    <a:pt x="189" y="440"/>
                  </a:lnTo>
                  <a:lnTo>
                    <a:pt x="185" y="442"/>
                  </a:lnTo>
                  <a:lnTo>
                    <a:pt x="182" y="445"/>
                  </a:lnTo>
                  <a:lnTo>
                    <a:pt x="175" y="449"/>
                  </a:lnTo>
                  <a:lnTo>
                    <a:pt x="174" y="451"/>
                  </a:lnTo>
                  <a:lnTo>
                    <a:pt x="172" y="455"/>
                  </a:lnTo>
                  <a:lnTo>
                    <a:pt x="168" y="460"/>
                  </a:lnTo>
                  <a:lnTo>
                    <a:pt x="161" y="463"/>
                  </a:lnTo>
                  <a:lnTo>
                    <a:pt x="154" y="464"/>
                  </a:lnTo>
                  <a:lnTo>
                    <a:pt x="148" y="461"/>
                  </a:lnTo>
                  <a:lnTo>
                    <a:pt x="148" y="459"/>
                  </a:lnTo>
                  <a:lnTo>
                    <a:pt x="150" y="455"/>
                  </a:lnTo>
                  <a:lnTo>
                    <a:pt x="155" y="452"/>
                  </a:lnTo>
                  <a:lnTo>
                    <a:pt x="156" y="450"/>
                  </a:lnTo>
                  <a:lnTo>
                    <a:pt x="159" y="446"/>
                  </a:lnTo>
                  <a:lnTo>
                    <a:pt x="165" y="442"/>
                  </a:lnTo>
                  <a:lnTo>
                    <a:pt x="174" y="442"/>
                  </a:lnTo>
                  <a:lnTo>
                    <a:pt x="173" y="440"/>
                  </a:lnTo>
                  <a:lnTo>
                    <a:pt x="173" y="435"/>
                  </a:lnTo>
                  <a:lnTo>
                    <a:pt x="176" y="431"/>
                  </a:lnTo>
                  <a:lnTo>
                    <a:pt x="180" y="428"/>
                  </a:lnTo>
                  <a:lnTo>
                    <a:pt x="185" y="424"/>
                  </a:lnTo>
                  <a:lnTo>
                    <a:pt x="186" y="422"/>
                  </a:lnTo>
                  <a:lnTo>
                    <a:pt x="186" y="414"/>
                  </a:lnTo>
                  <a:lnTo>
                    <a:pt x="188" y="406"/>
                  </a:lnTo>
                  <a:lnTo>
                    <a:pt x="191" y="400"/>
                  </a:lnTo>
                  <a:lnTo>
                    <a:pt x="192" y="396"/>
                  </a:lnTo>
                  <a:lnTo>
                    <a:pt x="193" y="391"/>
                  </a:lnTo>
                  <a:lnTo>
                    <a:pt x="189" y="393"/>
                  </a:lnTo>
                  <a:lnTo>
                    <a:pt x="182" y="395"/>
                  </a:lnTo>
                  <a:lnTo>
                    <a:pt x="178" y="395"/>
                  </a:lnTo>
                  <a:lnTo>
                    <a:pt x="175" y="388"/>
                  </a:lnTo>
                  <a:lnTo>
                    <a:pt x="173" y="389"/>
                  </a:lnTo>
                  <a:lnTo>
                    <a:pt x="170" y="391"/>
                  </a:lnTo>
                  <a:lnTo>
                    <a:pt x="169" y="394"/>
                  </a:lnTo>
                  <a:lnTo>
                    <a:pt x="170" y="397"/>
                  </a:lnTo>
                  <a:lnTo>
                    <a:pt x="171" y="401"/>
                  </a:lnTo>
                  <a:lnTo>
                    <a:pt x="170" y="402"/>
                  </a:lnTo>
                  <a:lnTo>
                    <a:pt x="167" y="401"/>
                  </a:lnTo>
                  <a:lnTo>
                    <a:pt x="164" y="397"/>
                  </a:lnTo>
                  <a:lnTo>
                    <a:pt x="161" y="392"/>
                  </a:lnTo>
                  <a:lnTo>
                    <a:pt x="158" y="389"/>
                  </a:lnTo>
                  <a:lnTo>
                    <a:pt x="155" y="389"/>
                  </a:lnTo>
                  <a:lnTo>
                    <a:pt x="150" y="388"/>
                  </a:lnTo>
                  <a:lnTo>
                    <a:pt x="145" y="389"/>
                  </a:lnTo>
                  <a:lnTo>
                    <a:pt x="145" y="390"/>
                  </a:lnTo>
                  <a:lnTo>
                    <a:pt x="141" y="394"/>
                  </a:lnTo>
                  <a:lnTo>
                    <a:pt x="135" y="396"/>
                  </a:lnTo>
                  <a:lnTo>
                    <a:pt x="131" y="395"/>
                  </a:lnTo>
                  <a:lnTo>
                    <a:pt x="131" y="393"/>
                  </a:lnTo>
                  <a:lnTo>
                    <a:pt x="130" y="392"/>
                  </a:lnTo>
                  <a:lnTo>
                    <a:pt x="129" y="380"/>
                  </a:lnTo>
                  <a:lnTo>
                    <a:pt x="131" y="375"/>
                  </a:lnTo>
                  <a:lnTo>
                    <a:pt x="130" y="370"/>
                  </a:lnTo>
                  <a:lnTo>
                    <a:pt x="125" y="358"/>
                  </a:lnTo>
                  <a:lnTo>
                    <a:pt x="117" y="363"/>
                  </a:lnTo>
                  <a:lnTo>
                    <a:pt x="113" y="364"/>
                  </a:lnTo>
                  <a:lnTo>
                    <a:pt x="110" y="367"/>
                  </a:lnTo>
                  <a:lnTo>
                    <a:pt x="104" y="368"/>
                  </a:lnTo>
                  <a:lnTo>
                    <a:pt x="102" y="365"/>
                  </a:lnTo>
                  <a:lnTo>
                    <a:pt x="99" y="361"/>
                  </a:lnTo>
                  <a:lnTo>
                    <a:pt x="96" y="357"/>
                  </a:lnTo>
                  <a:lnTo>
                    <a:pt x="91" y="352"/>
                  </a:lnTo>
                  <a:lnTo>
                    <a:pt x="90" y="348"/>
                  </a:lnTo>
                  <a:lnTo>
                    <a:pt x="92" y="346"/>
                  </a:lnTo>
                  <a:lnTo>
                    <a:pt x="93" y="341"/>
                  </a:lnTo>
                  <a:lnTo>
                    <a:pt x="98" y="343"/>
                  </a:lnTo>
                  <a:lnTo>
                    <a:pt x="105" y="346"/>
                  </a:lnTo>
                  <a:lnTo>
                    <a:pt x="109" y="347"/>
                  </a:lnTo>
                  <a:lnTo>
                    <a:pt x="110" y="344"/>
                  </a:lnTo>
                  <a:lnTo>
                    <a:pt x="108" y="338"/>
                  </a:lnTo>
                  <a:lnTo>
                    <a:pt x="105" y="335"/>
                  </a:lnTo>
                  <a:lnTo>
                    <a:pt x="104" y="335"/>
                  </a:lnTo>
                  <a:lnTo>
                    <a:pt x="100" y="338"/>
                  </a:lnTo>
                  <a:lnTo>
                    <a:pt x="97" y="337"/>
                  </a:lnTo>
                  <a:lnTo>
                    <a:pt x="90" y="331"/>
                  </a:lnTo>
                  <a:lnTo>
                    <a:pt x="86" y="329"/>
                  </a:lnTo>
                  <a:lnTo>
                    <a:pt x="85" y="329"/>
                  </a:lnTo>
                  <a:lnTo>
                    <a:pt x="80" y="329"/>
                  </a:lnTo>
                  <a:lnTo>
                    <a:pt x="80" y="328"/>
                  </a:lnTo>
                  <a:lnTo>
                    <a:pt x="76" y="316"/>
                  </a:lnTo>
                  <a:lnTo>
                    <a:pt x="81" y="314"/>
                  </a:lnTo>
                  <a:lnTo>
                    <a:pt x="81" y="308"/>
                  </a:lnTo>
                  <a:lnTo>
                    <a:pt x="84" y="305"/>
                  </a:lnTo>
                  <a:lnTo>
                    <a:pt x="84" y="302"/>
                  </a:lnTo>
                  <a:lnTo>
                    <a:pt x="86" y="297"/>
                  </a:lnTo>
                  <a:lnTo>
                    <a:pt x="91" y="291"/>
                  </a:lnTo>
                  <a:lnTo>
                    <a:pt x="93" y="286"/>
                  </a:lnTo>
                  <a:lnTo>
                    <a:pt x="95" y="282"/>
                  </a:lnTo>
                  <a:lnTo>
                    <a:pt x="98" y="276"/>
                  </a:lnTo>
                  <a:lnTo>
                    <a:pt x="101" y="274"/>
                  </a:lnTo>
                  <a:lnTo>
                    <a:pt x="105" y="275"/>
                  </a:lnTo>
                  <a:lnTo>
                    <a:pt x="110" y="279"/>
                  </a:lnTo>
                  <a:lnTo>
                    <a:pt x="113" y="280"/>
                  </a:lnTo>
                  <a:lnTo>
                    <a:pt x="117" y="278"/>
                  </a:lnTo>
                  <a:lnTo>
                    <a:pt x="120" y="275"/>
                  </a:lnTo>
                  <a:lnTo>
                    <a:pt x="124" y="269"/>
                  </a:lnTo>
                  <a:lnTo>
                    <a:pt x="131" y="266"/>
                  </a:lnTo>
                  <a:lnTo>
                    <a:pt x="136" y="266"/>
                  </a:lnTo>
                  <a:lnTo>
                    <a:pt x="141" y="265"/>
                  </a:lnTo>
                  <a:lnTo>
                    <a:pt x="143" y="263"/>
                  </a:lnTo>
                  <a:lnTo>
                    <a:pt x="144" y="256"/>
                  </a:lnTo>
                  <a:lnTo>
                    <a:pt x="143" y="248"/>
                  </a:lnTo>
                  <a:lnTo>
                    <a:pt x="138" y="238"/>
                  </a:lnTo>
                  <a:lnTo>
                    <a:pt x="138" y="237"/>
                  </a:lnTo>
                  <a:lnTo>
                    <a:pt x="144" y="236"/>
                  </a:lnTo>
                  <a:lnTo>
                    <a:pt x="146" y="233"/>
                  </a:lnTo>
                  <a:lnTo>
                    <a:pt x="144" y="228"/>
                  </a:lnTo>
                  <a:lnTo>
                    <a:pt x="141" y="224"/>
                  </a:lnTo>
                  <a:lnTo>
                    <a:pt x="139" y="223"/>
                  </a:lnTo>
                  <a:lnTo>
                    <a:pt x="128" y="229"/>
                  </a:lnTo>
                  <a:lnTo>
                    <a:pt x="123" y="234"/>
                  </a:lnTo>
                  <a:lnTo>
                    <a:pt x="120" y="238"/>
                  </a:lnTo>
                  <a:lnTo>
                    <a:pt x="117" y="239"/>
                  </a:lnTo>
                  <a:lnTo>
                    <a:pt x="106" y="235"/>
                  </a:lnTo>
                  <a:lnTo>
                    <a:pt x="101" y="234"/>
                  </a:lnTo>
                  <a:lnTo>
                    <a:pt x="96" y="234"/>
                  </a:lnTo>
                  <a:lnTo>
                    <a:pt x="89" y="236"/>
                  </a:lnTo>
                  <a:lnTo>
                    <a:pt x="82" y="236"/>
                  </a:lnTo>
                  <a:lnTo>
                    <a:pt x="74" y="233"/>
                  </a:lnTo>
                  <a:lnTo>
                    <a:pt x="71" y="230"/>
                  </a:lnTo>
                  <a:lnTo>
                    <a:pt x="70" y="220"/>
                  </a:lnTo>
                  <a:lnTo>
                    <a:pt x="71" y="218"/>
                  </a:lnTo>
                  <a:lnTo>
                    <a:pt x="74" y="217"/>
                  </a:lnTo>
                  <a:lnTo>
                    <a:pt x="80" y="217"/>
                  </a:lnTo>
                  <a:lnTo>
                    <a:pt x="83" y="215"/>
                  </a:lnTo>
                  <a:lnTo>
                    <a:pt x="77" y="211"/>
                  </a:lnTo>
                  <a:lnTo>
                    <a:pt x="66" y="207"/>
                  </a:lnTo>
                  <a:lnTo>
                    <a:pt x="58" y="204"/>
                  </a:lnTo>
                  <a:lnTo>
                    <a:pt x="50" y="201"/>
                  </a:lnTo>
                  <a:lnTo>
                    <a:pt x="51" y="199"/>
                  </a:lnTo>
                  <a:lnTo>
                    <a:pt x="56" y="196"/>
                  </a:lnTo>
                  <a:lnTo>
                    <a:pt x="65" y="192"/>
                  </a:lnTo>
                  <a:lnTo>
                    <a:pt x="73" y="188"/>
                  </a:lnTo>
                  <a:lnTo>
                    <a:pt x="78" y="185"/>
                  </a:lnTo>
                  <a:lnTo>
                    <a:pt x="85" y="179"/>
                  </a:lnTo>
                  <a:lnTo>
                    <a:pt x="90" y="176"/>
                  </a:lnTo>
                  <a:lnTo>
                    <a:pt x="98" y="172"/>
                  </a:lnTo>
                  <a:lnTo>
                    <a:pt x="107" y="174"/>
                  </a:lnTo>
                  <a:lnTo>
                    <a:pt x="106" y="181"/>
                  </a:lnTo>
                  <a:lnTo>
                    <a:pt x="106" y="185"/>
                  </a:lnTo>
                  <a:lnTo>
                    <a:pt x="113" y="188"/>
                  </a:lnTo>
                  <a:lnTo>
                    <a:pt x="120" y="189"/>
                  </a:lnTo>
                  <a:lnTo>
                    <a:pt x="126" y="189"/>
                  </a:lnTo>
                  <a:lnTo>
                    <a:pt x="130" y="187"/>
                  </a:lnTo>
                  <a:lnTo>
                    <a:pt x="135" y="184"/>
                  </a:lnTo>
                  <a:lnTo>
                    <a:pt x="138" y="179"/>
                  </a:lnTo>
                  <a:lnTo>
                    <a:pt x="140" y="178"/>
                  </a:lnTo>
                  <a:lnTo>
                    <a:pt x="144" y="179"/>
                  </a:lnTo>
                  <a:lnTo>
                    <a:pt x="148" y="181"/>
                  </a:lnTo>
                  <a:lnTo>
                    <a:pt x="154" y="180"/>
                  </a:lnTo>
                  <a:lnTo>
                    <a:pt x="155" y="175"/>
                  </a:lnTo>
                  <a:lnTo>
                    <a:pt x="155" y="173"/>
                  </a:lnTo>
                  <a:lnTo>
                    <a:pt x="152" y="172"/>
                  </a:lnTo>
                  <a:lnTo>
                    <a:pt x="140" y="168"/>
                  </a:lnTo>
                  <a:lnTo>
                    <a:pt x="133" y="167"/>
                  </a:lnTo>
                  <a:lnTo>
                    <a:pt x="131" y="156"/>
                  </a:lnTo>
                  <a:lnTo>
                    <a:pt x="122" y="153"/>
                  </a:lnTo>
                  <a:lnTo>
                    <a:pt x="117" y="153"/>
                  </a:lnTo>
                  <a:lnTo>
                    <a:pt x="108" y="151"/>
                  </a:lnTo>
                  <a:lnTo>
                    <a:pt x="107" y="144"/>
                  </a:lnTo>
                  <a:lnTo>
                    <a:pt x="104" y="139"/>
                  </a:lnTo>
                  <a:lnTo>
                    <a:pt x="98" y="132"/>
                  </a:lnTo>
                  <a:lnTo>
                    <a:pt x="95" y="130"/>
                  </a:lnTo>
                  <a:lnTo>
                    <a:pt x="79" y="119"/>
                  </a:lnTo>
                  <a:lnTo>
                    <a:pt x="68" y="111"/>
                  </a:lnTo>
                  <a:lnTo>
                    <a:pt x="69" y="108"/>
                  </a:lnTo>
                  <a:lnTo>
                    <a:pt x="74" y="102"/>
                  </a:lnTo>
                  <a:lnTo>
                    <a:pt x="75" y="94"/>
                  </a:lnTo>
                  <a:lnTo>
                    <a:pt x="87" y="93"/>
                  </a:lnTo>
                  <a:lnTo>
                    <a:pt x="93" y="92"/>
                  </a:lnTo>
                  <a:lnTo>
                    <a:pt x="104" y="88"/>
                  </a:lnTo>
                  <a:lnTo>
                    <a:pt x="108" y="82"/>
                  </a:lnTo>
                  <a:lnTo>
                    <a:pt x="111" y="71"/>
                  </a:lnTo>
                  <a:lnTo>
                    <a:pt x="115" y="62"/>
                  </a:lnTo>
                  <a:lnTo>
                    <a:pt x="119" y="53"/>
                  </a:lnTo>
                  <a:lnTo>
                    <a:pt x="123" y="46"/>
                  </a:lnTo>
                  <a:lnTo>
                    <a:pt x="128" y="42"/>
                  </a:lnTo>
                  <a:lnTo>
                    <a:pt x="134" y="40"/>
                  </a:lnTo>
                  <a:lnTo>
                    <a:pt x="141" y="36"/>
                  </a:lnTo>
                  <a:lnTo>
                    <a:pt x="147" y="36"/>
                  </a:lnTo>
                  <a:lnTo>
                    <a:pt x="157" y="37"/>
                  </a:lnTo>
                  <a:lnTo>
                    <a:pt x="158" y="33"/>
                  </a:lnTo>
                  <a:lnTo>
                    <a:pt x="157" y="30"/>
                  </a:lnTo>
                  <a:lnTo>
                    <a:pt x="153" y="24"/>
                  </a:lnTo>
                  <a:lnTo>
                    <a:pt x="153" y="20"/>
                  </a:lnTo>
                  <a:lnTo>
                    <a:pt x="164" y="18"/>
                  </a:lnTo>
                  <a:lnTo>
                    <a:pt x="171" y="19"/>
                  </a:lnTo>
                  <a:lnTo>
                    <a:pt x="176" y="18"/>
                  </a:lnTo>
                  <a:lnTo>
                    <a:pt x="184" y="15"/>
                  </a:lnTo>
                  <a:lnTo>
                    <a:pt x="191" y="8"/>
                  </a:lnTo>
                  <a:lnTo>
                    <a:pt x="196" y="0"/>
                  </a:lnTo>
                  <a:lnTo>
                    <a:pt x="201" y="0"/>
                  </a:lnTo>
                  <a:lnTo>
                    <a:pt x="203" y="1"/>
                  </a:lnTo>
                  <a:lnTo>
                    <a:pt x="207" y="6"/>
                  </a:lnTo>
                  <a:lnTo>
                    <a:pt x="208" y="9"/>
                  </a:lnTo>
                  <a:lnTo>
                    <a:pt x="206" y="11"/>
                  </a:lnTo>
                  <a:lnTo>
                    <a:pt x="206" y="17"/>
                  </a:lnTo>
                  <a:lnTo>
                    <a:pt x="212" y="19"/>
                  </a:lnTo>
                  <a:lnTo>
                    <a:pt x="214" y="20"/>
                  </a:lnTo>
                  <a:lnTo>
                    <a:pt x="217" y="15"/>
                  </a:lnTo>
                  <a:lnTo>
                    <a:pt x="219" y="11"/>
                  </a:lnTo>
                  <a:lnTo>
                    <a:pt x="227" y="15"/>
                  </a:lnTo>
                  <a:lnTo>
                    <a:pt x="236" y="15"/>
                  </a:lnTo>
                  <a:lnTo>
                    <a:pt x="242" y="16"/>
                  </a:lnTo>
                  <a:lnTo>
                    <a:pt x="246" y="17"/>
                  </a:lnTo>
                  <a:lnTo>
                    <a:pt x="251" y="21"/>
                  </a:lnTo>
                  <a:lnTo>
                    <a:pt x="253" y="26"/>
                  </a:lnTo>
                  <a:lnTo>
                    <a:pt x="257" y="33"/>
                  </a:lnTo>
                  <a:lnTo>
                    <a:pt x="260" y="34"/>
                  </a:lnTo>
                  <a:lnTo>
                    <a:pt x="263" y="33"/>
                  </a:lnTo>
                  <a:lnTo>
                    <a:pt x="270" y="34"/>
                  </a:lnTo>
                  <a:lnTo>
                    <a:pt x="277" y="35"/>
                  </a:lnTo>
                  <a:lnTo>
                    <a:pt x="286" y="34"/>
                  </a:lnTo>
                  <a:lnTo>
                    <a:pt x="294" y="32"/>
                  </a:lnTo>
                  <a:lnTo>
                    <a:pt x="301" y="34"/>
                  </a:lnTo>
                  <a:lnTo>
                    <a:pt x="309" y="39"/>
                  </a:lnTo>
                  <a:lnTo>
                    <a:pt x="314" y="40"/>
                  </a:lnTo>
                  <a:lnTo>
                    <a:pt x="334" y="43"/>
                  </a:lnTo>
                  <a:lnTo>
                    <a:pt x="342" y="46"/>
                  </a:lnTo>
                  <a:lnTo>
                    <a:pt x="346" y="49"/>
                  </a:lnTo>
                  <a:lnTo>
                    <a:pt x="357" y="48"/>
                  </a:lnTo>
                  <a:lnTo>
                    <a:pt x="371" y="46"/>
                  </a:lnTo>
                  <a:lnTo>
                    <a:pt x="378" y="49"/>
                  </a:lnTo>
                  <a:lnTo>
                    <a:pt x="392" y="63"/>
                  </a:lnTo>
                  <a:lnTo>
                    <a:pt x="399" y="68"/>
                  </a:lnTo>
                  <a:lnTo>
                    <a:pt x="400" y="68"/>
                  </a:lnTo>
                  <a:lnTo>
                    <a:pt x="401" y="76"/>
                  </a:lnTo>
                  <a:lnTo>
                    <a:pt x="401" y="122"/>
                  </a:lnTo>
                  <a:lnTo>
                    <a:pt x="401" y="156"/>
                  </a:lnTo>
                  <a:lnTo>
                    <a:pt x="401" y="190"/>
                  </a:lnTo>
                  <a:lnTo>
                    <a:pt x="402" y="229"/>
                  </a:lnTo>
                  <a:lnTo>
                    <a:pt x="402" y="259"/>
                  </a:lnTo>
                  <a:lnTo>
                    <a:pt x="402" y="314"/>
                  </a:lnTo>
                  <a:lnTo>
                    <a:pt x="402" y="340"/>
                  </a:lnTo>
                  <a:lnTo>
                    <a:pt x="402" y="352"/>
                  </a:lnTo>
                  <a:lnTo>
                    <a:pt x="404" y="356"/>
                  </a:lnTo>
                  <a:lnTo>
                    <a:pt x="408" y="356"/>
                  </a:lnTo>
                  <a:lnTo>
                    <a:pt x="422" y="355"/>
                  </a:lnTo>
                  <a:lnTo>
                    <a:pt x="427" y="356"/>
                  </a:lnTo>
                  <a:lnTo>
                    <a:pt x="429" y="360"/>
                  </a:lnTo>
                  <a:lnTo>
                    <a:pt x="430" y="365"/>
                  </a:lnTo>
                  <a:lnTo>
                    <a:pt x="432" y="368"/>
                  </a:lnTo>
                  <a:lnTo>
                    <a:pt x="444" y="383"/>
                  </a:lnTo>
                  <a:lnTo>
                    <a:pt x="450" y="391"/>
                  </a:lnTo>
                  <a:lnTo>
                    <a:pt x="451" y="387"/>
                  </a:lnTo>
                  <a:lnTo>
                    <a:pt x="456" y="385"/>
                  </a:lnTo>
                  <a:lnTo>
                    <a:pt x="463" y="377"/>
                  </a:lnTo>
                  <a:lnTo>
                    <a:pt x="467" y="371"/>
                  </a:lnTo>
                  <a:lnTo>
                    <a:pt x="470" y="370"/>
                  </a:lnTo>
                  <a:lnTo>
                    <a:pt x="475" y="371"/>
                  </a:lnTo>
                  <a:lnTo>
                    <a:pt x="477" y="373"/>
                  </a:lnTo>
                  <a:lnTo>
                    <a:pt x="479" y="379"/>
                  </a:lnTo>
                  <a:lnTo>
                    <a:pt x="481" y="382"/>
                  </a:lnTo>
                  <a:lnTo>
                    <a:pt x="493" y="396"/>
                  </a:lnTo>
                  <a:lnTo>
                    <a:pt x="498" y="402"/>
                  </a:lnTo>
                  <a:lnTo>
                    <a:pt x="508" y="421"/>
                  </a:lnTo>
                  <a:lnTo>
                    <a:pt x="518" y="442"/>
                  </a:lnTo>
                  <a:lnTo>
                    <a:pt x="521" y="446"/>
                  </a:lnTo>
                  <a:lnTo>
                    <a:pt x="522" y="446"/>
                  </a:lnTo>
                  <a:lnTo>
                    <a:pt x="527" y="449"/>
                  </a:lnTo>
                  <a:lnTo>
                    <a:pt x="539" y="457"/>
                  </a:lnTo>
                  <a:lnTo>
                    <a:pt x="542" y="460"/>
                  </a:lnTo>
                  <a:lnTo>
                    <a:pt x="540" y="468"/>
                  </a:lnTo>
                  <a:lnTo>
                    <a:pt x="543" y="476"/>
                  </a:lnTo>
                  <a:close/>
                  <a:moveTo>
                    <a:pt x="201" y="1064"/>
                  </a:moveTo>
                  <a:lnTo>
                    <a:pt x="200" y="1064"/>
                  </a:lnTo>
                  <a:lnTo>
                    <a:pt x="200" y="1061"/>
                  </a:lnTo>
                  <a:lnTo>
                    <a:pt x="197" y="1059"/>
                  </a:lnTo>
                  <a:lnTo>
                    <a:pt x="197" y="1058"/>
                  </a:lnTo>
                  <a:lnTo>
                    <a:pt x="198" y="1058"/>
                  </a:lnTo>
                  <a:lnTo>
                    <a:pt x="200" y="1059"/>
                  </a:lnTo>
                  <a:lnTo>
                    <a:pt x="202" y="1059"/>
                  </a:lnTo>
                  <a:lnTo>
                    <a:pt x="206" y="1062"/>
                  </a:lnTo>
                  <a:lnTo>
                    <a:pt x="206" y="1062"/>
                  </a:lnTo>
                  <a:lnTo>
                    <a:pt x="204" y="1064"/>
                  </a:lnTo>
                  <a:lnTo>
                    <a:pt x="201" y="1064"/>
                  </a:lnTo>
                  <a:close/>
                  <a:moveTo>
                    <a:pt x="184" y="1055"/>
                  </a:moveTo>
                  <a:lnTo>
                    <a:pt x="183" y="1055"/>
                  </a:lnTo>
                  <a:lnTo>
                    <a:pt x="182" y="1055"/>
                  </a:lnTo>
                  <a:lnTo>
                    <a:pt x="181" y="1055"/>
                  </a:lnTo>
                  <a:lnTo>
                    <a:pt x="180" y="1055"/>
                  </a:lnTo>
                  <a:lnTo>
                    <a:pt x="178" y="1055"/>
                  </a:lnTo>
                  <a:lnTo>
                    <a:pt x="176" y="1052"/>
                  </a:lnTo>
                  <a:lnTo>
                    <a:pt x="176" y="1051"/>
                  </a:lnTo>
                  <a:lnTo>
                    <a:pt x="177" y="1051"/>
                  </a:lnTo>
                  <a:lnTo>
                    <a:pt x="179" y="1049"/>
                  </a:lnTo>
                  <a:lnTo>
                    <a:pt x="180" y="1050"/>
                  </a:lnTo>
                  <a:lnTo>
                    <a:pt x="181" y="1052"/>
                  </a:lnTo>
                  <a:lnTo>
                    <a:pt x="182" y="1053"/>
                  </a:lnTo>
                  <a:lnTo>
                    <a:pt x="184" y="1055"/>
                  </a:lnTo>
                  <a:close/>
                  <a:moveTo>
                    <a:pt x="708" y="892"/>
                  </a:moveTo>
                  <a:lnTo>
                    <a:pt x="708" y="891"/>
                  </a:lnTo>
                  <a:lnTo>
                    <a:pt x="707" y="889"/>
                  </a:lnTo>
                  <a:lnTo>
                    <a:pt x="707" y="888"/>
                  </a:lnTo>
                  <a:lnTo>
                    <a:pt x="707" y="889"/>
                  </a:lnTo>
                  <a:lnTo>
                    <a:pt x="706" y="889"/>
                  </a:lnTo>
                  <a:lnTo>
                    <a:pt x="706" y="888"/>
                  </a:lnTo>
                  <a:lnTo>
                    <a:pt x="706" y="884"/>
                  </a:lnTo>
                  <a:lnTo>
                    <a:pt x="704" y="880"/>
                  </a:lnTo>
                  <a:lnTo>
                    <a:pt x="701" y="876"/>
                  </a:lnTo>
                  <a:lnTo>
                    <a:pt x="698" y="873"/>
                  </a:lnTo>
                  <a:lnTo>
                    <a:pt x="695" y="872"/>
                  </a:lnTo>
                  <a:lnTo>
                    <a:pt x="694" y="871"/>
                  </a:lnTo>
                  <a:lnTo>
                    <a:pt x="693" y="872"/>
                  </a:lnTo>
                  <a:lnTo>
                    <a:pt x="693" y="872"/>
                  </a:lnTo>
                  <a:lnTo>
                    <a:pt x="693" y="872"/>
                  </a:lnTo>
                  <a:lnTo>
                    <a:pt x="692" y="872"/>
                  </a:lnTo>
                  <a:lnTo>
                    <a:pt x="691" y="871"/>
                  </a:lnTo>
                  <a:lnTo>
                    <a:pt x="692" y="871"/>
                  </a:lnTo>
                  <a:lnTo>
                    <a:pt x="691" y="869"/>
                  </a:lnTo>
                  <a:lnTo>
                    <a:pt x="690" y="868"/>
                  </a:lnTo>
                  <a:lnTo>
                    <a:pt x="688" y="867"/>
                  </a:lnTo>
                  <a:lnTo>
                    <a:pt x="686" y="868"/>
                  </a:lnTo>
                  <a:lnTo>
                    <a:pt x="681" y="866"/>
                  </a:lnTo>
                  <a:lnTo>
                    <a:pt x="679" y="863"/>
                  </a:lnTo>
                  <a:lnTo>
                    <a:pt x="677" y="862"/>
                  </a:lnTo>
                  <a:lnTo>
                    <a:pt x="675" y="862"/>
                  </a:lnTo>
                  <a:lnTo>
                    <a:pt x="669" y="861"/>
                  </a:lnTo>
                  <a:lnTo>
                    <a:pt x="665" y="861"/>
                  </a:lnTo>
                  <a:lnTo>
                    <a:pt x="664" y="860"/>
                  </a:lnTo>
                  <a:lnTo>
                    <a:pt x="663" y="859"/>
                  </a:lnTo>
                  <a:lnTo>
                    <a:pt x="663" y="858"/>
                  </a:lnTo>
                  <a:lnTo>
                    <a:pt x="663" y="857"/>
                  </a:lnTo>
                  <a:lnTo>
                    <a:pt x="662" y="854"/>
                  </a:lnTo>
                  <a:lnTo>
                    <a:pt x="663" y="850"/>
                  </a:lnTo>
                  <a:lnTo>
                    <a:pt x="662" y="850"/>
                  </a:lnTo>
                  <a:lnTo>
                    <a:pt x="661" y="850"/>
                  </a:lnTo>
                  <a:lnTo>
                    <a:pt x="660" y="849"/>
                  </a:lnTo>
                  <a:lnTo>
                    <a:pt x="660" y="848"/>
                  </a:lnTo>
                  <a:lnTo>
                    <a:pt x="660" y="847"/>
                  </a:lnTo>
                  <a:lnTo>
                    <a:pt x="660" y="846"/>
                  </a:lnTo>
                  <a:lnTo>
                    <a:pt x="658" y="845"/>
                  </a:lnTo>
                  <a:lnTo>
                    <a:pt x="656" y="842"/>
                  </a:lnTo>
                  <a:lnTo>
                    <a:pt x="654" y="841"/>
                  </a:lnTo>
                  <a:lnTo>
                    <a:pt x="652" y="836"/>
                  </a:lnTo>
                  <a:lnTo>
                    <a:pt x="651" y="836"/>
                  </a:lnTo>
                  <a:lnTo>
                    <a:pt x="650" y="834"/>
                  </a:lnTo>
                  <a:lnTo>
                    <a:pt x="647" y="832"/>
                  </a:lnTo>
                  <a:lnTo>
                    <a:pt x="646" y="828"/>
                  </a:lnTo>
                  <a:lnTo>
                    <a:pt x="646" y="827"/>
                  </a:lnTo>
                  <a:lnTo>
                    <a:pt x="647" y="827"/>
                  </a:lnTo>
                  <a:lnTo>
                    <a:pt x="648" y="826"/>
                  </a:lnTo>
                  <a:lnTo>
                    <a:pt x="648" y="823"/>
                  </a:lnTo>
                  <a:lnTo>
                    <a:pt x="647" y="821"/>
                  </a:lnTo>
                  <a:lnTo>
                    <a:pt x="646" y="821"/>
                  </a:lnTo>
                  <a:lnTo>
                    <a:pt x="645" y="821"/>
                  </a:lnTo>
                  <a:lnTo>
                    <a:pt x="643" y="820"/>
                  </a:lnTo>
                  <a:lnTo>
                    <a:pt x="640" y="817"/>
                  </a:lnTo>
                  <a:lnTo>
                    <a:pt x="640" y="815"/>
                  </a:lnTo>
                  <a:lnTo>
                    <a:pt x="639" y="813"/>
                  </a:lnTo>
                  <a:lnTo>
                    <a:pt x="639" y="812"/>
                  </a:lnTo>
                  <a:lnTo>
                    <a:pt x="639" y="809"/>
                  </a:lnTo>
                  <a:lnTo>
                    <a:pt x="639" y="808"/>
                  </a:lnTo>
                  <a:lnTo>
                    <a:pt x="640" y="808"/>
                  </a:lnTo>
                  <a:lnTo>
                    <a:pt x="640" y="808"/>
                  </a:lnTo>
                  <a:lnTo>
                    <a:pt x="641" y="809"/>
                  </a:lnTo>
                  <a:lnTo>
                    <a:pt x="640" y="809"/>
                  </a:lnTo>
                  <a:lnTo>
                    <a:pt x="641" y="811"/>
                  </a:lnTo>
                  <a:lnTo>
                    <a:pt x="643" y="812"/>
                  </a:lnTo>
                  <a:lnTo>
                    <a:pt x="643" y="813"/>
                  </a:lnTo>
                  <a:lnTo>
                    <a:pt x="645" y="813"/>
                  </a:lnTo>
                  <a:lnTo>
                    <a:pt x="642" y="809"/>
                  </a:lnTo>
                  <a:lnTo>
                    <a:pt x="641" y="808"/>
                  </a:lnTo>
                  <a:lnTo>
                    <a:pt x="641" y="806"/>
                  </a:lnTo>
                  <a:lnTo>
                    <a:pt x="640" y="805"/>
                  </a:lnTo>
                  <a:lnTo>
                    <a:pt x="640" y="803"/>
                  </a:lnTo>
                  <a:lnTo>
                    <a:pt x="639" y="803"/>
                  </a:lnTo>
                  <a:lnTo>
                    <a:pt x="639" y="803"/>
                  </a:lnTo>
                  <a:lnTo>
                    <a:pt x="639" y="807"/>
                  </a:lnTo>
                  <a:lnTo>
                    <a:pt x="639" y="807"/>
                  </a:lnTo>
                  <a:lnTo>
                    <a:pt x="637" y="806"/>
                  </a:lnTo>
                  <a:lnTo>
                    <a:pt x="636" y="806"/>
                  </a:lnTo>
                  <a:lnTo>
                    <a:pt x="633" y="803"/>
                  </a:lnTo>
                  <a:lnTo>
                    <a:pt x="632" y="800"/>
                  </a:lnTo>
                  <a:lnTo>
                    <a:pt x="630" y="796"/>
                  </a:lnTo>
                  <a:lnTo>
                    <a:pt x="627" y="794"/>
                  </a:lnTo>
                  <a:lnTo>
                    <a:pt x="624" y="789"/>
                  </a:lnTo>
                  <a:lnTo>
                    <a:pt x="623" y="788"/>
                  </a:lnTo>
                  <a:lnTo>
                    <a:pt x="624" y="787"/>
                  </a:lnTo>
                  <a:lnTo>
                    <a:pt x="622" y="782"/>
                  </a:lnTo>
                  <a:lnTo>
                    <a:pt x="623" y="779"/>
                  </a:lnTo>
                  <a:lnTo>
                    <a:pt x="621" y="775"/>
                  </a:lnTo>
                  <a:lnTo>
                    <a:pt x="620" y="772"/>
                  </a:lnTo>
                  <a:lnTo>
                    <a:pt x="615" y="766"/>
                  </a:lnTo>
                  <a:lnTo>
                    <a:pt x="615" y="764"/>
                  </a:lnTo>
                  <a:lnTo>
                    <a:pt x="615" y="759"/>
                  </a:lnTo>
                  <a:lnTo>
                    <a:pt x="617" y="754"/>
                  </a:lnTo>
                  <a:lnTo>
                    <a:pt x="618" y="752"/>
                  </a:lnTo>
                  <a:lnTo>
                    <a:pt x="618" y="745"/>
                  </a:lnTo>
                  <a:lnTo>
                    <a:pt x="617" y="739"/>
                  </a:lnTo>
                  <a:lnTo>
                    <a:pt x="613" y="727"/>
                  </a:lnTo>
                  <a:lnTo>
                    <a:pt x="612" y="720"/>
                  </a:lnTo>
                  <a:lnTo>
                    <a:pt x="613" y="718"/>
                  </a:lnTo>
                  <a:lnTo>
                    <a:pt x="614" y="716"/>
                  </a:lnTo>
                  <a:lnTo>
                    <a:pt x="616" y="714"/>
                  </a:lnTo>
                  <a:lnTo>
                    <a:pt x="618" y="709"/>
                  </a:lnTo>
                  <a:lnTo>
                    <a:pt x="616" y="704"/>
                  </a:lnTo>
                  <a:lnTo>
                    <a:pt x="616" y="701"/>
                  </a:lnTo>
                  <a:lnTo>
                    <a:pt x="618" y="688"/>
                  </a:lnTo>
                  <a:lnTo>
                    <a:pt x="619" y="683"/>
                  </a:lnTo>
                  <a:lnTo>
                    <a:pt x="620" y="678"/>
                  </a:lnTo>
                  <a:lnTo>
                    <a:pt x="620" y="672"/>
                  </a:lnTo>
                  <a:lnTo>
                    <a:pt x="620" y="670"/>
                  </a:lnTo>
                  <a:lnTo>
                    <a:pt x="620" y="669"/>
                  </a:lnTo>
                  <a:lnTo>
                    <a:pt x="620" y="667"/>
                  </a:lnTo>
                  <a:lnTo>
                    <a:pt x="619" y="666"/>
                  </a:lnTo>
                  <a:lnTo>
                    <a:pt x="620" y="665"/>
                  </a:lnTo>
                  <a:lnTo>
                    <a:pt x="620" y="664"/>
                  </a:lnTo>
                  <a:lnTo>
                    <a:pt x="620" y="662"/>
                  </a:lnTo>
                  <a:lnTo>
                    <a:pt x="620" y="661"/>
                  </a:lnTo>
                  <a:lnTo>
                    <a:pt x="620" y="661"/>
                  </a:lnTo>
                  <a:lnTo>
                    <a:pt x="621" y="661"/>
                  </a:lnTo>
                  <a:lnTo>
                    <a:pt x="623" y="661"/>
                  </a:lnTo>
                  <a:lnTo>
                    <a:pt x="623" y="661"/>
                  </a:lnTo>
                  <a:lnTo>
                    <a:pt x="622" y="661"/>
                  </a:lnTo>
                  <a:lnTo>
                    <a:pt x="618" y="659"/>
                  </a:lnTo>
                  <a:lnTo>
                    <a:pt x="618" y="653"/>
                  </a:lnTo>
                  <a:lnTo>
                    <a:pt x="618" y="651"/>
                  </a:lnTo>
                  <a:lnTo>
                    <a:pt x="618" y="649"/>
                  </a:lnTo>
                  <a:lnTo>
                    <a:pt x="621" y="646"/>
                  </a:lnTo>
                  <a:lnTo>
                    <a:pt x="620" y="646"/>
                  </a:lnTo>
                  <a:lnTo>
                    <a:pt x="618" y="645"/>
                  </a:lnTo>
                  <a:lnTo>
                    <a:pt x="618" y="645"/>
                  </a:lnTo>
                  <a:lnTo>
                    <a:pt x="617" y="646"/>
                  </a:lnTo>
                  <a:lnTo>
                    <a:pt x="618" y="646"/>
                  </a:lnTo>
                  <a:lnTo>
                    <a:pt x="617" y="647"/>
                  </a:lnTo>
                  <a:lnTo>
                    <a:pt x="616" y="638"/>
                  </a:lnTo>
                  <a:lnTo>
                    <a:pt x="611" y="626"/>
                  </a:lnTo>
                  <a:lnTo>
                    <a:pt x="611" y="622"/>
                  </a:lnTo>
                  <a:lnTo>
                    <a:pt x="612" y="621"/>
                  </a:lnTo>
                  <a:lnTo>
                    <a:pt x="615" y="622"/>
                  </a:lnTo>
                  <a:lnTo>
                    <a:pt x="618" y="623"/>
                  </a:lnTo>
                  <a:lnTo>
                    <a:pt x="623" y="624"/>
                  </a:lnTo>
                  <a:lnTo>
                    <a:pt x="627" y="625"/>
                  </a:lnTo>
                  <a:lnTo>
                    <a:pt x="630" y="624"/>
                  </a:lnTo>
                  <a:lnTo>
                    <a:pt x="632" y="625"/>
                  </a:lnTo>
                  <a:lnTo>
                    <a:pt x="635" y="628"/>
                  </a:lnTo>
                  <a:lnTo>
                    <a:pt x="636" y="631"/>
                  </a:lnTo>
                  <a:lnTo>
                    <a:pt x="633" y="635"/>
                  </a:lnTo>
                  <a:lnTo>
                    <a:pt x="631" y="638"/>
                  </a:lnTo>
                  <a:lnTo>
                    <a:pt x="634" y="639"/>
                  </a:lnTo>
                  <a:lnTo>
                    <a:pt x="635" y="641"/>
                  </a:lnTo>
                  <a:lnTo>
                    <a:pt x="636" y="642"/>
                  </a:lnTo>
                  <a:lnTo>
                    <a:pt x="636" y="640"/>
                  </a:lnTo>
                  <a:lnTo>
                    <a:pt x="638" y="638"/>
                  </a:lnTo>
                  <a:lnTo>
                    <a:pt x="640" y="636"/>
                  </a:lnTo>
                  <a:lnTo>
                    <a:pt x="641" y="631"/>
                  </a:lnTo>
                  <a:lnTo>
                    <a:pt x="642" y="627"/>
                  </a:lnTo>
                  <a:lnTo>
                    <a:pt x="641" y="623"/>
                  </a:lnTo>
                  <a:lnTo>
                    <a:pt x="639" y="614"/>
                  </a:lnTo>
                  <a:lnTo>
                    <a:pt x="638" y="612"/>
                  </a:lnTo>
                  <a:lnTo>
                    <a:pt x="635" y="607"/>
                  </a:lnTo>
                  <a:lnTo>
                    <a:pt x="636" y="607"/>
                  </a:lnTo>
                  <a:lnTo>
                    <a:pt x="651" y="607"/>
                  </a:lnTo>
                  <a:lnTo>
                    <a:pt x="658" y="608"/>
                  </a:lnTo>
                  <a:lnTo>
                    <a:pt x="685" y="607"/>
                  </a:lnTo>
                  <a:lnTo>
                    <a:pt x="708" y="608"/>
                  </a:lnTo>
                  <a:lnTo>
                    <a:pt x="725" y="608"/>
                  </a:lnTo>
                  <a:lnTo>
                    <a:pt x="734" y="608"/>
                  </a:lnTo>
                  <a:lnTo>
                    <a:pt x="764" y="607"/>
                  </a:lnTo>
                  <a:lnTo>
                    <a:pt x="768" y="607"/>
                  </a:lnTo>
                  <a:lnTo>
                    <a:pt x="792" y="608"/>
                  </a:lnTo>
                  <a:lnTo>
                    <a:pt x="798" y="607"/>
                  </a:lnTo>
                  <a:lnTo>
                    <a:pt x="821" y="608"/>
                  </a:lnTo>
                  <a:lnTo>
                    <a:pt x="826" y="607"/>
                  </a:lnTo>
                  <a:lnTo>
                    <a:pt x="847" y="607"/>
                  </a:lnTo>
                  <a:lnTo>
                    <a:pt x="875" y="608"/>
                  </a:lnTo>
                  <a:lnTo>
                    <a:pt x="878" y="608"/>
                  </a:lnTo>
                  <a:lnTo>
                    <a:pt x="896" y="608"/>
                  </a:lnTo>
                  <a:lnTo>
                    <a:pt x="908" y="608"/>
                  </a:lnTo>
                  <a:lnTo>
                    <a:pt x="924" y="608"/>
                  </a:lnTo>
                  <a:lnTo>
                    <a:pt x="941" y="608"/>
                  </a:lnTo>
                  <a:lnTo>
                    <a:pt x="953" y="608"/>
                  </a:lnTo>
                  <a:lnTo>
                    <a:pt x="961" y="608"/>
                  </a:lnTo>
                  <a:lnTo>
                    <a:pt x="977" y="608"/>
                  </a:lnTo>
                  <a:lnTo>
                    <a:pt x="993" y="608"/>
                  </a:lnTo>
                  <a:lnTo>
                    <a:pt x="997" y="608"/>
                  </a:lnTo>
                  <a:lnTo>
                    <a:pt x="995" y="602"/>
                  </a:lnTo>
                  <a:lnTo>
                    <a:pt x="994" y="599"/>
                  </a:lnTo>
                  <a:lnTo>
                    <a:pt x="996" y="599"/>
                  </a:lnTo>
                  <a:lnTo>
                    <a:pt x="1002" y="606"/>
                  </a:lnTo>
                  <a:lnTo>
                    <a:pt x="1004" y="609"/>
                  </a:lnTo>
                  <a:lnTo>
                    <a:pt x="1006" y="613"/>
                  </a:lnTo>
                  <a:lnTo>
                    <a:pt x="1011" y="617"/>
                  </a:lnTo>
                  <a:lnTo>
                    <a:pt x="1014" y="616"/>
                  </a:lnTo>
                  <a:lnTo>
                    <a:pt x="1022" y="618"/>
                  </a:lnTo>
                  <a:lnTo>
                    <a:pt x="1022" y="620"/>
                  </a:lnTo>
                  <a:lnTo>
                    <a:pt x="1024" y="620"/>
                  </a:lnTo>
                  <a:lnTo>
                    <a:pt x="1026" y="624"/>
                  </a:lnTo>
                  <a:lnTo>
                    <a:pt x="1027" y="622"/>
                  </a:lnTo>
                  <a:lnTo>
                    <a:pt x="1030" y="622"/>
                  </a:lnTo>
                  <a:lnTo>
                    <a:pt x="1031" y="624"/>
                  </a:lnTo>
                  <a:lnTo>
                    <a:pt x="1034" y="625"/>
                  </a:lnTo>
                  <a:lnTo>
                    <a:pt x="1034" y="626"/>
                  </a:lnTo>
                  <a:lnTo>
                    <a:pt x="1037" y="628"/>
                  </a:lnTo>
                  <a:lnTo>
                    <a:pt x="1040" y="626"/>
                  </a:lnTo>
                  <a:lnTo>
                    <a:pt x="1042" y="626"/>
                  </a:lnTo>
                  <a:lnTo>
                    <a:pt x="1044" y="624"/>
                  </a:lnTo>
                  <a:lnTo>
                    <a:pt x="1046" y="623"/>
                  </a:lnTo>
                  <a:lnTo>
                    <a:pt x="1046" y="626"/>
                  </a:lnTo>
                  <a:lnTo>
                    <a:pt x="1047" y="627"/>
                  </a:lnTo>
                  <a:lnTo>
                    <a:pt x="1053" y="626"/>
                  </a:lnTo>
                  <a:lnTo>
                    <a:pt x="1055" y="626"/>
                  </a:lnTo>
                  <a:lnTo>
                    <a:pt x="1056" y="628"/>
                  </a:lnTo>
                  <a:lnTo>
                    <a:pt x="1057" y="629"/>
                  </a:lnTo>
                  <a:lnTo>
                    <a:pt x="1061" y="628"/>
                  </a:lnTo>
                  <a:lnTo>
                    <a:pt x="1065" y="629"/>
                  </a:lnTo>
                  <a:lnTo>
                    <a:pt x="1073" y="624"/>
                  </a:lnTo>
                  <a:lnTo>
                    <a:pt x="1078" y="622"/>
                  </a:lnTo>
                  <a:lnTo>
                    <a:pt x="1082" y="624"/>
                  </a:lnTo>
                  <a:lnTo>
                    <a:pt x="1088" y="628"/>
                  </a:lnTo>
                  <a:lnTo>
                    <a:pt x="1111" y="641"/>
                  </a:lnTo>
                  <a:lnTo>
                    <a:pt x="1124" y="650"/>
                  </a:lnTo>
                  <a:lnTo>
                    <a:pt x="1124" y="654"/>
                  </a:lnTo>
                  <a:lnTo>
                    <a:pt x="1127" y="658"/>
                  </a:lnTo>
                  <a:lnTo>
                    <a:pt x="1131" y="658"/>
                  </a:lnTo>
                  <a:lnTo>
                    <a:pt x="1131" y="659"/>
                  </a:lnTo>
                  <a:lnTo>
                    <a:pt x="1133" y="661"/>
                  </a:lnTo>
                  <a:lnTo>
                    <a:pt x="1138" y="662"/>
                  </a:lnTo>
                  <a:lnTo>
                    <a:pt x="1140" y="665"/>
                  </a:lnTo>
                  <a:lnTo>
                    <a:pt x="1139" y="667"/>
                  </a:lnTo>
                  <a:lnTo>
                    <a:pt x="1141" y="670"/>
                  </a:lnTo>
                  <a:lnTo>
                    <a:pt x="1155" y="679"/>
                  </a:lnTo>
                  <a:lnTo>
                    <a:pt x="1160" y="704"/>
                  </a:lnTo>
                  <a:lnTo>
                    <a:pt x="1161" y="709"/>
                  </a:lnTo>
                  <a:lnTo>
                    <a:pt x="1161" y="715"/>
                  </a:lnTo>
                  <a:lnTo>
                    <a:pt x="1158" y="719"/>
                  </a:lnTo>
                  <a:lnTo>
                    <a:pt x="1157" y="724"/>
                  </a:lnTo>
                  <a:lnTo>
                    <a:pt x="1155" y="727"/>
                  </a:lnTo>
                  <a:lnTo>
                    <a:pt x="1153" y="730"/>
                  </a:lnTo>
                  <a:lnTo>
                    <a:pt x="1149" y="734"/>
                  </a:lnTo>
                  <a:lnTo>
                    <a:pt x="1148" y="735"/>
                  </a:lnTo>
                  <a:lnTo>
                    <a:pt x="1148" y="738"/>
                  </a:lnTo>
                  <a:lnTo>
                    <a:pt x="1151" y="741"/>
                  </a:lnTo>
                  <a:lnTo>
                    <a:pt x="1154" y="742"/>
                  </a:lnTo>
                  <a:lnTo>
                    <a:pt x="1157" y="743"/>
                  </a:lnTo>
                  <a:lnTo>
                    <a:pt x="1160" y="742"/>
                  </a:lnTo>
                  <a:lnTo>
                    <a:pt x="1165" y="738"/>
                  </a:lnTo>
                  <a:lnTo>
                    <a:pt x="1171" y="734"/>
                  </a:lnTo>
                  <a:lnTo>
                    <a:pt x="1176" y="733"/>
                  </a:lnTo>
                  <a:lnTo>
                    <a:pt x="1181" y="732"/>
                  </a:lnTo>
                  <a:lnTo>
                    <a:pt x="1187" y="731"/>
                  </a:lnTo>
                  <a:lnTo>
                    <a:pt x="1195" y="727"/>
                  </a:lnTo>
                  <a:lnTo>
                    <a:pt x="1200" y="724"/>
                  </a:lnTo>
                  <a:lnTo>
                    <a:pt x="1200" y="721"/>
                  </a:lnTo>
                  <a:lnTo>
                    <a:pt x="1199" y="717"/>
                  </a:lnTo>
                  <a:lnTo>
                    <a:pt x="1199" y="715"/>
                  </a:lnTo>
                  <a:lnTo>
                    <a:pt x="1200" y="712"/>
                  </a:lnTo>
                  <a:lnTo>
                    <a:pt x="1203" y="710"/>
                  </a:lnTo>
                  <a:lnTo>
                    <a:pt x="1208" y="709"/>
                  </a:lnTo>
                  <a:lnTo>
                    <a:pt x="1214" y="709"/>
                  </a:lnTo>
                  <a:lnTo>
                    <a:pt x="1222" y="710"/>
                  </a:lnTo>
                  <a:lnTo>
                    <a:pt x="1229" y="709"/>
                  </a:lnTo>
                  <a:lnTo>
                    <a:pt x="1231" y="707"/>
                  </a:lnTo>
                  <a:lnTo>
                    <a:pt x="1232" y="703"/>
                  </a:lnTo>
                  <a:lnTo>
                    <a:pt x="1233" y="699"/>
                  </a:lnTo>
                  <a:lnTo>
                    <a:pt x="1236" y="698"/>
                  </a:lnTo>
                  <a:lnTo>
                    <a:pt x="1247" y="691"/>
                  </a:lnTo>
                  <a:lnTo>
                    <a:pt x="1250" y="688"/>
                  </a:lnTo>
                  <a:lnTo>
                    <a:pt x="1255" y="684"/>
                  </a:lnTo>
                  <a:lnTo>
                    <a:pt x="1265" y="684"/>
                  </a:lnTo>
                  <a:lnTo>
                    <a:pt x="1280" y="684"/>
                  </a:lnTo>
                  <a:lnTo>
                    <a:pt x="1291" y="685"/>
                  </a:lnTo>
                  <a:lnTo>
                    <a:pt x="1297" y="685"/>
                  </a:lnTo>
                  <a:lnTo>
                    <a:pt x="1298" y="682"/>
                  </a:lnTo>
                  <a:lnTo>
                    <a:pt x="1300" y="679"/>
                  </a:lnTo>
                  <a:lnTo>
                    <a:pt x="1302" y="678"/>
                  </a:lnTo>
                  <a:lnTo>
                    <a:pt x="1309" y="679"/>
                  </a:lnTo>
                  <a:lnTo>
                    <a:pt x="1316" y="667"/>
                  </a:lnTo>
                  <a:lnTo>
                    <a:pt x="1322" y="648"/>
                  </a:lnTo>
                  <a:lnTo>
                    <a:pt x="1325" y="643"/>
                  </a:lnTo>
                  <a:lnTo>
                    <a:pt x="1329" y="638"/>
                  </a:lnTo>
                  <a:lnTo>
                    <a:pt x="1331" y="639"/>
                  </a:lnTo>
                  <a:lnTo>
                    <a:pt x="1334" y="642"/>
                  </a:lnTo>
                  <a:lnTo>
                    <a:pt x="1336" y="643"/>
                  </a:lnTo>
                  <a:lnTo>
                    <a:pt x="1338" y="641"/>
                  </a:lnTo>
                  <a:lnTo>
                    <a:pt x="1343" y="642"/>
                  </a:lnTo>
                  <a:lnTo>
                    <a:pt x="1346" y="644"/>
                  </a:lnTo>
                  <a:lnTo>
                    <a:pt x="1347" y="646"/>
                  </a:lnTo>
                  <a:lnTo>
                    <a:pt x="1348" y="670"/>
                  </a:lnTo>
                  <a:lnTo>
                    <a:pt x="1348" y="672"/>
                  </a:lnTo>
                  <a:lnTo>
                    <a:pt x="1352" y="674"/>
                  </a:lnTo>
                  <a:lnTo>
                    <a:pt x="1353" y="674"/>
                  </a:lnTo>
                  <a:lnTo>
                    <a:pt x="1353" y="675"/>
                  </a:lnTo>
                  <a:lnTo>
                    <a:pt x="1352" y="676"/>
                  </a:lnTo>
                  <a:lnTo>
                    <a:pt x="1352" y="678"/>
                  </a:lnTo>
                  <a:lnTo>
                    <a:pt x="1351" y="679"/>
                  </a:lnTo>
                  <a:lnTo>
                    <a:pt x="1352" y="681"/>
                  </a:lnTo>
                  <a:lnTo>
                    <a:pt x="1353" y="680"/>
                  </a:lnTo>
                  <a:lnTo>
                    <a:pt x="1355" y="684"/>
                  </a:lnTo>
                  <a:lnTo>
                    <a:pt x="1353" y="686"/>
                  </a:lnTo>
                  <a:lnTo>
                    <a:pt x="1355" y="686"/>
                  </a:lnTo>
                  <a:lnTo>
                    <a:pt x="1356" y="686"/>
                  </a:lnTo>
                  <a:lnTo>
                    <a:pt x="1353" y="690"/>
                  </a:lnTo>
                  <a:lnTo>
                    <a:pt x="1350" y="691"/>
                  </a:lnTo>
                  <a:lnTo>
                    <a:pt x="1349" y="689"/>
                  </a:lnTo>
                  <a:lnTo>
                    <a:pt x="1349" y="692"/>
                  </a:lnTo>
                  <a:lnTo>
                    <a:pt x="1348" y="692"/>
                  </a:lnTo>
                  <a:lnTo>
                    <a:pt x="1347" y="691"/>
                  </a:lnTo>
                  <a:lnTo>
                    <a:pt x="1346" y="691"/>
                  </a:lnTo>
                  <a:lnTo>
                    <a:pt x="1344" y="692"/>
                  </a:lnTo>
                  <a:lnTo>
                    <a:pt x="1344" y="694"/>
                  </a:lnTo>
                  <a:lnTo>
                    <a:pt x="1343" y="694"/>
                  </a:lnTo>
                  <a:lnTo>
                    <a:pt x="1342" y="695"/>
                  </a:lnTo>
                  <a:lnTo>
                    <a:pt x="1341" y="692"/>
                  </a:lnTo>
                  <a:lnTo>
                    <a:pt x="1337" y="695"/>
                  </a:lnTo>
                  <a:lnTo>
                    <a:pt x="1335" y="694"/>
                  </a:lnTo>
                  <a:lnTo>
                    <a:pt x="1336" y="697"/>
                  </a:lnTo>
                  <a:lnTo>
                    <a:pt x="1332" y="695"/>
                  </a:lnTo>
                  <a:lnTo>
                    <a:pt x="1334" y="692"/>
                  </a:lnTo>
                  <a:lnTo>
                    <a:pt x="1332" y="691"/>
                  </a:lnTo>
                  <a:lnTo>
                    <a:pt x="1331" y="695"/>
                  </a:lnTo>
                  <a:lnTo>
                    <a:pt x="1329" y="700"/>
                  </a:lnTo>
                  <a:lnTo>
                    <a:pt x="1326" y="703"/>
                  </a:lnTo>
                  <a:lnTo>
                    <a:pt x="1325" y="701"/>
                  </a:lnTo>
                  <a:lnTo>
                    <a:pt x="1323" y="704"/>
                  </a:lnTo>
                  <a:lnTo>
                    <a:pt x="1321" y="704"/>
                  </a:lnTo>
                  <a:lnTo>
                    <a:pt x="1322" y="701"/>
                  </a:lnTo>
                  <a:lnTo>
                    <a:pt x="1320" y="703"/>
                  </a:lnTo>
                  <a:lnTo>
                    <a:pt x="1321" y="704"/>
                  </a:lnTo>
                  <a:lnTo>
                    <a:pt x="1319" y="707"/>
                  </a:lnTo>
                  <a:lnTo>
                    <a:pt x="1317" y="706"/>
                  </a:lnTo>
                  <a:lnTo>
                    <a:pt x="1318" y="704"/>
                  </a:lnTo>
                  <a:lnTo>
                    <a:pt x="1314" y="706"/>
                  </a:lnTo>
                  <a:lnTo>
                    <a:pt x="1314" y="709"/>
                  </a:lnTo>
                  <a:lnTo>
                    <a:pt x="1313" y="709"/>
                  </a:lnTo>
                  <a:lnTo>
                    <a:pt x="1312" y="712"/>
                  </a:lnTo>
                  <a:lnTo>
                    <a:pt x="1310" y="713"/>
                  </a:lnTo>
                  <a:lnTo>
                    <a:pt x="1308" y="719"/>
                  </a:lnTo>
                  <a:lnTo>
                    <a:pt x="1306" y="722"/>
                  </a:lnTo>
                  <a:lnTo>
                    <a:pt x="1307" y="724"/>
                  </a:lnTo>
                  <a:lnTo>
                    <a:pt x="1307" y="725"/>
                  </a:lnTo>
                  <a:lnTo>
                    <a:pt x="1308" y="726"/>
                  </a:lnTo>
                  <a:lnTo>
                    <a:pt x="1308" y="725"/>
                  </a:lnTo>
                  <a:lnTo>
                    <a:pt x="1310" y="725"/>
                  </a:lnTo>
                  <a:lnTo>
                    <a:pt x="1309" y="727"/>
                  </a:lnTo>
                  <a:lnTo>
                    <a:pt x="1305" y="727"/>
                  </a:lnTo>
                  <a:lnTo>
                    <a:pt x="1306" y="728"/>
                  </a:lnTo>
                  <a:lnTo>
                    <a:pt x="1304" y="730"/>
                  </a:lnTo>
                  <a:lnTo>
                    <a:pt x="1303" y="731"/>
                  </a:lnTo>
                  <a:lnTo>
                    <a:pt x="1305" y="732"/>
                  </a:lnTo>
                  <a:lnTo>
                    <a:pt x="1307" y="733"/>
                  </a:lnTo>
                  <a:lnTo>
                    <a:pt x="1310" y="738"/>
                  </a:lnTo>
                  <a:lnTo>
                    <a:pt x="1311" y="741"/>
                  </a:lnTo>
                  <a:lnTo>
                    <a:pt x="1313" y="742"/>
                  </a:lnTo>
                  <a:lnTo>
                    <a:pt x="1317" y="740"/>
                  </a:lnTo>
                  <a:lnTo>
                    <a:pt x="1317" y="739"/>
                  </a:lnTo>
                  <a:lnTo>
                    <a:pt x="1316" y="739"/>
                  </a:lnTo>
                  <a:lnTo>
                    <a:pt x="1314" y="736"/>
                  </a:lnTo>
                  <a:lnTo>
                    <a:pt x="1314" y="736"/>
                  </a:lnTo>
                  <a:lnTo>
                    <a:pt x="1314" y="736"/>
                  </a:lnTo>
                  <a:lnTo>
                    <a:pt x="1315" y="736"/>
                  </a:lnTo>
                  <a:lnTo>
                    <a:pt x="1316" y="736"/>
                  </a:lnTo>
                  <a:lnTo>
                    <a:pt x="1318" y="739"/>
                  </a:lnTo>
                  <a:lnTo>
                    <a:pt x="1318" y="743"/>
                  </a:lnTo>
                  <a:lnTo>
                    <a:pt x="1308" y="745"/>
                  </a:lnTo>
                  <a:lnTo>
                    <a:pt x="1308" y="742"/>
                  </a:lnTo>
                  <a:lnTo>
                    <a:pt x="1308" y="741"/>
                  </a:lnTo>
                  <a:lnTo>
                    <a:pt x="1307" y="743"/>
                  </a:lnTo>
                  <a:lnTo>
                    <a:pt x="1306" y="743"/>
                  </a:lnTo>
                  <a:lnTo>
                    <a:pt x="1306" y="744"/>
                  </a:lnTo>
                  <a:lnTo>
                    <a:pt x="1305" y="743"/>
                  </a:lnTo>
                  <a:lnTo>
                    <a:pt x="1304" y="745"/>
                  </a:lnTo>
                  <a:lnTo>
                    <a:pt x="1304" y="746"/>
                  </a:lnTo>
                  <a:lnTo>
                    <a:pt x="1302" y="746"/>
                  </a:lnTo>
                  <a:lnTo>
                    <a:pt x="1301" y="743"/>
                  </a:lnTo>
                  <a:lnTo>
                    <a:pt x="1302" y="741"/>
                  </a:lnTo>
                  <a:lnTo>
                    <a:pt x="1300" y="742"/>
                  </a:lnTo>
                  <a:lnTo>
                    <a:pt x="1299" y="741"/>
                  </a:lnTo>
                  <a:lnTo>
                    <a:pt x="1299" y="743"/>
                  </a:lnTo>
                  <a:lnTo>
                    <a:pt x="1298" y="748"/>
                  </a:lnTo>
                  <a:lnTo>
                    <a:pt x="1290" y="749"/>
                  </a:lnTo>
                  <a:lnTo>
                    <a:pt x="1280" y="750"/>
                  </a:lnTo>
                  <a:lnTo>
                    <a:pt x="1273" y="753"/>
                  </a:lnTo>
                  <a:lnTo>
                    <a:pt x="1269" y="755"/>
                  </a:lnTo>
                  <a:lnTo>
                    <a:pt x="1268" y="757"/>
                  </a:lnTo>
                  <a:lnTo>
                    <a:pt x="1266" y="757"/>
                  </a:lnTo>
                  <a:lnTo>
                    <a:pt x="1265" y="759"/>
                  </a:lnTo>
                  <a:lnTo>
                    <a:pt x="1265" y="758"/>
                  </a:lnTo>
                  <a:lnTo>
                    <a:pt x="1267" y="753"/>
                  </a:lnTo>
                  <a:lnTo>
                    <a:pt x="1267" y="752"/>
                  </a:lnTo>
                  <a:lnTo>
                    <a:pt x="1267" y="752"/>
                  </a:lnTo>
                  <a:lnTo>
                    <a:pt x="1264" y="760"/>
                  </a:lnTo>
                  <a:lnTo>
                    <a:pt x="1264" y="759"/>
                  </a:lnTo>
                  <a:lnTo>
                    <a:pt x="1262" y="761"/>
                  </a:lnTo>
                  <a:lnTo>
                    <a:pt x="1263" y="764"/>
                  </a:lnTo>
                  <a:lnTo>
                    <a:pt x="1266" y="764"/>
                  </a:lnTo>
                  <a:lnTo>
                    <a:pt x="1263" y="776"/>
                  </a:lnTo>
                  <a:lnTo>
                    <a:pt x="1262" y="779"/>
                  </a:lnTo>
                  <a:lnTo>
                    <a:pt x="1260" y="778"/>
                  </a:lnTo>
                  <a:lnTo>
                    <a:pt x="1260" y="781"/>
                  </a:lnTo>
                  <a:lnTo>
                    <a:pt x="1260" y="782"/>
                  </a:lnTo>
                  <a:lnTo>
                    <a:pt x="1259" y="783"/>
                  </a:lnTo>
                  <a:lnTo>
                    <a:pt x="1256" y="787"/>
                  </a:lnTo>
                  <a:lnTo>
                    <a:pt x="1254" y="789"/>
                  </a:lnTo>
                  <a:lnTo>
                    <a:pt x="1253" y="789"/>
                  </a:lnTo>
                  <a:lnTo>
                    <a:pt x="1253" y="788"/>
                  </a:lnTo>
                  <a:lnTo>
                    <a:pt x="1254" y="786"/>
                  </a:lnTo>
                  <a:lnTo>
                    <a:pt x="1253" y="785"/>
                  </a:lnTo>
                  <a:lnTo>
                    <a:pt x="1251" y="785"/>
                  </a:lnTo>
                  <a:lnTo>
                    <a:pt x="1248" y="782"/>
                  </a:lnTo>
                  <a:lnTo>
                    <a:pt x="1247" y="782"/>
                  </a:lnTo>
                  <a:lnTo>
                    <a:pt x="1245" y="778"/>
                  </a:lnTo>
                  <a:lnTo>
                    <a:pt x="1247" y="776"/>
                  </a:lnTo>
                  <a:lnTo>
                    <a:pt x="1248" y="774"/>
                  </a:lnTo>
                  <a:lnTo>
                    <a:pt x="1247" y="775"/>
                  </a:lnTo>
                  <a:lnTo>
                    <a:pt x="1244" y="778"/>
                  </a:lnTo>
                  <a:lnTo>
                    <a:pt x="1247" y="784"/>
                  </a:lnTo>
                  <a:lnTo>
                    <a:pt x="1247" y="787"/>
                  </a:lnTo>
                  <a:lnTo>
                    <a:pt x="1250" y="791"/>
                  </a:lnTo>
                  <a:lnTo>
                    <a:pt x="1251" y="791"/>
                  </a:lnTo>
                  <a:lnTo>
                    <a:pt x="1252" y="797"/>
                  </a:lnTo>
                  <a:lnTo>
                    <a:pt x="1251" y="799"/>
                  </a:lnTo>
                  <a:lnTo>
                    <a:pt x="1250" y="800"/>
                  </a:lnTo>
                  <a:lnTo>
                    <a:pt x="1250" y="800"/>
                  </a:lnTo>
                  <a:lnTo>
                    <a:pt x="1247" y="805"/>
                  </a:lnTo>
                  <a:lnTo>
                    <a:pt x="1245" y="811"/>
                  </a:lnTo>
                  <a:lnTo>
                    <a:pt x="1245" y="812"/>
                  </a:lnTo>
                  <a:lnTo>
                    <a:pt x="1244" y="812"/>
                  </a:lnTo>
                  <a:lnTo>
                    <a:pt x="1243" y="812"/>
                  </a:lnTo>
                  <a:lnTo>
                    <a:pt x="1241" y="817"/>
                  </a:lnTo>
                  <a:lnTo>
                    <a:pt x="1241" y="818"/>
                  </a:lnTo>
                  <a:lnTo>
                    <a:pt x="1240" y="818"/>
                  </a:lnTo>
                  <a:lnTo>
                    <a:pt x="1239" y="816"/>
                  </a:lnTo>
                  <a:lnTo>
                    <a:pt x="1241" y="810"/>
                  </a:lnTo>
                  <a:lnTo>
                    <a:pt x="1242" y="808"/>
                  </a:lnTo>
                  <a:lnTo>
                    <a:pt x="1244" y="807"/>
                  </a:lnTo>
                  <a:lnTo>
                    <a:pt x="1244" y="805"/>
                  </a:lnTo>
                  <a:lnTo>
                    <a:pt x="1244" y="805"/>
                  </a:lnTo>
                  <a:lnTo>
                    <a:pt x="1241" y="806"/>
                  </a:lnTo>
                  <a:lnTo>
                    <a:pt x="1243" y="803"/>
                  </a:lnTo>
                  <a:lnTo>
                    <a:pt x="1241" y="803"/>
                  </a:lnTo>
                  <a:lnTo>
                    <a:pt x="1241" y="802"/>
                  </a:lnTo>
                  <a:lnTo>
                    <a:pt x="1241" y="801"/>
                  </a:lnTo>
                  <a:lnTo>
                    <a:pt x="1242" y="801"/>
                  </a:lnTo>
                  <a:lnTo>
                    <a:pt x="1241" y="798"/>
                  </a:lnTo>
                  <a:lnTo>
                    <a:pt x="1239" y="800"/>
                  </a:lnTo>
                  <a:lnTo>
                    <a:pt x="1238" y="799"/>
                  </a:lnTo>
                  <a:lnTo>
                    <a:pt x="1236" y="799"/>
                  </a:lnTo>
                  <a:lnTo>
                    <a:pt x="1235" y="796"/>
                  </a:lnTo>
                  <a:lnTo>
                    <a:pt x="1237" y="795"/>
                  </a:lnTo>
                  <a:lnTo>
                    <a:pt x="1239" y="795"/>
                  </a:lnTo>
                  <a:lnTo>
                    <a:pt x="1239" y="794"/>
                  </a:lnTo>
                  <a:lnTo>
                    <a:pt x="1236" y="792"/>
                  </a:lnTo>
                  <a:lnTo>
                    <a:pt x="1235" y="793"/>
                  </a:lnTo>
                  <a:lnTo>
                    <a:pt x="1235" y="793"/>
                  </a:lnTo>
                  <a:lnTo>
                    <a:pt x="1236" y="791"/>
                  </a:lnTo>
                  <a:lnTo>
                    <a:pt x="1236" y="791"/>
                  </a:lnTo>
                  <a:lnTo>
                    <a:pt x="1237" y="792"/>
                  </a:lnTo>
                  <a:lnTo>
                    <a:pt x="1238" y="791"/>
                  </a:lnTo>
                  <a:lnTo>
                    <a:pt x="1238" y="790"/>
                  </a:lnTo>
                  <a:lnTo>
                    <a:pt x="1235" y="789"/>
                  </a:lnTo>
                  <a:lnTo>
                    <a:pt x="1235" y="788"/>
                  </a:lnTo>
                  <a:lnTo>
                    <a:pt x="1236" y="787"/>
                  </a:lnTo>
                  <a:lnTo>
                    <a:pt x="1238" y="788"/>
                  </a:lnTo>
                  <a:lnTo>
                    <a:pt x="1239" y="785"/>
                  </a:lnTo>
                  <a:lnTo>
                    <a:pt x="1237" y="786"/>
                  </a:lnTo>
                  <a:lnTo>
                    <a:pt x="1236" y="785"/>
                  </a:lnTo>
                  <a:lnTo>
                    <a:pt x="1238" y="782"/>
                  </a:lnTo>
                  <a:lnTo>
                    <a:pt x="1241" y="781"/>
                  </a:lnTo>
                  <a:lnTo>
                    <a:pt x="1239" y="781"/>
                  </a:lnTo>
                  <a:lnTo>
                    <a:pt x="1240" y="778"/>
                  </a:lnTo>
                  <a:lnTo>
                    <a:pt x="1239" y="779"/>
                  </a:lnTo>
                  <a:lnTo>
                    <a:pt x="1238" y="780"/>
                  </a:lnTo>
                  <a:lnTo>
                    <a:pt x="1239" y="780"/>
                  </a:lnTo>
                  <a:lnTo>
                    <a:pt x="1237" y="782"/>
                  </a:lnTo>
                  <a:lnTo>
                    <a:pt x="1237" y="780"/>
                  </a:lnTo>
                  <a:lnTo>
                    <a:pt x="1236" y="781"/>
                  </a:lnTo>
                  <a:lnTo>
                    <a:pt x="1236" y="782"/>
                  </a:lnTo>
                  <a:lnTo>
                    <a:pt x="1236" y="783"/>
                  </a:lnTo>
                  <a:lnTo>
                    <a:pt x="1236" y="782"/>
                  </a:lnTo>
                  <a:lnTo>
                    <a:pt x="1235" y="781"/>
                  </a:lnTo>
                  <a:lnTo>
                    <a:pt x="1235" y="784"/>
                  </a:lnTo>
                  <a:lnTo>
                    <a:pt x="1232" y="784"/>
                  </a:lnTo>
                  <a:lnTo>
                    <a:pt x="1234" y="787"/>
                  </a:lnTo>
                  <a:lnTo>
                    <a:pt x="1233" y="792"/>
                  </a:lnTo>
                  <a:lnTo>
                    <a:pt x="1233" y="794"/>
                  </a:lnTo>
                  <a:lnTo>
                    <a:pt x="1235" y="798"/>
                  </a:lnTo>
                  <a:lnTo>
                    <a:pt x="1234" y="799"/>
                  </a:lnTo>
                  <a:lnTo>
                    <a:pt x="1232" y="796"/>
                  </a:lnTo>
                  <a:lnTo>
                    <a:pt x="1231" y="795"/>
                  </a:lnTo>
                  <a:lnTo>
                    <a:pt x="1231" y="796"/>
                  </a:lnTo>
                  <a:lnTo>
                    <a:pt x="1232" y="798"/>
                  </a:lnTo>
                  <a:lnTo>
                    <a:pt x="1235" y="800"/>
                  </a:lnTo>
                  <a:lnTo>
                    <a:pt x="1235" y="803"/>
                  </a:lnTo>
                  <a:lnTo>
                    <a:pt x="1232" y="800"/>
                  </a:lnTo>
                  <a:lnTo>
                    <a:pt x="1230" y="800"/>
                  </a:lnTo>
                  <a:lnTo>
                    <a:pt x="1229" y="798"/>
                  </a:lnTo>
                  <a:lnTo>
                    <a:pt x="1228" y="798"/>
                  </a:lnTo>
                  <a:lnTo>
                    <a:pt x="1228" y="800"/>
                  </a:lnTo>
                  <a:lnTo>
                    <a:pt x="1225" y="797"/>
                  </a:lnTo>
                  <a:lnTo>
                    <a:pt x="1223" y="798"/>
                  </a:lnTo>
                  <a:lnTo>
                    <a:pt x="1223" y="796"/>
                  </a:lnTo>
                  <a:lnTo>
                    <a:pt x="1226" y="793"/>
                  </a:lnTo>
                  <a:lnTo>
                    <a:pt x="1223" y="794"/>
                  </a:lnTo>
                  <a:lnTo>
                    <a:pt x="1222" y="797"/>
                  </a:lnTo>
                  <a:lnTo>
                    <a:pt x="1223" y="799"/>
                  </a:lnTo>
                  <a:lnTo>
                    <a:pt x="1226" y="799"/>
                  </a:lnTo>
                  <a:lnTo>
                    <a:pt x="1227" y="801"/>
                  </a:lnTo>
                  <a:lnTo>
                    <a:pt x="1233" y="803"/>
                  </a:lnTo>
                  <a:lnTo>
                    <a:pt x="1233" y="804"/>
                  </a:lnTo>
                  <a:lnTo>
                    <a:pt x="1236" y="805"/>
                  </a:lnTo>
                  <a:lnTo>
                    <a:pt x="1237" y="806"/>
                  </a:lnTo>
                  <a:lnTo>
                    <a:pt x="1235" y="809"/>
                  </a:lnTo>
                  <a:lnTo>
                    <a:pt x="1234" y="810"/>
                  </a:lnTo>
                  <a:lnTo>
                    <a:pt x="1228" y="804"/>
                  </a:lnTo>
                  <a:lnTo>
                    <a:pt x="1232" y="810"/>
                  </a:lnTo>
                  <a:lnTo>
                    <a:pt x="1236" y="811"/>
                  </a:lnTo>
                  <a:lnTo>
                    <a:pt x="1234" y="812"/>
                  </a:lnTo>
                  <a:lnTo>
                    <a:pt x="1236" y="812"/>
                  </a:lnTo>
                  <a:lnTo>
                    <a:pt x="1236" y="813"/>
                  </a:lnTo>
                  <a:lnTo>
                    <a:pt x="1236" y="814"/>
                  </a:lnTo>
                  <a:lnTo>
                    <a:pt x="1236" y="815"/>
                  </a:lnTo>
                  <a:lnTo>
                    <a:pt x="1234" y="814"/>
                  </a:lnTo>
                  <a:lnTo>
                    <a:pt x="1234" y="815"/>
                  </a:lnTo>
                  <a:lnTo>
                    <a:pt x="1235" y="816"/>
                  </a:lnTo>
                  <a:lnTo>
                    <a:pt x="1233" y="816"/>
                  </a:lnTo>
                  <a:lnTo>
                    <a:pt x="1229" y="812"/>
                  </a:lnTo>
                  <a:lnTo>
                    <a:pt x="1229" y="812"/>
                  </a:lnTo>
                  <a:lnTo>
                    <a:pt x="1232" y="816"/>
                  </a:lnTo>
                  <a:lnTo>
                    <a:pt x="1233" y="817"/>
                  </a:lnTo>
                  <a:lnTo>
                    <a:pt x="1235" y="817"/>
                  </a:lnTo>
                  <a:lnTo>
                    <a:pt x="1236" y="818"/>
                  </a:lnTo>
                  <a:lnTo>
                    <a:pt x="1236" y="821"/>
                  </a:lnTo>
                  <a:lnTo>
                    <a:pt x="1234" y="821"/>
                  </a:lnTo>
                  <a:lnTo>
                    <a:pt x="1231" y="817"/>
                  </a:lnTo>
                  <a:lnTo>
                    <a:pt x="1229" y="816"/>
                  </a:lnTo>
                  <a:lnTo>
                    <a:pt x="1227" y="817"/>
                  </a:lnTo>
                  <a:lnTo>
                    <a:pt x="1227" y="817"/>
                  </a:lnTo>
                  <a:lnTo>
                    <a:pt x="1230" y="818"/>
                  </a:lnTo>
                  <a:lnTo>
                    <a:pt x="1233" y="821"/>
                  </a:lnTo>
                  <a:lnTo>
                    <a:pt x="1233" y="823"/>
                  </a:lnTo>
                  <a:lnTo>
                    <a:pt x="1235" y="823"/>
                  </a:lnTo>
                  <a:lnTo>
                    <a:pt x="1235" y="822"/>
                  </a:lnTo>
                  <a:lnTo>
                    <a:pt x="1240" y="823"/>
                  </a:lnTo>
                  <a:lnTo>
                    <a:pt x="1241" y="825"/>
                  </a:lnTo>
                  <a:lnTo>
                    <a:pt x="1243" y="834"/>
                  </a:lnTo>
                  <a:lnTo>
                    <a:pt x="1245" y="840"/>
                  </a:lnTo>
                  <a:lnTo>
                    <a:pt x="1245" y="839"/>
                  </a:lnTo>
                  <a:lnTo>
                    <a:pt x="1243" y="836"/>
                  </a:lnTo>
                  <a:lnTo>
                    <a:pt x="1243" y="836"/>
                  </a:lnTo>
                  <a:lnTo>
                    <a:pt x="1241" y="827"/>
                  </a:lnTo>
                  <a:lnTo>
                    <a:pt x="1240" y="825"/>
                  </a:lnTo>
                  <a:lnTo>
                    <a:pt x="1240" y="827"/>
                  </a:lnTo>
                  <a:lnTo>
                    <a:pt x="1241" y="827"/>
                  </a:lnTo>
                  <a:lnTo>
                    <a:pt x="1241" y="829"/>
                  </a:lnTo>
                  <a:lnTo>
                    <a:pt x="1239" y="829"/>
                  </a:lnTo>
                  <a:lnTo>
                    <a:pt x="1240" y="830"/>
                  </a:lnTo>
                  <a:lnTo>
                    <a:pt x="1241" y="831"/>
                  </a:lnTo>
                  <a:lnTo>
                    <a:pt x="1242" y="835"/>
                  </a:lnTo>
                  <a:lnTo>
                    <a:pt x="1241" y="835"/>
                  </a:lnTo>
                  <a:lnTo>
                    <a:pt x="1240" y="832"/>
                  </a:lnTo>
                  <a:lnTo>
                    <a:pt x="1240" y="834"/>
                  </a:lnTo>
                  <a:lnTo>
                    <a:pt x="1237" y="832"/>
                  </a:lnTo>
                  <a:lnTo>
                    <a:pt x="1237" y="832"/>
                  </a:lnTo>
                  <a:lnTo>
                    <a:pt x="1238" y="834"/>
                  </a:lnTo>
                  <a:lnTo>
                    <a:pt x="1237" y="835"/>
                  </a:lnTo>
                  <a:lnTo>
                    <a:pt x="1234" y="834"/>
                  </a:lnTo>
                  <a:lnTo>
                    <a:pt x="1235" y="835"/>
                  </a:lnTo>
                  <a:lnTo>
                    <a:pt x="1233" y="836"/>
                  </a:lnTo>
                  <a:lnTo>
                    <a:pt x="1232" y="836"/>
                  </a:lnTo>
                  <a:lnTo>
                    <a:pt x="1230" y="835"/>
                  </a:lnTo>
                  <a:lnTo>
                    <a:pt x="1230" y="833"/>
                  </a:lnTo>
                  <a:lnTo>
                    <a:pt x="1231" y="832"/>
                  </a:lnTo>
                  <a:lnTo>
                    <a:pt x="1230" y="832"/>
                  </a:lnTo>
                  <a:lnTo>
                    <a:pt x="1230" y="833"/>
                  </a:lnTo>
                  <a:lnTo>
                    <a:pt x="1230" y="835"/>
                  </a:lnTo>
                  <a:lnTo>
                    <a:pt x="1231" y="836"/>
                  </a:lnTo>
                  <a:lnTo>
                    <a:pt x="1230" y="838"/>
                  </a:lnTo>
                  <a:lnTo>
                    <a:pt x="1235" y="838"/>
                  </a:lnTo>
                  <a:lnTo>
                    <a:pt x="1239" y="837"/>
                  </a:lnTo>
                  <a:lnTo>
                    <a:pt x="1239" y="838"/>
                  </a:lnTo>
                  <a:lnTo>
                    <a:pt x="1239" y="839"/>
                  </a:lnTo>
                  <a:lnTo>
                    <a:pt x="1238" y="842"/>
                  </a:lnTo>
                  <a:lnTo>
                    <a:pt x="1239" y="842"/>
                  </a:lnTo>
                  <a:lnTo>
                    <a:pt x="1239" y="841"/>
                  </a:lnTo>
                  <a:lnTo>
                    <a:pt x="1240" y="838"/>
                  </a:lnTo>
                  <a:lnTo>
                    <a:pt x="1241" y="837"/>
                  </a:lnTo>
                  <a:lnTo>
                    <a:pt x="1243" y="839"/>
                  </a:lnTo>
                  <a:lnTo>
                    <a:pt x="1243" y="842"/>
                  </a:lnTo>
                  <a:lnTo>
                    <a:pt x="1242" y="843"/>
                  </a:lnTo>
                  <a:lnTo>
                    <a:pt x="1241" y="843"/>
                  </a:lnTo>
                  <a:lnTo>
                    <a:pt x="1241" y="842"/>
                  </a:lnTo>
                  <a:lnTo>
                    <a:pt x="1239" y="846"/>
                  </a:lnTo>
                  <a:lnTo>
                    <a:pt x="1238" y="847"/>
                  </a:lnTo>
                  <a:lnTo>
                    <a:pt x="1235" y="847"/>
                  </a:lnTo>
                  <a:lnTo>
                    <a:pt x="1234" y="847"/>
                  </a:lnTo>
                  <a:lnTo>
                    <a:pt x="1233" y="846"/>
                  </a:lnTo>
                  <a:lnTo>
                    <a:pt x="1232" y="844"/>
                  </a:lnTo>
                  <a:lnTo>
                    <a:pt x="1231" y="844"/>
                  </a:lnTo>
                  <a:lnTo>
                    <a:pt x="1232" y="846"/>
                  </a:lnTo>
                  <a:lnTo>
                    <a:pt x="1232" y="846"/>
                  </a:lnTo>
                  <a:lnTo>
                    <a:pt x="1229" y="845"/>
                  </a:lnTo>
                  <a:lnTo>
                    <a:pt x="1226" y="844"/>
                  </a:lnTo>
                  <a:lnTo>
                    <a:pt x="1227" y="845"/>
                  </a:lnTo>
                  <a:lnTo>
                    <a:pt x="1228" y="846"/>
                  </a:lnTo>
                  <a:lnTo>
                    <a:pt x="1233" y="848"/>
                  </a:lnTo>
                  <a:lnTo>
                    <a:pt x="1233" y="849"/>
                  </a:lnTo>
                  <a:lnTo>
                    <a:pt x="1231" y="850"/>
                  </a:lnTo>
                  <a:lnTo>
                    <a:pt x="1232" y="850"/>
                  </a:lnTo>
                  <a:lnTo>
                    <a:pt x="1231" y="852"/>
                  </a:lnTo>
                  <a:lnTo>
                    <a:pt x="1229" y="853"/>
                  </a:lnTo>
                  <a:lnTo>
                    <a:pt x="1229" y="853"/>
                  </a:lnTo>
                  <a:lnTo>
                    <a:pt x="1226" y="850"/>
                  </a:lnTo>
                  <a:lnTo>
                    <a:pt x="1227" y="853"/>
                  </a:lnTo>
                  <a:lnTo>
                    <a:pt x="1230" y="854"/>
                  </a:lnTo>
                  <a:lnTo>
                    <a:pt x="1232" y="853"/>
                  </a:lnTo>
                  <a:lnTo>
                    <a:pt x="1233" y="853"/>
                  </a:lnTo>
                  <a:lnTo>
                    <a:pt x="1234" y="851"/>
                  </a:lnTo>
                  <a:lnTo>
                    <a:pt x="1234" y="853"/>
                  </a:lnTo>
                  <a:lnTo>
                    <a:pt x="1235" y="853"/>
                  </a:lnTo>
                  <a:lnTo>
                    <a:pt x="1236" y="854"/>
                  </a:lnTo>
                  <a:lnTo>
                    <a:pt x="1233" y="856"/>
                  </a:lnTo>
                  <a:lnTo>
                    <a:pt x="1233" y="857"/>
                  </a:lnTo>
                  <a:lnTo>
                    <a:pt x="1232" y="857"/>
                  </a:lnTo>
                  <a:lnTo>
                    <a:pt x="1223" y="859"/>
                  </a:lnTo>
                  <a:lnTo>
                    <a:pt x="1218" y="865"/>
                  </a:lnTo>
                  <a:lnTo>
                    <a:pt x="1215" y="869"/>
                  </a:lnTo>
                  <a:lnTo>
                    <a:pt x="1214" y="870"/>
                  </a:lnTo>
                  <a:lnTo>
                    <a:pt x="1209" y="871"/>
                  </a:lnTo>
                  <a:lnTo>
                    <a:pt x="1206" y="872"/>
                  </a:lnTo>
                  <a:lnTo>
                    <a:pt x="1202" y="874"/>
                  </a:lnTo>
                  <a:lnTo>
                    <a:pt x="1198" y="877"/>
                  </a:lnTo>
                  <a:lnTo>
                    <a:pt x="1197" y="880"/>
                  </a:lnTo>
                  <a:lnTo>
                    <a:pt x="1196" y="883"/>
                  </a:lnTo>
                  <a:lnTo>
                    <a:pt x="1191" y="887"/>
                  </a:lnTo>
                  <a:lnTo>
                    <a:pt x="1187" y="890"/>
                  </a:lnTo>
                  <a:lnTo>
                    <a:pt x="1185" y="892"/>
                  </a:lnTo>
                  <a:lnTo>
                    <a:pt x="1180" y="892"/>
                  </a:lnTo>
                  <a:lnTo>
                    <a:pt x="1178" y="896"/>
                  </a:lnTo>
                  <a:lnTo>
                    <a:pt x="1177" y="898"/>
                  </a:lnTo>
                  <a:lnTo>
                    <a:pt x="1173" y="905"/>
                  </a:lnTo>
                  <a:lnTo>
                    <a:pt x="1171" y="911"/>
                  </a:lnTo>
                  <a:lnTo>
                    <a:pt x="1168" y="919"/>
                  </a:lnTo>
                  <a:lnTo>
                    <a:pt x="1170" y="929"/>
                  </a:lnTo>
                  <a:lnTo>
                    <a:pt x="1172" y="935"/>
                  </a:lnTo>
                  <a:lnTo>
                    <a:pt x="1175" y="941"/>
                  </a:lnTo>
                  <a:lnTo>
                    <a:pt x="1180" y="951"/>
                  </a:lnTo>
                  <a:lnTo>
                    <a:pt x="1182" y="963"/>
                  </a:lnTo>
                  <a:lnTo>
                    <a:pt x="1185" y="971"/>
                  </a:lnTo>
                  <a:lnTo>
                    <a:pt x="1184" y="971"/>
                  </a:lnTo>
                  <a:lnTo>
                    <a:pt x="1186" y="973"/>
                  </a:lnTo>
                  <a:lnTo>
                    <a:pt x="1187" y="975"/>
                  </a:lnTo>
                  <a:lnTo>
                    <a:pt x="1187" y="980"/>
                  </a:lnTo>
                  <a:lnTo>
                    <a:pt x="1185" y="990"/>
                  </a:lnTo>
                  <a:lnTo>
                    <a:pt x="1185" y="992"/>
                  </a:lnTo>
                  <a:lnTo>
                    <a:pt x="1183" y="995"/>
                  </a:lnTo>
                  <a:lnTo>
                    <a:pt x="1184" y="998"/>
                  </a:lnTo>
                  <a:lnTo>
                    <a:pt x="1184" y="999"/>
                  </a:lnTo>
                  <a:lnTo>
                    <a:pt x="1182" y="1002"/>
                  </a:lnTo>
                  <a:lnTo>
                    <a:pt x="1181" y="1002"/>
                  </a:lnTo>
                  <a:lnTo>
                    <a:pt x="1182" y="1001"/>
                  </a:lnTo>
                  <a:lnTo>
                    <a:pt x="1182" y="999"/>
                  </a:lnTo>
                  <a:lnTo>
                    <a:pt x="1181" y="1000"/>
                  </a:lnTo>
                  <a:lnTo>
                    <a:pt x="1178" y="1001"/>
                  </a:lnTo>
                  <a:lnTo>
                    <a:pt x="1177" y="1000"/>
                  </a:lnTo>
                  <a:lnTo>
                    <a:pt x="1174" y="1001"/>
                  </a:lnTo>
                  <a:lnTo>
                    <a:pt x="1173" y="999"/>
                  </a:lnTo>
                  <a:lnTo>
                    <a:pt x="1173" y="997"/>
                  </a:lnTo>
                  <a:lnTo>
                    <a:pt x="1170" y="990"/>
                  </a:lnTo>
                  <a:lnTo>
                    <a:pt x="1165" y="989"/>
                  </a:lnTo>
                  <a:lnTo>
                    <a:pt x="1164" y="987"/>
                  </a:lnTo>
                  <a:lnTo>
                    <a:pt x="1164" y="982"/>
                  </a:lnTo>
                  <a:lnTo>
                    <a:pt x="1161" y="980"/>
                  </a:lnTo>
                  <a:lnTo>
                    <a:pt x="1160" y="976"/>
                  </a:lnTo>
                  <a:lnTo>
                    <a:pt x="1158" y="976"/>
                  </a:lnTo>
                  <a:lnTo>
                    <a:pt x="1155" y="969"/>
                  </a:lnTo>
                  <a:lnTo>
                    <a:pt x="1152" y="966"/>
                  </a:lnTo>
                  <a:lnTo>
                    <a:pt x="1154" y="966"/>
                  </a:lnTo>
                  <a:lnTo>
                    <a:pt x="1156" y="963"/>
                  </a:lnTo>
                  <a:lnTo>
                    <a:pt x="1157" y="962"/>
                  </a:lnTo>
                  <a:lnTo>
                    <a:pt x="1155" y="960"/>
                  </a:lnTo>
                  <a:lnTo>
                    <a:pt x="1153" y="963"/>
                  </a:lnTo>
                  <a:lnTo>
                    <a:pt x="1151" y="962"/>
                  </a:lnTo>
                  <a:lnTo>
                    <a:pt x="1152" y="958"/>
                  </a:lnTo>
                  <a:lnTo>
                    <a:pt x="1153" y="953"/>
                  </a:lnTo>
                  <a:lnTo>
                    <a:pt x="1154" y="946"/>
                  </a:lnTo>
                  <a:lnTo>
                    <a:pt x="1152" y="943"/>
                  </a:lnTo>
                  <a:lnTo>
                    <a:pt x="1151" y="942"/>
                  </a:lnTo>
                  <a:lnTo>
                    <a:pt x="1148" y="941"/>
                  </a:lnTo>
                  <a:lnTo>
                    <a:pt x="1143" y="935"/>
                  </a:lnTo>
                  <a:lnTo>
                    <a:pt x="1138" y="929"/>
                  </a:lnTo>
                  <a:lnTo>
                    <a:pt x="1135" y="928"/>
                  </a:lnTo>
                  <a:lnTo>
                    <a:pt x="1132" y="929"/>
                  </a:lnTo>
                  <a:lnTo>
                    <a:pt x="1129" y="930"/>
                  </a:lnTo>
                  <a:lnTo>
                    <a:pt x="1127" y="933"/>
                  </a:lnTo>
                  <a:lnTo>
                    <a:pt x="1119" y="935"/>
                  </a:lnTo>
                  <a:lnTo>
                    <a:pt x="1118" y="933"/>
                  </a:lnTo>
                  <a:lnTo>
                    <a:pt x="1117" y="929"/>
                  </a:lnTo>
                  <a:lnTo>
                    <a:pt x="1116" y="927"/>
                  </a:lnTo>
                  <a:lnTo>
                    <a:pt x="1114" y="927"/>
                  </a:lnTo>
                  <a:lnTo>
                    <a:pt x="1110" y="926"/>
                  </a:lnTo>
                  <a:lnTo>
                    <a:pt x="1107" y="924"/>
                  </a:lnTo>
                  <a:lnTo>
                    <a:pt x="1106" y="923"/>
                  </a:lnTo>
                  <a:lnTo>
                    <a:pt x="1103" y="924"/>
                  </a:lnTo>
                  <a:lnTo>
                    <a:pt x="1097" y="924"/>
                  </a:lnTo>
                  <a:lnTo>
                    <a:pt x="1092" y="923"/>
                  </a:lnTo>
                  <a:lnTo>
                    <a:pt x="1092" y="925"/>
                  </a:lnTo>
                  <a:lnTo>
                    <a:pt x="1089" y="926"/>
                  </a:lnTo>
                  <a:lnTo>
                    <a:pt x="1088" y="926"/>
                  </a:lnTo>
                  <a:lnTo>
                    <a:pt x="1084" y="920"/>
                  </a:lnTo>
                  <a:lnTo>
                    <a:pt x="1083" y="925"/>
                  </a:lnTo>
                  <a:lnTo>
                    <a:pt x="1080" y="924"/>
                  </a:lnTo>
                  <a:lnTo>
                    <a:pt x="1076" y="924"/>
                  </a:lnTo>
                  <a:lnTo>
                    <a:pt x="1069" y="924"/>
                  </a:lnTo>
                  <a:lnTo>
                    <a:pt x="1065" y="927"/>
                  </a:lnTo>
                  <a:lnTo>
                    <a:pt x="1062" y="927"/>
                  </a:lnTo>
                  <a:lnTo>
                    <a:pt x="1057" y="924"/>
                  </a:lnTo>
                  <a:lnTo>
                    <a:pt x="1056" y="924"/>
                  </a:lnTo>
                  <a:lnTo>
                    <a:pt x="1055" y="924"/>
                  </a:lnTo>
                  <a:lnTo>
                    <a:pt x="1053" y="928"/>
                  </a:lnTo>
                  <a:lnTo>
                    <a:pt x="1055" y="929"/>
                  </a:lnTo>
                  <a:lnTo>
                    <a:pt x="1056" y="929"/>
                  </a:lnTo>
                  <a:lnTo>
                    <a:pt x="1058" y="929"/>
                  </a:lnTo>
                  <a:lnTo>
                    <a:pt x="1061" y="928"/>
                  </a:lnTo>
                  <a:lnTo>
                    <a:pt x="1063" y="929"/>
                  </a:lnTo>
                  <a:lnTo>
                    <a:pt x="1067" y="932"/>
                  </a:lnTo>
                  <a:lnTo>
                    <a:pt x="1063" y="934"/>
                  </a:lnTo>
                  <a:lnTo>
                    <a:pt x="1063" y="936"/>
                  </a:lnTo>
                  <a:lnTo>
                    <a:pt x="1065" y="938"/>
                  </a:lnTo>
                  <a:lnTo>
                    <a:pt x="1068" y="939"/>
                  </a:lnTo>
                  <a:lnTo>
                    <a:pt x="1069" y="941"/>
                  </a:lnTo>
                  <a:lnTo>
                    <a:pt x="1071" y="943"/>
                  </a:lnTo>
                  <a:lnTo>
                    <a:pt x="1068" y="944"/>
                  </a:lnTo>
                  <a:lnTo>
                    <a:pt x="1065" y="943"/>
                  </a:lnTo>
                  <a:lnTo>
                    <a:pt x="1064" y="941"/>
                  </a:lnTo>
                  <a:lnTo>
                    <a:pt x="1059" y="939"/>
                  </a:lnTo>
                  <a:lnTo>
                    <a:pt x="1058" y="937"/>
                  </a:lnTo>
                  <a:lnTo>
                    <a:pt x="1056" y="937"/>
                  </a:lnTo>
                  <a:lnTo>
                    <a:pt x="1056" y="937"/>
                  </a:lnTo>
                  <a:lnTo>
                    <a:pt x="1055" y="939"/>
                  </a:lnTo>
                  <a:lnTo>
                    <a:pt x="1056" y="940"/>
                  </a:lnTo>
                  <a:lnTo>
                    <a:pt x="1058" y="941"/>
                  </a:lnTo>
                  <a:lnTo>
                    <a:pt x="1056" y="942"/>
                  </a:lnTo>
                  <a:lnTo>
                    <a:pt x="1056" y="943"/>
                  </a:lnTo>
                  <a:lnTo>
                    <a:pt x="1053" y="940"/>
                  </a:lnTo>
                  <a:lnTo>
                    <a:pt x="1050" y="941"/>
                  </a:lnTo>
                  <a:lnTo>
                    <a:pt x="1049" y="943"/>
                  </a:lnTo>
                  <a:lnTo>
                    <a:pt x="1043" y="940"/>
                  </a:lnTo>
                  <a:lnTo>
                    <a:pt x="1040" y="936"/>
                  </a:lnTo>
                  <a:lnTo>
                    <a:pt x="1034" y="932"/>
                  </a:lnTo>
                  <a:lnTo>
                    <a:pt x="1030" y="933"/>
                  </a:lnTo>
                  <a:lnTo>
                    <a:pt x="1033" y="935"/>
                  </a:lnTo>
                  <a:lnTo>
                    <a:pt x="1032" y="936"/>
                  </a:lnTo>
                  <a:lnTo>
                    <a:pt x="1025" y="936"/>
                  </a:lnTo>
                  <a:lnTo>
                    <a:pt x="1020" y="934"/>
                  </a:lnTo>
                  <a:lnTo>
                    <a:pt x="1014" y="933"/>
                  </a:lnTo>
                  <a:lnTo>
                    <a:pt x="1005" y="935"/>
                  </a:lnTo>
                  <a:lnTo>
                    <a:pt x="1002" y="936"/>
                  </a:lnTo>
                  <a:lnTo>
                    <a:pt x="999" y="936"/>
                  </a:lnTo>
                  <a:lnTo>
                    <a:pt x="997" y="936"/>
                  </a:lnTo>
                  <a:lnTo>
                    <a:pt x="996" y="933"/>
                  </a:lnTo>
                  <a:lnTo>
                    <a:pt x="994" y="933"/>
                  </a:lnTo>
                  <a:lnTo>
                    <a:pt x="993" y="935"/>
                  </a:lnTo>
                  <a:lnTo>
                    <a:pt x="996" y="939"/>
                  </a:lnTo>
                  <a:lnTo>
                    <a:pt x="991" y="944"/>
                  </a:lnTo>
                  <a:lnTo>
                    <a:pt x="987" y="948"/>
                  </a:lnTo>
                  <a:lnTo>
                    <a:pt x="981" y="950"/>
                  </a:lnTo>
                  <a:lnTo>
                    <a:pt x="979" y="950"/>
                  </a:lnTo>
                  <a:lnTo>
                    <a:pt x="977" y="950"/>
                  </a:lnTo>
                  <a:lnTo>
                    <a:pt x="972" y="949"/>
                  </a:lnTo>
                  <a:lnTo>
                    <a:pt x="971" y="950"/>
                  </a:lnTo>
                  <a:lnTo>
                    <a:pt x="974" y="953"/>
                  </a:lnTo>
                  <a:lnTo>
                    <a:pt x="973" y="956"/>
                  </a:lnTo>
                  <a:lnTo>
                    <a:pt x="971" y="957"/>
                  </a:lnTo>
                  <a:lnTo>
                    <a:pt x="967" y="958"/>
                  </a:lnTo>
                  <a:lnTo>
                    <a:pt x="963" y="960"/>
                  </a:lnTo>
                  <a:lnTo>
                    <a:pt x="961" y="960"/>
                  </a:lnTo>
                  <a:lnTo>
                    <a:pt x="965" y="963"/>
                  </a:lnTo>
                  <a:lnTo>
                    <a:pt x="965" y="964"/>
                  </a:lnTo>
                  <a:lnTo>
                    <a:pt x="961" y="969"/>
                  </a:lnTo>
                  <a:lnTo>
                    <a:pt x="960" y="971"/>
                  </a:lnTo>
                  <a:lnTo>
                    <a:pt x="960" y="976"/>
                  </a:lnTo>
                  <a:lnTo>
                    <a:pt x="961" y="980"/>
                  </a:lnTo>
                  <a:lnTo>
                    <a:pt x="963" y="985"/>
                  </a:lnTo>
                  <a:lnTo>
                    <a:pt x="965" y="991"/>
                  </a:lnTo>
                  <a:lnTo>
                    <a:pt x="963" y="990"/>
                  </a:lnTo>
                  <a:lnTo>
                    <a:pt x="959" y="988"/>
                  </a:lnTo>
                  <a:lnTo>
                    <a:pt x="957" y="988"/>
                  </a:lnTo>
                  <a:lnTo>
                    <a:pt x="954" y="989"/>
                  </a:lnTo>
                  <a:lnTo>
                    <a:pt x="953" y="988"/>
                  </a:lnTo>
                  <a:lnTo>
                    <a:pt x="947" y="984"/>
                  </a:lnTo>
                  <a:lnTo>
                    <a:pt x="941" y="983"/>
                  </a:lnTo>
                  <a:lnTo>
                    <a:pt x="939" y="980"/>
                  </a:lnTo>
                  <a:lnTo>
                    <a:pt x="937" y="976"/>
                  </a:lnTo>
                  <a:lnTo>
                    <a:pt x="935" y="970"/>
                  </a:lnTo>
                  <a:lnTo>
                    <a:pt x="935" y="967"/>
                  </a:lnTo>
                  <a:lnTo>
                    <a:pt x="933" y="965"/>
                  </a:lnTo>
                  <a:lnTo>
                    <a:pt x="930" y="962"/>
                  </a:lnTo>
                  <a:lnTo>
                    <a:pt x="925" y="955"/>
                  </a:lnTo>
                  <a:lnTo>
                    <a:pt x="920" y="947"/>
                  </a:lnTo>
                  <a:lnTo>
                    <a:pt x="917" y="940"/>
                  </a:lnTo>
                  <a:lnTo>
                    <a:pt x="914" y="937"/>
                  </a:lnTo>
                  <a:lnTo>
                    <a:pt x="912" y="936"/>
                  </a:lnTo>
                  <a:lnTo>
                    <a:pt x="908" y="933"/>
                  </a:lnTo>
                  <a:lnTo>
                    <a:pt x="905" y="933"/>
                  </a:lnTo>
                  <a:lnTo>
                    <a:pt x="901" y="933"/>
                  </a:lnTo>
                  <a:lnTo>
                    <a:pt x="898" y="935"/>
                  </a:lnTo>
                  <a:lnTo>
                    <a:pt x="895" y="938"/>
                  </a:lnTo>
                  <a:lnTo>
                    <a:pt x="893" y="941"/>
                  </a:lnTo>
                  <a:lnTo>
                    <a:pt x="891" y="943"/>
                  </a:lnTo>
                  <a:lnTo>
                    <a:pt x="888" y="944"/>
                  </a:lnTo>
                  <a:lnTo>
                    <a:pt x="885" y="944"/>
                  </a:lnTo>
                  <a:lnTo>
                    <a:pt x="884" y="944"/>
                  </a:lnTo>
                  <a:lnTo>
                    <a:pt x="877" y="941"/>
                  </a:lnTo>
                  <a:lnTo>
                    <a:pt x="871" y="936"/>
                  </a:lnTo>
                  <a:lnTo>
                    <a:pt x="868" y="932"/>
                  </a:lnTo>
                  <a:lnTo>
                    <a:pt x="866" y="927"/>
                  </a:lnTo>
                  <a:lnTo>
                    <a:pt x="865" y="922"/>
                  </a:lnTo>
                  <a:lnTo>
                    <a:pt x="864" y="921"/>
                  </a:lnTo>
                  <a:lnTo>
                    <a:pt x="860" y="917"/>
                  </a:lnTo>
                  <a:lnTo>
                    <a:pt x="855" y="914"/>
                  </a:lnTo>
                  <a:lnTo>
                    <a:pt x="850" y="910"/>
                  </a:lnTo>
                  <a:lnTo>
                    <a:pt x="847" y="905"/>
                  </a:lnTo>
                  <a:lnTo>
                    <a:pt x="845" y="904"/>
                  </a:lnTo>
                  <a:lnTo>
                    <a:pt x="834" y="904"/>
                  </a:lnTo>
                  <a:lnTo>
                    <a:pt x="824" y="904"/>
                  </a:lnTo>
                  <a:lnTo>
                    <a:pt x="823" y="910"/>
                  </a:lnTo>
                  <a:lnTo>
                    <a:pt x="822" y="911"/>
                  </a:lnTo>
                  <a:lnTo>
                    <a:pt x="811" y="911"/>
                  </a:lnTo>
                  <a:lnTo>
                    <a:pt x="806" y="911"/>
                  </a:lnTo>
                  <a:lnTo>
                    <a:pt x="797" y="910"/>
                  </a:lnTo>
                  <a:lnTo>
                    <a:pt x="787" y="910"/>
                  </a:lnTo>
                  <a:lnTo>
                    <a:pt x="785" y="910"/>
                  </a:lnTo>
                  <a:lnTo>
                    <a:pt x="764" y="902"/>
                  </a:lnTo>
                  <a:lnTo>
                    <a:pt x="748" y="896"/>
                  </a:lnTo>
                  <a:lnTo>
                    <a:pt x="741" y="893"/>
                  </a:lnTo>
                  <a:lnTo>
                    <a:pt x="740" y="892"/>
                  </a:lnTo>
                  <a:lnTo>
                    <a:pt x="738" y="890"/>
                  </a:lnTo>
                  <a:lnTo>
                    <a:pt x="724" y="891"/>
                  </a:lnTo>
                  <a:lnTo>
                    <a:pt x="710" y="892"/>
                  </a:lnTo>
                  <a:lnTo>
                    <a:pt x="708" y="892"/>
                  </a:lnTo>
                  <a:close/>
                  <a:moveTo>
                    <a:pt x="515" y="486"/>
                  </a:moveTo>
                  <a:lnTo>
                    <a:pt x="504" y="474"/>
                  </a:lnTo>
                  <a:lnTo>
                    <a:pt x="501" y="469"/>
                  </a:lnTo>
                  <a:lnTo>
                    <a:pt x="501" y="464"/>
                  </a:lnTo>
                  <a:lnTo>
                    <a:pt x="497" y="455"/>
                  </a:lnTo>
                  <a:lnTo>
                    <a:pt x="498" y="454"/>
                  </a:lnTo>
                  <a:lnTo>
                    <a:pt x="501" y="455"/>
                  </a:lnTo>
                  <a:lnTo>
                    <a:pt x="502" y="457"/>
                  </a:lnTo>
                  <a:lnTo>
                    <a:pt x="509" y="462"/>
                  </a:lnTo>
                  <a:lnTo>
                    <a:pt x="509" y="464"/>
                  </a:lnTo>
                  <a:lnTo>
                    <a:pt x="509" y="466"/>
                  </a:lnTo>
                  <a:lnTo>
                    <a:pt x="508" y="468"/>
                  </a:lnTo>
                  <a:lnTo>
                    <a:pt x="510" y="472"/>
                  </a:lnTo>
                  <a:lnTo>
                    <a:pt x="515" y="476"/>
                  </a:lnTo>
                  <a:lnTo>
                    <a:pt x="515" y="486"/>
                  </a:lnTo>
                  <a:close/>
                  <a:moveTo>
                    <a:pt x="481" y="439"/>
                  </a:moveTo>
                  <a:lnTo>
                    <a:pt x="482" y="442"/>
                  </a:lnTo>
                  <a:lnTo>
                    <a:pt x="481" y="444"/>
                  </a:lnTo>
                  <a:lnTo>
                    <a:pt x="479" y="449"/>
                  </a:lnTo>
                  <a:lnTo>
                    <a:pt x="476" y="441"/>
                  </a:lnTo>
                  <a:lnTo>
                    <a:pt x="472" y="431"/>
                  </a:lnTo>
                  <a:lnTo>
                    <a:pt x="472" y="428"/>
                  </a:lnTo>
                  <a:lnTo>
                    <a:pt x="473" y="426"/>
                  </a:lnTo>
                  <a:lnTo>
                    <a:pt x="475" y="427"/>
                  </a:lnTo>
                  <a:lnTo>
                    <a:pt x="478" y="429"/>
                  </a:lnTo>
                  <a:lnTo>
                    <a:pt x="481" y="439"/>
                  </a:lnTo>
                  <a:close/>
                  <a:moveTo>
                    <a:pt x="474" y="410"/>
                  </a:moveTo>
                  <a:lnTo>
                    <a:pt x="477" y="420"/>
                  </a:lnTo>
                  <a:lnTo>
                    <a:pt x="476" y="422"/>
                  </a:lnTo>
                  <a:lnTo>
                    <a:pt x="471" y="419"/>
                  </a:lnTo>
                  <a:lnTo>
                    <a:pt x="468" y="418"/>
                  </a:lnTo>
                  <a:lnTo>
                    <a:pt x="468" y="423"/>
                  </a:lnTo>
                  <a:lnTo>
                    <a:pt x="468" y="426"/>
                  </a:lnTo>
                  <a:lnTo>
                    <a:pt x="462" y="419"/>
                  </a:lnTo>
                  <a:lnTo>
                    <a:pt x="458" y="415"/>
                  </a:lnTo>
                  <a:lnTo>
                    <a:pt x="460" y="410"/>
                  </a:lnTo>
                  <a:lnTo>
                    <a:pt x="462" y="408"/>
                  </a:lnTo>
                  <a:lnTo>
                    <a:pt x="465" y="407"/>
                  </a:lnTo>
                  <a:lnTo>
                    <a:pt x="470" y="412"/>
                  </a:lnTo>
                  <a:lnTo>
                    <a:pt x="474" y="410"/>
                  </a:lnTo>
                  <a:close/>
                  <a:moveTo>
                    <a:pt x="28" y="279"/>
                  </a:moveTo>
                  <a:lnTo>
                    <a:pt x="19" y="271"/>
                  </a:lnTo>
                  <a:lnTo>
                    <a:pt x="14" y="268"/>
                  </a:lnTo>
                  <a:lnTo>
                    <a:pt x="10" y="267"/>
                  </a:lnTo>
                  <a:lnTo>
                    <a:pt x="5" y="268"/>
                  </a:lnTo>
                  <a:lnTo>
                    <a:pt x="3" y="267"/>
                  </a:lnTo>
                  <a:lnTo>
                    <a:pt x="0" y="264"/>
                  </a:lnTo>
                  <a:lnTo>
                    <a:pt x="2" y="260"/>
                  </a:lnTo>
                  <a:lnTo>
                    <a:pt x="5" y="260"/>
                  </a:lnTo>
                  <a:lnTo>
                    <a:pt x="11" y="262"/>
                  </a:lnTo>
                  <a:lnTo>
                    <a:pt x="14" y="262"/>
                  </a:lnTo>
                  <a:lnTo>
                    <a:pt x="18" y="261"/>
                  </a:lnTo>
                  <a:lnTo>
                    <a:pt x="21" y="261"/>
                  </a:lnTo>
                  <a:lnTo>
                    <a:pt x="26" y="265"/>
                  </a:lnTo>
                  <a:lnTo>
                    <a:pt x="35" y="270"/>
                  </a:lnTo>
                  <a:lnTo>
                    <a:pt x="38" y="273"/>
                  </a:lnTo>
                  <a:lnTo>
                    <a:pt x="38" y="274"/>
                  </a:lnTo>
                  <a:lnTo>
                    <a:pt x="35" y="274"/>
                  </a:lnTo>
                  <a:lnTo>
                    <a:pt x="31" y="274"/>
                  </a:lnTo>
                  <a:lnTo>
                    <a:pt x="28" y="279"/>
                  </a:lnTo>
                  <a:close/>
                  <a:moveTo>
                    <a:pt x="210" y="1087"/>
                  </a:moveTo>
                  <a:lnTo>
                    <a:pt x="207" y="1085"/>
                  </a:lnTo>
                  <a:lnTo>
                    <a:pt x="207" y="1079"/>
                  </a:lnTo>
                  <a:lnTo>
                    <a:pt x="205" y="1075"/>
                  </a:lnTo>
                  <a:lnTo>
                    <a:pt x="208" y="1073"/>
                  </a:lnTo>
                  <a:lnTo>
                    <a:pt x="208" y="1071"/>
                  </a:lnTo>
                  <a:lnTo>
                    <a:pt x="207" y="1070"/>
                  </a:lnTo>
                  <a:lnTo>
                    <a:pt x="207" y="1069"/>
                  </a:lnTo>
                  <a:lnTo>
                    <a:pt x="208" y="1068"/>
                  </a:lnTo>
                  <a:lnTo>
                    <a:pt x="210" y="1070"/>
                  </a:lnTo>
                  <a:lnTo>
                    <a:pt x="214" y="1071"/>
                  </a:lnTo>
                  <a:lnTo>
                    <a:pt x="218" y="1074"/>
                  </a:lnTo>
                  <a:lnTo>
                    <a:pt x="218" y="1076"/>
                  </a:lnTo>
                  <a:lnTo>
                    <a:pt x="219" y="1076"/>
                  </a:lnTo>
                  <a:lnTo>
                    <a:pt x="219" y="1077"/>
                  </a:lnTo>
                  <a:lnTo>
                    <a:pt x="221" y="1079"/>
                  </a:lnTo>
                  <a:lnTo>
                    <a:pt x="221" y="1079"/>
                  </a:lnTo>
                  <a:lnTo>
                    <a:pt x="219" y="1080"/>
                  </a:lnTo>
                  <a:lnTo>
                    <a:pt x="219" y="1082"/>
                  </a:lnTo>
                  <a:lnTo>
                    <a:pt x="214" y="1083"/>
                  </a:lnTo>
                  <a:lnTo>
                    <a:pt x="212" y="1084"/>
                  </a:lnTo>
                  <a:lnTo>
                    <a:pt x="210" y="1087"/>
                  </a:lnTo>
                  <a:close/>
                  <a:moveTo>
                    <a:pt x="54" y="520"/>
                  </a:moveTo>
                  <a:lnTo>
                    <a:pt x="52" y="520"/>
                  </a:lnTo>
                  <a:lnTo>
                    <a:pt x="48" y="521"/>
                  </a:lnTo>
                  <a:lnTo>
                    <a:pt x="46" y="520"/>
                  </a:lnTo>
                  <a:lnTo>
                    <a:pt x="45" y="518"/>
                  </a:lnTo>
                  <a:lnTo>
                    <a:pt x="46" y="517"/>
                  </a:lnTo>
                  <a:lnTo>
                    <a:pt x="48" y="515"/>
                  </a:lnTo>
                  <a:lnTo>
                    <a:pt x="50" y="514"/>
                  </a:lnTo>
                  <a:lnTo>
                    <a:pt x="53" y="516"/>
                  </a:lnTo>
                  <a:lnTo>
                    <a:pt x="54" y="520"/>
                  </a:lnTo>
                  <a:close/>
                  <a:moveTo>
                    <a:pt x="66" y="517"/>
                  </a:moveTo>
                  <a:lnTo>
                    <a:pt x="66" y="511"/>
                  </a:lnTo>
                  <a:lnTo>
                    <a:pt x="64" y="506"/>
                  </a:lnTo>
                  <a:lnTo>
                    <a:pt x="69" y="505"/>
                  </a:lnTo>
                  <a:lnTo>
                    <a:pt x="71" y="506"/>
                  </a:lnTo>
                  <a:lnTo>
                    <a:pt x="74" y="508"/>
                  </a:lnTo>
                  <a:lnTo>
                    <a:pt x="72" y="511"/>
                  </a:lnTo>
                  <a:lnTo>
                    <a:pt x="71" y="511"/>
                  </a:lnTo>
                  <a:lnTo>
                    <a:pt x="70" y="514"/>
                  </a:lnTo>
                  <a:lnTo>
                    <a:pt x="69" y="515"/>
                  </a:lnTo>
                  <a:lnTo>
                    <a:pt x="66" y="517"/>
                  </a:lnTo>
                  <a:close/>
                  <a:moveTo>
                    <a:pt x="114" y="488"/>
                  </a:moveTo>
                  <a:lnTo>
                    <a:pt x="113" y="490"/>
                  </a:lnTo>
                  <a:lnTo>
                    <a:pt x="110" y="491"/>
                  </a:lnTo>
                  <a:lnTo>
                    <a:pt x="103" y="490"/>
                  </a:lnTo>
                  <a:lnTo>
                    <a:pt x="101" y="492"/>
                  </a:lnTo>
                  <a:lnTo>
                    <a:pt x="99" y="496"/>
                  </a:lnTo>
                  <a:lnTo>
                    <a:pt x="97" y="497"/>
                  </a:lnTo>
                  <a:lnTo>
                    <a:pt x="92" y="496"/>
                  </a:lnTo>
                  <a:lnTo>
                    <a:pt x="91" y="493"/>
                  </a:lnTo>
                  <a:lnTo>
                    <a:pt x="94" y="490"/>
                  </a:lnTo>
                  <a:lnTo>
                    <a:pt x="97" y="487"/>
                  </a:lnTo>
                  <a:lnTo>
                    <a:pt x="102" y="485"/>
                  </a:lnTo>
                  <a:lnTo>
                    <a:pt x="108" y="481"/>
                  </a:lnTo>
                  <a:lnTo>
                    <a:pt x="110" y="482"/>
                  </a:lnTo>
                  <a:lnTo>
                    <a:pt x="113" y="484"/>
                  </a:lnTo>
                  <a:lnTo>
                    <a:pt x="114" y="488"/>
                  </a:lnTo>
                  <a:close/>
                  <a:moveTo>
                    <a:pt x="117" y="484"/>
                  </a:moveTo>
                  <a:lnTo>
                    <a:pt x="114" y="482"/>
                  </a:lnTo>
                  <a:lnTo>
                    <a:pt x="114" y="479"/>
                  </a:lnTo>
                  <a:lnTo>
                    <a:pt x="116" y="476"/>
                  </a:lnTo>
                  <a:lnTo>
                    <a:pt x="120" y="479"/>
                  </a:lnTo>
                  <a:lnTo>
                    <a:pt x="120" y="481"/>
                  </a:lnTo>
                  <a:lnTo>
                    <a:pt x="120" y="483"/>
                  </a:lnTo>
                  <a:lnTo>
                    <a:pt x="117" y="484"/>
                  </a:lnTo>
                  <a:close/>
                  <a:moveTo>
                    <a:pt x="127" y="480"/>
                  </a:moveTo>
                  <a:lnTo>
                    <a:pt x="123" y="479"/>
                  </a:lnTo>
                  <a:lnTo>
                    <a:pt x="122" y="477"/>
                  </a:lnTo>
                  <a:lnTo>
                    <a:pt x="123" y="474"/>
                  </a:lnTo>
                  <a:lnTo>
                    <a:pt x="127" y="472"/>
                  </a:lnTo>
                  <a:lnTo>
                    <a:pt x="129" y="469"/>
                  </a:lnTo>
                  <a:lnTo>
                    <a:pt x="132" y="465"/>
                  </a:lnTo>
                  <a:lnTo>
                    <a:pt x="135" y="463"/>
                  </a:lnTo>
                  <a:lnTo>
                    <a:pt x="139" y="463"/>
                  </a:lnTo>
                  <a:lnTo>
                    <a:pt x="147" y="465"/>
                  </a:lnTo>
                  <a:lnTo>
                    <a:pt x="151" y="468"/>
                  </a:lnTo>
                  <a:lnTo>
                    <a:pt x="151" y="470"/>
                  </a:lnTo>
                  <a:lnTo>
                    <a:pt x="149" y="470"/>
                  </a:lnTo>
                  <a:lnTo>
                    <a:pt x="145" y="470"/>
                  </a:lnTo>
                  <a:lnTo>
                    <a:pt x="142" y="470"/>
                  </a:lnTo>
                  <a:lnTo>
                    <a:pt x="135" y="472"/>
                  </a:lnTo>
                  <a:lnTo>
                    <a:pt x="134" y="474"/>
                  </a:lnTo>
                  <a:lnTo>
                    <a:pt x="127" y="480"/>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5" name="Freeform 7"/>
            <p:cNvSpPr>
              <a:spLocks/>
            </p:cNvSpPr>
            <p:nvPr/>
          </p:nvSpPr>
          <p:spPr bwMode="auto">
            <a:xfrm>
              <a:off x="1986924" y="4729165"/>
              <a:ext cx="744537" cy="485775"/>
            </a:xfrm>
            <a:custGeom>
              <a:avLst/>
              <a:gdLst/>
              <a:ahLst/>
              <a:cxnLst>
                <a:cxn ang="0">
                  <a:pos x="250" y="136"/>
                </a:cxn>
                <a:cxn ang="0">
                  <a:pos x="262" y="177"/>
                </a:cxn>
                <a:cxn ang="0">
                  <a:pos x="279" y="199"/>
                </a:cxn>
                <a:cxn ang="0">
                  <a:pos x="302" y="205"/>
                </a:cxn>
                <a:cxn ang="0">
                  <a:pos x="330" y="202"/>
                </a:cxn>
                <a:cxn ang="0">
                  <a:pos x="339" y="186"/>
                </a:cxn>
                <a:cxn ang="0">
                  <a:pos x="348" y="166"/>
                </a:cxn>
                <a:cxn ang="0">
                  <a:pos x="375" y="161"/>
                </a:cxn>
                <a:cxn ang="0">
                  <a:pos x="390" y="169"/>
                </a:cxn>
                <a:cxn ang="0">
                  <a:pos x="380" y="186"/>
                </a:cxn>
                <a:cxn ang="0">
                  <a:pos x="378" y="203"/>
                </a:cxn>
                <a:cxn ang="0">
                  <a:pos x="372" y="203"/>
                </a:cxn>
                <a:cxn ang="0">
                  <a:pos x="362" y="212"/>
                </a:cxn>
                <a:cxn ang="0">
                  <a:pos x="337" y="224"/>
                </a:cxn>
                <a:cxn ang="0">
                  <a:pos x="328" y="235"/>
                </a:cxn>
                <a:cxn ang="0">
                  <a:pos x="319" y="253"/>
                </a:cxn>
                <a:cxn ang="0">
                  <a:pos x="294" y="234"/>
                </a:cxn>
                <a:cxn ang="0">
                  <a:pos x="264" y="240"/>
                </a:cxn>
                <a:cxn ang="0">
                  <a:pos x="237" y="229"/>
                </a:cxn>
                <a:cxn ang="0">
                  <a:pos x="203" y="216"/>
                </a:cxn>
                <a:cxn ang="0">
                  <a:pos x="174" y="202"/>
                </a:cxn>
                <a:cxn ang="0">
                  <a:pos x="151" y="181"/>
                </a:cxn>
                <a:cxn ang="0">
                  <a:pos x="153" y="173"/>
                </a:cxn>
                <a:cxn ang="0">
                  <a:pos x="150" y="154"/>
                </a:cxn>
                <a:cxn ang="0">
                  <a:pos x="129" y="126"/>
                </a:cxn>
                <a:cxn ang="0">
                  <a:pos x="118" y="112"/>
                </a:cxn>
                <a:cxn ang="0">
                  <a:pos x="104" y="104"/>
                </a:cxn>
                <a:cxn ang="0">
                  <a:pos x="99" y="88"/>
                </a:cxn>
                <a:cxn ang="0">
                  <a:pos x="86" y="79"/>
                </a:cxn>
                <a:cxn ang="0">
                  <a:pos x="79" y="69"/>
                </a:cxn>
                <a:cxn ang="0">
                  <a:pos x="59" y="41"/>
                </a:cxn>
                <a:cxn ang="0">
                  <a:pos x="53" y="23"/>
                </a:cxn>
                <a:cxn ang="0">
                  <a:pos x="40" y="17"/>
                </a:cxn>
                <a:cxn ang="0">
                  <a:pos x="30" y="25"/>
                </a:cxn>
                <a:cxn ang="0">
                  <a:pos x="40" y="45"/>
                </a:cxn>
                <a:cxn ang="0">
                  <a:pos x="56" y="64"/>
                </a:cxn>
                <a:cxn ang="0">
                  <a:pos x="65" y="79"/>
                </a:cxn>
                <a:cxn ang="0">
                  <a:pos x="76" y="100"/>
                </a:cxn>
                <a:cxn ang="0">
                  <a:pos x="87" y="124"/>
                </a:cxn>
                <a:cxn ang="0">
                  <a:pos x="99" y="133"/>
                </a:cxn>
                <a:cxn ang="0">
                  <a:pos x="91" y="140"/>
                </a:cxn>
                <a:cxn ang="0">
                  <a:pos x="68" y="117"/>
                </a:cxn>
                <a:cxn ang="0">
                  <a:pos x="62" y="96"/>
                </a:cxn>
                <a:cxn ang="0">
                  <a:pos x="47" y="87"/>
                </a:cxn>
                <a:cxn ang="0">
                  <a:pos x="32" y="72"/>
                </a:cxn>
                <a:cxn ang="0">
                  <a:pos x="38" y="59"/>
                </a:cxn>
                <a:cxn ang="0">
                  <a:pos x="18" y="37"/>
                </a:cxn>
                <a:cxn ang="0">
                  <a:pos x="9" y="21"/>
                </a:cxn>
                <a:cxn ang="0">
                  <a:pos x="0" y="2"/>
                </a:cxn>
                <a:cxn ang="0">
                  <a:pos x="40" y="6"/>
                </a:cxn>
                <a:cxn ang="0">
                  <a:pos x="103" y="21"/>
                </a:cxn>
                <a:cxn ang="0">
                  <a:pos x="139" y="15"/>
                </a:cxn>
                <a:cxn ang="0">
                  <a:pos x="158" y="37"/>
                </a:cxn>
                <a:cxn ang="0">
                  <a:pos x="180" y="54"/>
                </a:cxn>
                <a:cxn ang="0">
                  <a:pos x="197" y="43"/>
                </a:cxn>
                <a:cxn ang="0">
                  <a:pos x="217" y="65"/>
                </a:cxn>
                <a:cxn ang="0">
                  <a:pos x="231" y="90"/>
                </a:cxn>
                <a:cxn ang="0">
                  <a:pos x="251" y="98"/>
                </a:cxn>
              </a:cxnLst>
              <a:rect l="0" t="0" r="r" b="b"/>
              <a:pathLst>
                <a:path w="391" h="256">
                  <a:moveTo>
                    <a:pt x="257" y="101"/>
                  </a:moveTo>
                  <a:lnTo>
                    <a:pt x="255" y="106"/>
                  </a:lnTo>
                  <a:lnTo>
                    <a:pt x="252" y="112"/>
                  </a:lnTo>
                  <a:lnTo>
                    <a:pt x="251" y="117"/>
                  </a:lnTo>
                  <a:lnTo>
                    <a:pt x="250" y="124"/>
                  </a:lnTo>
                  <a:lnTo>
                    <a:pt x="250" y="136"/>
                  </a:lnTo>
                  <a:lnTo>
                    <a:pt x="249" y="143"/>
                  </a:lnTo>
                  <a:lnTo>
                    <a:pt x="249" y="150"/>
                  </a:lnTo>
                  <a:lnTo>
                    <a:pt x="252" y="161"/>
                  </a:lnTo>
                  <a:lnTo>
                    <a:pt x="254" y="166"/>
                  </a:lnTo>
                  <a:lnTo>
                    <a:pt x="258" y="172"/>
                  </a:lnTo>
                  <a:lnTo>
                    <a:pt x="262" y="177"/>
                  </a:lnTo>
                  <a:lnTo>
                    <a:pt x="263" y="180"/>
                  </a:lnTo>
                  <a:lnTo>
                    <a:pt x="266" y="184"/>
                  </a:lnTo>
                  <a:lnTo>
                    <a:pt x="269" y="190"/>
                  </a:lnTo>
                  <a:lnTo>
                    <a:pt x="273" y="197"/>
                  </a:lnTo>
                  <a:lnTo>
                    <a:pt x="275" y="199"/>
                  </a:lnTo>
                  <a:lnTo>
                    <a:pt x="279" y="199"/>
                  </a:lnTo>
                  <a:lnTo>
                    <a:pt x="282" y="199"/>
                  </a:lnTo>
                  <a:lnTo>
                    <a:pt x="285" y="200"/>
                  </a:lnTo>
                  <a:lnTo>
                    <a:pt x="289" y="203"/>
                  </a:lnTo>
                  <a:lnTo>
                    <a:pt x="292" y="206"/>
                  </a:lnTo>
                  <a:lnTo>
                    <a:pt x="296" y="207"/>
                  </a:lnTo>
                  <a:lnTo>
                    <a:pt x="302" y="205"/>
                  </a:lnTo>
                  <a:lnTo>
                    <a:pt x="311" y="202"/>
                  </a:lnTo>
                  <a:lnTo>
                    <a:pt x="319" y="200"/>
                  </a:lnTo>
                  <a:lnTo>
                    <a:pt x="324" y="199"/>
                  </a:lnTo>
                  <a:lnTo>
                    <a:pt x="324" y="203"/>
                  </a:lnTo>
                  <a:lnTo>
                    <a:pt x="329" y="204"/>
                  </a:lnTo>
                  <a:lnTo>
                    <a:pt x="330" y="202"/>
                  </a:lnTo>
                  <a:lnTo>
                    <a:pt x="332" y="201"/>
                  </a:lnTo>
                  <a:lnTo>
                    <a:pt x="331" y="199"/>
                  </a:lnTo>
                  <a:lnTo>
                    <a:pt x="329" y="198"/>
                  </a:lnTo>
                  <a:lnTo>
                    <a:pt x="335" y="195"/>
                  </a:lnTo>
                  <a:lnTo>
                    <a:pt x="339" y="191"/>
                  </a:lnTo>
                  <a:lnTo>
                    <a:pt x="339" y="186"/>
                  </a:lnTo>
                  <a:lnTo>
                    <a:pt x="342" y="183"/>
                  </a:lnTo>
                  <a:lnTo>
                    <a:pt x="342" y="180"/>
                  </a:lnTo>
                  <a:lnTo>
                    <a:pt x="342" y="173"/>
                  </a:lnTo>
                  <a:lnTo>
                    <a:pt x="344" y="169"/>
                  </a:lnTo>
                  <a:lnTo>
                    <a:pt x="347" y="167"/>
                  </a:lnTo>
                  <a:lnTo>
                    <a:pt x="348" y="166"/>
                  </a:lnTo>
                  <a:lnTo>
                    <a:pt x="353" y="165"/>
                  </a:lnTo>
                  <a:lnTo>
                    <a:pt x="357" y="165"/>
                  </a:lnTo>
                  <a:lnTo>
                    <a:pt x="363" y="163"/>
                  </a:lnTo>
                  <a:lnTo>
                    <a:pt x="369" y="161"/>
                  </a:lnTo>
                  <a:lnTo>
                    <a:pt x="372" y="160"/>
                  </a:lnTo>
                  <a:lnTo>
                    <a:pt x="375" y="161"/>
                  </a:lnTo>
                  <a:lnTo>
                    <a:pt x="382" y="162"/>
                  </a:lnTo>
                  <a:lnTo>
                    <a:pt x="385" y="161"/>
                  </a:lnTo>
                  <a:lnTo>
                    <a:pt x="387" y="161"/>
                  </a:lnTo>
                  <a:lnTo>
                    <a:pt x="390" y="165"/>
                  </a:lnTo>
                  <a:lnTo>
                    <a:pt x="391" y="166"/>
                  </a:lnTo>
                  <a:lnTo>
                    <a:pt x="390" y="169"/>
                  </a:lnTo>
                  <a:lnTo>
                    <a:pt x="389" y="171"/>
                  </a:lnTo>
                  <a:lnTo>
                    <a:pt x="386" y="174"/>
                  </a:lnTo>
                  <a:lnTo>
                    <a:pt x="383" y="177"/>
                  </a:lnTo>
                  <a:lnTo>
                    <a:pt x="381" y="180"/>
                  </a:lnTo>
                  <a:lnTo>
                    <a:pt x="381" y="184"/>
                  </a:lnTo>
                  <a:lnTo>
                    <a:pt x="380" y="186"/>
                  </a:lnTo>
                  <a:lnTo>
                    <a:pt x="378" y="188"/>
                  </a:lnTo>
                  <a:lnTo>
                    <a:pt x="380" y="189"/>
                  </a:lnTo>
                  <a:lnTo>
                    <a:pt x="381" y="188"/>
                  </a:lnTo>
                  <a:lnTo>
                    <a:pt x="381" y="192"/>
                  </a:lnTo>
                  <a:lnTo>
                    <a:pt x="379" y="199"/>
                  </a:lnTo>
                  <a:lnTo>
                    <a:pt x="378" y="203"/>
                  </a:lnTo>
                  <a:lnTo>
                    <a:pt x="378" y="205"/>
                  </a:lnTo>
                  <a:lnTo>
                    <a:pt x="376" y="201"/>
                  </a:lnTo>
                  <a:lnTo>
                    <a:pt x="375" y="198"/>
                  </a:lnTo>
                  <a:lnTo>
                    <a:pt x="375" y="198"/>
                  </a:lnTo>
                  <a:lnTo>
                    <a:pt x="373" y="199"/>
                  </a:lnTo>
                  <a:lnTo>
                    <a:pt x="372" y="203"/>
                  </a:lnTo>
                  <a:lnTo>
                    <a:pt x="370" y="203"/>
                  </a:lnTo>
                  <a:lnTo>
                    <a:pt x="369" y="206"/>
                  </a:lnTo>
                  <a:lnTo>
                    <a:pt x="365" y="211"/>
                  </a:lnTo>
                  <a:lnTo>
                    <a:pt x="363" y="210"/>
                  </a:lnTo>
                  <a:lnTo>
                    <a:pt x="362" y="210"/>
                  </a:lnTo>
                  <a:lnTo>
                    <a:pt x="362" y="212"/>
                  </a:lnTo>
                  <a:lnTo>
                    <a:pt x="348" y="212"/>
                  </a:lnTo>
                  <a:lnTo>
                    <a:pt x="338" y="212"/>
                  </a:lnTo>
                  <a:lnTo>
                    <a:pt x="338" y="219"/>
                  </a:lnTo>
                  <a:lnTo>
                    <a:pt x="332" y="220"/>
                  </a:lnTo>
                  <a:lnTo>
                    <a:pt x="334" y="221"/>
                  </a:lnTo>
                  <a:lnTo>
                    <a:pt x="337" y="224"/>
                  </a:lnTo>
                  <a:lnTo>
                    <a:pt x="341" y="226"/>
                  </a:lnTo>
                  <a:lnTo>
                    <a:pt x="343" y="230"/>
                  </a:lnTo>
                  <a:lnTo>
                    <a:pt x="346" y="231"/>
                  </a:lnTo>
                  <a:lnTo>
                    <a:pt x="345" y="235"/>
                  </a:lnTo>
                  <a:lnTo>
                    <a:pt x="334" y="235"/>
                  </a:lnTo>
                  <a:lnTo>
                    <a:pt x="328" y="235"/>
                  </a:lnTo>
                  <a:lnTo>
                    <a:pt x="322" y="246"/>
                  </a:lnTo>
                  <a:lnTo>
                    <a:pt x="324" y="249"/>
                  </a:lnTo>
                  <a:lnTo>
                    <a:pt x="323" y="250"/>
                  </a:lnTo>
                  <a:lnTo>
                    <a:pt x="323" y="253"/>
                  </a:lnTo>
                  <a:lnTo>
                    <a:pt x="323" y="256"/>
                  </a:lnTo>
                  <a:lnTo>
                    <a:pt x="319" y="253"/>
                  </a:lnTo>
                  <a:lnTo>
                    <a:pt x="314" y="247"/>
                  </a:lnTo>
                  <a:lnTo>
                    <a:pt x="308" y="243"/>
                  </a:lnTo>
                  <a:lnTo>
                    <a:pt x="302" y="238"/>
                  </a:lnTo>
                  <a:lnTo>
                    <a:pt x="299" y="235"/>
                  </a:lnTo>
                  <a:lnTo>
                    <a:pt x="298" y="235"/>
                  </a:lnTo>
                  <a:lnTo>
                    <a:pt x="294" y="234"/>
                  </a:lnTo>
                  <a:lnTo>
                    <a:pt x="288" y="232"/>
                  </a:lnTo>
                  <a:lnTo>
                    <a:pt x="285" y="233"/>
                  </a:lnTo>
                  <a:lnTo>
                    <a:pt x="280" y="235"/>
                  </a:lnTo>
                  <a:lnTo>
                    <a:pt x="273" y="238"/>
                  </a:lnTo>
                  <a:lnTo>
                    <a:pt x="269" y="240"/>
                  </a:lnTo>
                  <a:lnTo>
                    <a:pt x="264" y="240"/>
                  </a:lnTo>
                  <a:lnTo>
                    <a:pt x="260" y="238"/>
                  </a:lnTo>
                  <a:lnTo>
                    <a:pt x="257" y="237"/>
                  </a:lnTo>
                  <a:lnTo>
                    <a:pt x="249" y="236"/>
                  </a:lnTo>
                  <a:lnTo>
                    <a:pt x="246" y="234"/>
                  </a:lnTo>
                  <a:lnTo>
                    <a:pt x="242" y="232"/>
                  </a:lnTo>
                  <a:lnTo>
                    <a:pt x="237" y="229"/>
                  </a:lnTo>
                  <a:lnTo>
                    <a:pt x="232" y="227"/>
                  </a:lnTo>
                  <a:lnTo>
                    <a:pt x="222" y="225"/>
                  </a:lnTo>
                  <a:lnTo>
                    <a:pt x="216" y="222"/>
                  </a:lnTo>
                  <a:lnTo>
                    <a:pt x="212" y="220"/>
                  </a:lnTo>
                  <a:lnTo>
                    <a:pt x="206" y="217"/>
                  </a:lnTo>
                  <a:lnTo>
                    <a:pt x="203" y="216"/>
                  </a:lnTo>
                  <a:lnTo>
                    <a:pt x="196" y="209"/>
                  </a:lnTo>
                  <a:lnTo>
                    <a:pt x="195" y="209"/>
                  </a:lnTo>
                  <a:lnTo>
                    <a:pt x="191" y="209"/>
                  </a:lnTo>
                  <a:lnTo>
                    <a:pt x="188" y="208"/>
                  </a:lnTo>
                  <a:lnTo>
                    <a:pt x="177" y="205"/>
                  </a:lnTo>
                  <a:lnTo>
                    <a:pt x="174" y="202"/>
                  </a:lnTo>
                  <a:lnTo>
                    <a:pt x="171" y="198"/>
                  </a:lnTo>
                  <a:lnTo>
                    <a:pt x="168" y="195"/>
                  </a:lnTo>
                  <a:lnTo>
                    <a:pt x="162" y="192"/>
                  </a:lnTo>
                  <a:lnTo>
                    <a:pt x="158" y="190"/>
                  </a:lnTo>
                  <a:lnTo>
                    <a:pt x="155" y="187"/>
                  </a:lnTo>
                  <a:lnTo>
                    <a:pt x="151" y="181"/>
                  </a:lnTo>
                  <a:lnTo>
                    <a:pt x="149" y="178"/>
                  </a:lnTo>
                  <a:lnTo>
                    <a:pt x="149" y="177"/>
                  </a:lnTo>
                  <a:lnTo>
                    <a:pt x="149" y="176"/>
                  </a:lnTo>
                  <a:lnTo>
                    <a:pt x="152" y="175"/>
                  </a:lnTo>
                  <a:lnTo>
                    <a:pt x="153" y="174"/>
                  </a:lnTo>
                  <a:lnTo>
                    <a:pt x="153" y="173"/>
                  </a:lnTo>
                  <a:lnTo>
                    <a:pt x="152" y="171"/>
                  </a:lnTo>
                  <a:lnTo>
                    <a:pt x="154" y="167"/>
                  </a:lnTo>
                  <a:lnTo>
                    <a:pt x="155" y="164"/>
                  </a:lnTo>
                  <a:lnTo>
                    <a:pt x="153" y="162"/>
                  </a:lnTo>
                  <a:lnTo>
                    <a:pt x="149" y="156"/>
                  </a:lnTo>
                  <a:lnTo>
                    <a:pt x="150" y="154"/>
                  </a:lnTo>
                  <a:lnTo>
                    <a:pt x="151" y="153"/>
                  </a:lnTo>
                  <a:lnTo>
                    <a:pt x="150" y="151"/>
                  </a:lnTo>
                  <a:lnTo>
                    <a:pt x="147" y="147"/>
                  </a:lnTo>
                  <a:lnTo>
                    <a:pt x="138" y="136"/>
                  </a:lnTo>
                  <a:lnTo>
                    <a:pt x="135" y="133"/>
                  </a:lnTo>
                  <a:lnTo>
                    <a:pt x="129" y="126"/>
                  </a:lnTo>
                  <a:lnTo>
                    <a:pt x="126" y="123"/>
                  </a:lnTo>
                  <a:lnTo>
                    <a:pt x="122" y="119"/>
                  </a:lnTo>
                  <a:lnTo>
                    <a:pt x="120" y="118"/>
                  </a:lnTo>
                  <a:lnTo>
                    <a:pt x="119" y="116"/>
                  </a:lnTo>
                  <a:lnTo>
                    <a:pt x="119" y="113"/>
                  </a:lnTo>
                  <a:lnTo>
                    <a:pt x="118" y="112"/>
                  </a:lnTo>
                  <a:lnTo>
                    <a:pt x="116" y="111"/>
                  </a:lnTo>
                  <a:lnTo>
                    <a:pt x="112" y="109"/>
                  </a:lnTo>
                  <a:lnTo>
                    <a:pt x="110" y="107"/>
                  </a:lnTo>
                  <a:lnTo>
                    <a:pt x="108" y="104"/>
                  </a:lnTo>
                  <a:lnTo>
                    <a:pt x="106" y="103"/>
                  </a:lnTo>
                  <a:lnTo>
                    <a:pt x="104" y="104"/>
                  </a:lnTo>
                  <a:lnTo>
                    <a:pt x="102" y="103"/>
                  </a:lnTo>
                  <a:lnTo>
                    <a:pt x="101" y="101"/>
                  </a:lnTo>
                  <a:lnTo>
                    <a:pt x="101" y="99"/>
                  </a:lnTo>
                  <a:lnTo>
                    <a:pt x="104" y="94"/>
                  </a:lnTo>
                  <a:lnTo>
                    <a:pt x="103" y="92"/>
                  </a:lnTo>
                  <a:lnTo>
                    <a:pt x="99" y="88"/>
                  </a:lnTo>
                  <a:lnTo>
                    <a:pt x="96" y="90"/>
                  </a:lnTo>
                  <a:lnTo>
                    <a:pt x="94" y="85"/>
                  </a:lnTo>
                  <a:lnTo>
                    <a:pt x="93" y="83"/>
                  </a:lnTo>
                  <a:lnTo>
                    <a:pt x="92" y="82"/>
                  </a:lnTo>
                  <a:lnTo>
                    <a:pt x="88" y="81"/>
                  </a:lnTo>
                  <a:lnTo>
                    <a:pt x="86" y="79"/>
                  </a:lnTo>
                  <a:lnTo>
                    <a:pt x="85" y="77"/>
                  </a:lnTo>
                  <a:lnTo>
                    <a:pt x="86" y="75"/>
                  </a:lnTo>
                  <a:lnTo>
                    <a:pt x="86" y="73"/>
                  </a:lnTo>
                  <a:lnTo>
                    <a:pt x="85" y="72"/>
                  </a:lnTo>
                  <a:lnTo>
                    <a:pt x="82" y="70"/>
                  </a:lnTo>
                  <a:lnTo>
                    <a:pt x="79" y="69"/>
                  </a:lnTo>
                  <a:lnTo>
                    <a:pt x="77" y="68"/>
                  </a:lnTo>
                  <a:lnTo>
                    <a:pt x="71" y="62"/>
                  </a:lnTo>
                  <a:lnTo>
                    <a:pt x="68" y="57"/>
                  </a:lnTo>
                  <a:lnTo>
                    <a:pt x="67" y="54"/>
                  </a:lnTo>
                  <a:lnTo>
                    <a:pt x="63" y="48"/>
                  </a:lnTo>
                  <a:lnTo>
                    <a:pt x="59" y="41"/>
                  </a:lnTo>
                  <a:lnTo>
                    <a:pt x="57" y="38"/>
                  </a:lnTo>
                  <a:lnTo>
                    <a:pt x="55" y="34"/>
                  </a:lnTo>
                  <a:lnTo>
                    <a:pt x="54" y="31"/>
                  </a:lnTo>
                  <a:lnTo>
                    <a:pt x="53" y="28"/>
                  </a:lnTo>
                  <a:lnTo>
                    <a:pt x="53" y="25"/>
                  </a:lnTo>
                  <a:lnTo>
                    <a:pt x="53" y="23"/>
                  </a:lnTo>
                  <a:lnTo>
                    <a:pt x="50" y="21"/>
                  </a:lnTo>
                  <a:lnTo>
                    <a:pt x="46" y="20"/>
                  </a:lnTo>
                  <a:lnTo>
                    <a:pt x="45" y="17"/>
                  </a:lnTo>
                  <a:lnTo>
                    <a:pt x="45" y="16"/>
                  </a:lnTo>
                  <a:lnTo>
                    <a:pt x="42" y="15"/>
                  </a:lnTo>
                  <a:lnTo>
                    <a:pt x="40" y="17"/>
                  </a:lnTo>
                  <a:lnTo>
                    <a:pt x="39" y="17"/>
                  </a:lnTo>
                  <a:lnTo>
                    <a:pt x="30" y="12"/>
                  </a:lnTo>
                  <a:lnTo>
                    <a:pt x="29" y="20"/>
                  </a:lnTo>
                  <a:lnTo>
                    <a:pt x="29" y="23"/>
                  </a:lnTo>
                  <a:lnTo>
                    <a:pt x="29" y="23"/>
                  </a:lnTo>
                  <a:lnTo>
                    <a:pt x="30" y="25"/>
                  </a:lnTo>
                  <a:lnTo>
                    <a:pt x="32" y="27"/>
                  </a:lnTo>
                  <a:lnTo>
                    <a:pt x="32" y="34"/>
                  </a:lnTo>
                  <a:lnTo>
                    <a:pt x="32" y="38"/>
                  </a:lnTo>
                  <a:lnTo>
                    <a:pt x="35" y="42"/>
                  </a:lnTo>
                  <a:lnTo>
                    <a:pt x="36" y="43"/>
                  </a:lnTo>
                  <a:lnTo>
                    <a:pt x="40" y="45"/>
                  </a:lnTo>
                  <a:lnTo>
                    <a:pt x="44" y="49"/>
                  </a:lnTo>
                  <a:lnTo>
                    <a:pt x="47" y="53"/>
                  </a:lnTo>
                  <a:lnTo>
                    <a:pt x="50" y="61"/>
                  </a:lnTo>
                  <a:lnTo>
                    <a:pt x="53" y="63"/>
                  </a:lnTo>
                  <a:lnTo>
                    <a:pt x="54" y="63"/>
                  </a:lnTo>
                  <a:lnTo>
                    <a:pt x="56" y="64"/>
                  </a:lnTo>
                  <a:lnTo>
                    <a:pt x="58" y="73"/>
                  </a:lnTo>
                  <a:lnTo>
                    <a:pt x="58" y="75"/>
                  </a:lnTo>
                  <a:lnTo>
                    <a:pt x="60" y="76"/>
                  </a:lnTo>
                  <a:lnTo>
                    <a:pt x="63" y="76"/>
                  </a:lnTo>
                  <a:lnTo>
                    <a:pt x="63" y="76"/>
                  </a:lnTo>
                  <a:lnTo>
                    <a:pt x="65" y="79"/>
                  </a:lnTo>
                  <a:lnTo>
                    <a:pt x="66" y="84"/>
                  </a:lnTo>
                  <a:lnTo>
                    <a:pt x="68" y="89"/>
                  </a:lnTo>
                  <a:lnTo>
                    <a:pt x="71" y="88"/>
                  </a:lnTo>
                  <a:lnTo>
                    <a:pt x="72" y="87"/>
                  </a:lnTo>
                  <a:lnTo>
                    <a:pt x="74" y="90"/>
                  </a:lnTo>
                  <a:lnTo>
                    <a:pt x="76" y="100"/>
                  </a:lnTo>
                  <a:lnTo>
                    <a:pt x="79" y="106"/>
                  </a:lnTo>
                  <a:lnTo>
                    <a:pt x="83" y="114"/>
                  </a:lnTo>
                  <a:lnTo>
                    <a:pt x="83" y="118"/>
                  </a:lnTo>
                  <a:lnTo>
                    <a:pt x="83" y="121"/>
                  </a:lnTo>
                  <a:lnTo>
                    <a:pt x="84" y="124"/>
                  </a:lnTo>
                  <a:lnTo>
                    <a:pt x="87" y="124"/>
                  </a:lnTo>
                  <a:lnTo>
                    <a:pt x="89" y="124"/>
                  </a:lnTo>
                  <a:lnTo>
                    <a:pt x="90" y="122"/>
                  </a:lnTo>
                  <a:lnTo>
                    <a:pt x="94" y="127"/>
                  </a:lnTo>
                  <a:lnTo>
                    <a:pt x="95" y="131"/>
                  </a:lnTo>
                  <a:lnTo>
                    <a:pt x="98" y="133"/>
                  </a:lnTo>
                  <a:lnTo>
                    <a:pt x="99" y="133"/>
                  </a:lnTo>
                  <a:lnTo>
                    <a:pt x="100" y="135"/>
                  </a:lnTo>
                  <a:lnTo>
                    <a:pt x="99" y="138"/>
                  </a:lnTo>
                  <a:lnTo>
                    <a:pt x="98" y="139"/>
                  </a:lnTo>
                  <a:lnTo>
                    <a:pt x="94" y="143"/>
                  </a:lnTo>
                  <a:lnTo>
                    <a:pt x="93" y="142"/>
                  </a:lnTo>
                  <a:lnTo>
                    <a:pt x="91" y="140"/>
                  </a:lnTo>
                  <a:lnTo>
                    <a:pt x="90" y="135"/>
                  </a:lnTo>
                  <a:lnTo>
                    <a:pt x="86" y="132"/>
                  </a:lnTo>
                  <a:lnTo>
                    <a:pt x="83" y="130"/>
                  </a:lnTo>
                  <a:lnTo>
                    <a:pt x="80" y="127"/>
                  </a:lnTo>
                  <a:lnTo>
                    <a:pt x="75" y="123"/>
                  </a:lnTo>
                  <a:lnTo>
                    <a:pt x="68" y="117"/>
                  </a:lnTo>
                  <a:lnTo>
                    <a:pt x="66" y="114"/>
                  </a:lnTo>
                  <a:lnTo>
                    <a:pt x="65" y="112"/>
                  </a:lnTo>
                  <a:lnTo>
                    <a:pt x="66" y="106"/>
                  </a:lnTo>
                  <a:lnTo>
                    <a:pt x="66" y="105"/>
                  </a:lnTo>
                  <a:lnTo>
                    <a:pt x="63" y="98"/>
                  </a:lnTo>
                  <a:lnTo>
                    <a:pt x="62" y="96"/>
                  </a:lnTo>
                  <a:lnTo>
                    <a:pt x="60" y="94"/>
                  </a:lnTo>
                  <a:lnTo>
                    <a:pt x="57" y="93"/>
                  </a:lnTo>
                  <a:lnTo>
                    <a:pt x="54" y="91"/>
                  </a:lnTo>
                  <a:lnTo>
                    <a:pt x="50" y="87"/>
                  </a:lnTo>
                  <a:lnTo>
                    <a:pt x="49" y="88"/>
                  </a:lnTo>
                  <a:lnTo>
                    <a:pt x="47" y="87"/>
                  </a:lnTo>
                  <a:lnTo>
                    <a:pt x="39" y="82"/>
                  </a:lnTo>
                  <a:lnTo>
                    <a:pt x="35" y="80"/>
                  </a:lnTo>
                  <a:lnTo>
                    <a:pt x="30" y="74"/>
                  </a:lnTo>
                  <a:lnTo>
                    <a:pt x="29" y="73"/>
                  </a:lnTo>
                  <a:lnTo>
                    <a:pt x="28" y="72"/>
                  </a:lnTo>
                  <a:lnTo>
                    <a:pt x="32" y="72"/>
                  </a:lnTo>
                  <a:lnTo>
                    <a:pt x="35" y="73"/>
                  </a:lnTo>
                  <a:lnTo>
                    <a:pt x="38" y="71"/>
                  </a:lnTo>
                  <a:lnTo>
                    <a:pt x="40" y="69"/>
                  </a:lnTo>
                  <a:lnTo>
                    <a:pt x="41" y="64"/>
                  </a:lnTo>
                  <a:lnTo>
                    <a:pt x="41" y="63"/>
                  </a:lnTo>
                  <a:lnTo>
                    <a:pt x="38" y="59"/>
                  </a:lnTo>
                  <a:lnTo>
                    <a:pt x="35" y="56"/>
                  </a:lnTo>
                  <a:lnTo>
                    <a:pt x="29" y="50"/>
                  </a:lnTo>
                  <a:lnTo>
                    <a:pt x="23" y="47"/>
                  </a:lnTo>
                  <a:lnTo>
                    <a:pt x="21" y="45"/>
                  </a:lnTo>
                  <a:lnTo>
                    <a:pt x="20" y="41"/>
                  </a:lnTo>
                  <a:lnTo>
                    <a:pt x="18" y="37"/>
                  </a:lnTo>
                  <a:lnTo>
                    <a:pt x="17" y="36"/>
                  </a:lnTo>
                  <a:lnTo>
                    <a:pt x="15" y="35"/>
                  </a:lnTo>
                  <a:lnTo>
                    <a:pt x="14" y="32"/>
                  </a:lnTo>
                  <a:lnTo>
                    <a:pt x="14" y="28"/>
                  </a:lnTo>
                  <a:lnTo>
                    <a:pt x="12" y="26"/>
                  </a:lnTo>
                  <a:lnTo>
                    <a:pt x="9" y="21"/>
                  </a:lnTo>
                  <a:lnTo>
                    <a:pt x="6" y="16"/>
                  </a:lnTo>
                  <a:lnTo>
                    <a:pt x="6" y="14"/>
                  </a:lnTo>
                  <a:lnTo>
                    <a:pt x="8" y="12"/>
                  </a:lnTo>
                  <a:lnTo>
                    <a:pt x="3" y="8"/>
                  </a:lnTo>
                  <a:lnTo>
                    <a:pt x="2" y="5"/>
                  </a:lnTo>
                  <a:lnTo>
                    <a:pt x="0" y="2"/>
                  </a:lnTo>
                  <a:lnTo>
                    <a:pt x="2" y="2"/>
                  </a:lnTo>
                  <a:lnTo>
                    <a:pt x="16" y="1"/>
                  </a:lnTo>
                  <a:lnTo>
                    <a:pt x="30" y="0"/>
                  </a:lnTo>
                  <a:lnTo>
                    <a:pt x="32" y="2"/>
                  </a:lnTo>
                  <a:lnTo>
                    <a:pt x="33" y="3"/>
                  </a:lnTo>
                  <a:lnTo>
                    <a:pt x="40" y="6"/>
                  </a:lnTo>
                  <a:lnTo>
                    <a:pt x="56" y="12"/>
                  </a:lnTo>
                  <a:lnTo>
                    <a:pt x="77" y="20"/>
                  </a:lnTo>
                  <a:lnTo>
                    <a:pt x="79" y="20"/>
                  </a:lnTo>
                  <a:lnTo>
                    <a:pt x="89" y="20"/>
                  </a:lnTo>
                  <a:lnTo>
                    <a:pt x="98" y="21"/>
                  </a:lnTo>
                  <a:lnTo>
                    <a:pt x="103" y="21"/>
                  </a:lnTo>
                  <a:lnTo>
                    <a:pt x="114" y="21"/>
                  </a:lnTo>
                  <a:lnTo>
                    <a:pt x="115" y="20"/>
                  </a:lnTo>
                  <a:lnTo>
                    <a:pt x="116" y="14"/>
                  </a:lnTo>
                  <a:lnTo>
                    <a:pt x="126" y="14"/>
                  </a:lnTo>
                  <a:lnTo>
                    <a:pt x="137" y="14"/>
                  </a:lnTo>
                  <a:lnTo>
                    <a:pt x="139" y="15"/>
                  </a:lnTo>
                  <a:lnTo>
                    <a:pt x="142" y="20"/>
                  </a:lnTo>
                  <a:lnTo>
                    <a:pt x="147" y="24"/>
                  </a:lnTo>
                  <a:lnTo>
                    <a:pt x="152" y="27"/>
                  </a:lnTo>
                  <a:lnTo>
                    <a:pt x="156" y="31"/>
                  </a:lnTo>
                  <a:lnTo>
                    <a:pt x="157" y="32"/>
                  </a:lnTo>
                  <a:lnTo>
                    <a:pt x="158" y="37"/>
                  </a:lnTo>
                  <a:lnTo>
                    <a:pt x="160" y="42"/>
                  </a:lnTo>
                  <a:lnTo>
                    <a:pt x="163" y="46"/>
                  </a:lnTo>
                  <a:lnTo>
                    <a:pt x="169" y="51"/>
                  </a:lnTo>
                  <a:lnTo>
                    <a:pt x="176" y="54"/>
                  </a:lnTo>
                  <a:lnTo>
                    <a:pt x="177" y="54"/>
                  </a:lnTo>
                  <a:lnTo>
                    <a:pt x="180" y="54"/>
                  </a:lnTo>
                  <a:lnTo>
                    <a:pt x="183" y="53"/>
                  </a:lnTo>
                  <a:lnTo>
                    <a:pt x="185" y="51"/>
                  </a:lnTo>
                  <a:lnTo>
                    <a:pt x="187" y="48"/>
                  </a:lnTo>
                  <a:lnTo>
                    <a:pt x="190" y="45"/>
                  </a:lnTo>
                  <a:lnTo>
                    <a:pt x="193" y="43"/>
                  </a:lnTo>
                  <a:lnTo>
                    <a:pt x="197" y="43"/>
                  </a:lnTo>
                  <a:lnTo>
                    <a:pt x="200" y="43"/>
                  </a:lnTo>
                  <a:lnTo>
                    <a:pt x="204" y="46"/>
                  </a:lnTo>
                  <a:lnTo>
                    <a:pt x="206" y="47"/>
                  </a:lnTo>
                  <a:lnTo>
                    <a:pt x="209" y="50"/>
                  </a:lnTo>
                  <a:lnTo>
                    <a:pt x="212" y="57"/>
                  </a:lnTo>
                  <a:lnTo>
                    <a:pt x="217" y="65"/>
                  </a:lnTo>
                  <a:lnTo>
                    <a:pt x="222" y="72"/>
                  </a:lnTo>
                  <a:lnTo>
                    <a:pt x="225" y="75"/>
                  </a:lnTo>
                  <a:lnTo>
                    <a:pt x="227" y="77"/>
                  </a:lnTo>
                  <a:lnTo>
                    <a:pt x="227" y="80"/>
                  </a:lnTo>
                  <a:lnTo>
                    <a:pt x="229" y="86"/>
                  </a:lnTo>
                  <a:lnTo>
                    <a:pt x="231" y="90"/>
                  </a:lnTo>
                  <a:lnTo>
                    <a:pt x="233" y="93"/>
                  </a:lnTo>
                  <a:lnTo>
                    <a:pt x="239" y="94"/>
                  </a:lnTo>
                  <a:lnTo>
                    <a:pt x="245" y="98"/>
                  </a:lnTo>
                  <a:lnTo>
                    <a:pt x="246" y="99"/>
                  </a:lnTo>
                  <a:lnTo>
                    <a:pt x="249" y="98"/>
                  </a:lnTo>
                  <a:lnTo>
                    <a:pt x="251" y="98"/>
                  </a:lnTo>
                  <a:lnTo>
                    <a:pt x="255" y="100"/>
                  </a:lnTo>
                  <a:lnTo>
                    <a:pt x="257" y="101"/>
                  </a:lnTo>
                  <a:close/>
                </a:path>
              </a:pathLst>
            </a:custGeom>
            <a:solidFill>
              <a:schemeClr val="accent5"/>
            </a:solidFill>
            <a:ln w="9525">
              <a:solidFill>
                <a:srgbClr val="0072AA"/>
              </a:solidFill>
              <a:round/>
              <a:headEnd/>
              <a:tailEnd/>
            </a:ln>
          </p:spPr>
          <p:txBody>
            <a:bodyPr lIns="91392" tIns="45696" rIns="91392" bIns="45696"/>
            <a:lstStyle/>
            <a:p>
              <a:pPr defTabSz="1042688">
                <a:defRPr/>
              </a:pPr>
              <a:r>
                <a:rPr lang="en-GB" sz="2400" kern="0" baseline="-25000" dirty="0" smtClean="0">
                  <a:solidFill>
                    <a:sysClr val="windowText" lastClr="000000"/>
                  </a:solidFill>
                  <a:latin typeface="Arial"/>
                </a:rPr>
                <a:t> 	</a:t>
              </a:r>
            </a:p>
          </p:txBody>
        </p:sp>
        <p:sp>
          <p:nvSpPr>
            <p:cNvPr id="396" name="Freeform 8"/>
            <p:cNvSpPr>
              <a:spLocks/>
            </p:cNvSpPr>
            <p:nvPr/>
          </p:nvSpPr>
          <p:spPr bwMode="auto">
            <a:xfrm>
              <a:off x="2783848" y="4992690"/>
              <a:ext cx="258762" cy="85725"/>
            </a:xfrm>
            <a:custGeom>
              <a:avLst/>
              <a:gdLst/>
              <a:ahLst/>
              <a:cxnLst>
                <a:cxn ang="0">
                  <a:pos x="34" y="11"/>
                </a:cxn>
                <a:cxn ang="0">
                  <a:pos x="39" y="7"/>
                </a:cxn>
                <a:cxn ang="0">
                  <a:pos x="34" y="6"/>
                </a:cxn>
                <a:cxn ang="0">
                  <a:pos x="28" y="6"/>
                </a:cxn>
                <a:cxn ang="0">
                  <a:pos x="17" y="13"/>
                </a:cxn>
                <a:cxn ang="0">
                  <a:pos x="11" y="13"/>
                </a:cxn>
                <a:cxn ang="0">
                  <a:pos x="9" y="17"/>
                </a:cxn>
                <a:cxn ang="0">
                  <a:pos x="5" y="18"/>
                </a:cxn>
                <a:cxn ang="0">
                  <a:pos x="2" y="17"/>
                </a:cxn>
                <a:cxn ang="0">
                  <a:pos x="4" y="11"/>
                </a:cxn>
                <a:cxn ang="0">
                  <a:pos x="6" y="8"/>
                </a:cxn>
                <a:cxn ang="0">
                  <a:pos x="23" y="2"/>
                </a:cxn>
                <a:cxn ang="0">
                  <a:pos x="34" y="0"/>
                </a:cxn>
                <a:cxn ang="0">
                  <a:pos x="42" y="0"/>
                </a:cxn>
                <a:cxn ang="0">
                  <a:pos x="52" y="2"/>
                </a:cxn>
                <a:cxn ang="0">
                  <a:pos x="58" y="3"/>
                </a:cxn>
                <a:cxn ang="0">
                  <a:pos x="64" y="5"/>
                </a:cxn>
                <a:cxn ang="0">
                  <a:pos x="69" y="10"/>
                </a:cxn>
                <a:cxn ang="0">
                  <a:pos x="77" y="12"/>
                </a:cxn>
                <a:cxn ang="0">
                  <a:pos x="90" y="17"/>
                </a:cxn>
                <a:cxn ang="0">
                  <a:pos x="95" y="23"/>
                </a:cxn>
                <a:cxn ang="0">
                  <a:pos x="100" y="24"/>
                </a:cxn>
                <a:cxn ang="0">
                  <a:pos x="116" y="28"/>
                </a:cxn>
                <a:cxn ang="0">
                  <a:pos x="115" y="33"/>
                </a:cxn>
                <a:cxn ang="0">
                  <a:pos x="120" y="34"/>
                </a:cxn>
                <a:cxn ang="0">
                  <a:pos x="127" y="35"/>
                </a:cxn>
                <a:cxn ang="0">
                  <a:pos x="134" y="39"/>
                </a:cxn>
                <a:cxn ang="0">
                  <a:pos x="135" y="41"/>
                </a:cxn>
                <a:cxn ang="0">
                  <a:pos x="122" y="44"/>
                </a:cxn>
                <a:cxn ang="0">
                  <a:pos x="112" y="44"/>
                </a:cxn>
                <a:cxn ang="0">
                  <a:pos x="102" y="44"/>
                </a:cxn>
                <a:cxn ang="0">
                  <a:pos x="94" y="45"/>
                </a:cxn>
                <a:cxn ang="0">
                  <a:pos x="93" y="42"/>
                </a:cxn>
                <a:cxn ang="0">
                  <a:pos x="98" y="36"/>
                </a:cxn>
                <a:cxn ang="0">
                  <a:pos x="96" y="34"/>
                </a:cxn>
                <a:cxn ang="0">
                  <a:pos x="88" y="33"/>
                </a:cxn>
                <a:cxn ang="0">
                  <a:pos x="81" y="30"/>
                </a:cxn>
                <a:cxn ang="0">
                  <a:pos x="79" y="22"/>
                </a:cxn>
                <a:cxn ang="0">
                  <a:pos x="75" y="21"/>
                </a:cxn>
                <a:cxn ang="0">
                  <a:pos x="64" y="20"/>
                </a:cxn>
                <a:cxn ang="0">
                  <a:pos x="55" y="16"/>
                </a:cxn>
                <a:cxn ang="0">
                  <a:pos x="47" y="14"/>
                </a:cxn>
                <a:cxn ang="0">
                  <a:pos x="38" y="13"/>
                </a:cxn>
              </a:cxnLst>
              <a:rect l="0" t="0" r="r" b="b"/>
              <a:pathLst>
                <a:path w="136" h="45">
                  <a:moveTo>
                    <a:pt x="33" y="11"/>
                  </a:moveTo>
                  <a:lnTo>
                    <a:pt x="34" y="11"/>
                  </a:lnTo>
                  <a:lnTo>
                    <a:pt x="39" y="9"/>
                  </a:lnTo>
                  <a:lnTo>
                    <a:pt x="39" y="7"/>
                  </a:lnTo>
                  <a:lnTo>
                    <a:pt x="37" y="6"/>
                  </a:lnTo>
                  <a:lnTo>
                    <a:pt x="34" y="6"/>
                  </a:lnTo>
                  <a:lnTo>
                    <a:pt x="31" y="6"/>
                  </a:lnTo>
                  <a:lnTo>
                    <a:pt x="28" y="6"/>
                  </a:lnTo>
                  <a:lnTo>
                    <a:pt x="24" y="7"/>
                  </a:lnTo>
                  <a:lnTo>
                    <a:pt x="17" y="13"/>
                  </a:lnTo>
                  <a:lnTo>
                    <a:pt x="15" y="13"/>
                  </a:lnTo>
                  <a:lnTo>
                    <a:pt x="11" y="13"/>
                  </a:lnTo>
                  <a:lnTo>
                    <a:pt x="10" y="14"/>
                  </a:lnTo>
                  <a:lnTo>
                    <a:pt x="9" y="17"/>
                  </a:lnTo>
                  <a:lnTo>
                    <a:pt x="7" y="18"/>
                  </a:lnTo>
                  <a:lnTo>
                    <a:pt x="5" y="18"/>
                  </a:lnTo>
                  <a:lnTo>
                    <a:pt x="0" y="19"/>
                  </a:lnTo>
                  <a:lnTo>
                    <a:pt x="2" y="17"/>
                  </a:lnTo>
                  <a:lnTo>
                    <a:pt x="4" y="15"/>
                  </a:lnTo>
                  <a:lnTo>
                    <a:pt x="4" y="11"/>
                  </a:lnTo>
                  <a:lnTo>
                    <a:pt x="5" y="9"/>
                  </a:lnTo>
                  <a:lnTo>
                    <a:pt x="6" y="8"/>
                  </a:lnTo>
                  <a:lnTo>
                    <a:pt x="13" y="5"/>
                  </a:lnTo>
                  <a:lnTo>
                    <a:pt x="23" y="2"/>
                  </a:lnTo>
                  <a:lnTo>
                    <a:pt x="30" y="1"/>
                  </a:lnTo>
                  <a:lnTo>
                    <a:pt x="34" y="0"/>
                  </a:lnTo>
                  <a:lnTo>
                    <a:pt x="39" y="0"/>
                  </a:lnTo>
                  <a:lnTo>
                    <a:pt x="42" y="0"/>
                  </a:lnTo>
                  <a:lnTo>
                    <a:pt x="47" y="1"/>
                  </a:lnTo>
                  <a:lnTo>
                    <a:pt x="52" y="2"/>
                  </a:lnTo>
                  <a:lnTo>
                    <a:pt x="55" y="3"/>
                  </a:lnTo>
                  <a:lnTo>
                    <a:pt x="58" y="3"/>
                  </a:lnTo>
                  <a:lnTo>
                    <a:pt x="61" y="3"/>
                  </a:lnTo>
                  <a:lnTo>
                    <a:pt x="64" y="5"/>
                  </a:lnTo>
                  <a:lnTo>
                    <a:pt x="67" y="9"/>
                  </a:lnTo>
                  <a:lnTo>
                    <a:pt x="69" y="10"/>
                  </a:lnTo>
                  <a:lnTo>
                    <a:pt x="73" y="11"/>
                  </a:lnTo>
                  <a:lnTo>
                    <a:pt x="77" y="12"/>
                  </a:lnTo>
                  <a:lnTo>
                    <a:pt x="84" y="14"/>
                  </a:lnTo>
                  <a:lnTo>
                    <a:pt x="90" y="17"/>
                  </a:lnTo>
                  <a:lnTo>
                    <a:pt x="93" y="19"/>
                  </a:lnTo>
                  <a:lnTo>
                    <a:pt x="95" y="23"/>
                  </a:lnTo>
                  <a:lnTo>
                    <a:pt x="97" y="23"/>
                  </a:lnTo>
                  <a:lnTo>
                    <a:pt x="100" y="24"/>
                  </a:lnTo>
                  <a:lnTo>
                    <a:pt x="110" y="27"/>
                  </a:lnTo>
                  <a:lnTo>
                    <a:pt x="116" y="28"/>
                  </a:lnTo>
                  <a:lnTo>
                    <a:pt x="118" y="29"/>
                  </a:lnTo>
                  <a:lnTo>
                    <a:pt x="115" y="33"/>
                  </a:lnTo>
                  <a:lnTo>
                    <a:pt x="117" y="34"/>
                  </a:lnTo>
                  <a:lnTo>
                    <a:pt x="120" y="34"/>
                  </a:lnTo>
                  <a:lnTo>
                    <a:pt x="124" y="34"/>
                  </a:lnTo>
                  <a:lnTo>
                    <a:pt x="127" y="35"/>
                  </a:lnTo>
                  <a:lnTo>
                    <a:pt x="130" y="37"/>
                  </a:lnTo>
                  <a:lnTo>
                    <a:pt x="134" y="39"/>
                  </a:lnTo>
                  <a:lnTo>
                    <a:pt x="136" y="41"/>
                  </a:lnTo>
                  <a:lnTo>
                    <a:pt x="135" y="41"/>
                  </a:lnTo>
                  <a:lnTo>
                    <a:pt x="129" y="42"/>
                  </a:lnTo>
                  <a:lnTo>
                    <a:pt x="122" y="44"/>
                  </a:lnTo>
                  <a:lnTo>
                    <a:pt x="119" y="45"/>
                  </a:lnTo>
                  <a:lnTo>
                    <a:pt x="112" y="44"/>
                  </a:lnTo>
                  <a:lnTo>
                    <a:pt x="107" y="43"/>
                  </a:lnTo>
                  <a:lnTo>
                    <a:pt x="102" y="44"/>
                  </a:lnTo>
                  <a:lnTo>
                    <a:pt x="96" y="45"/>
                  </a:lnTo>
                  <a:lnTo>
                    <a:pt x="94" y="45"/>
                  </a:lnTo>
                  <a:lnTo>
                    <a:pt x="91" y="45"/>
                  </a:lnTo>
                  <a:lnTo>
                    <a:pt x="93" y="42"/>
                  </a:lnTo>
                  <a:lnTo>
                    <a:pt x="97" y="39"/>
                  </a:lnTo>
                  <a:lnTo>
                    <a:pt x="98" y="36"/>
                  </a:lnTo>
                  <a:lnTo>
                    <a:pt x="97" y="35"/>
                  </a:lnTo>
                  <a:lnTo>
                    <a:pt x="96" y="34"/>
                  </a:lnTo>
                  <a:lnTo>
                    <a:pt x="92" y="33"/>
                  </a:lnTo>
                  <a:lnTo>
                    <a:pt x="88" y="33"/>
                  </a:lnTo>
                  <a:lnTo>
                    <a:pt x="85" y="32"/>
                  </a:lnTo>
                  <a:lnTo>
                    <a:pt x="81" y="30"/>
                  </a:lnTo>
                  <a:lnTo>
                    <a:pt x="80" y="26"/>
                  </a:lnTo>
                  <a:lnTo>
                    <a:pt x="79" y="22"/>
                  </a:lnTo>
                  <a:lnTo>
                    <a:pt x="77" y="21"/>
                  </a:lnTo>
                  <a:lnTo>
                    <a:pt x="75" y="21"/>
                  </a:lnTo>
                  <a:lnTo>
                    <a:pt x="69" y="21"/>
                  </a:lnTo>
                  <a:lnTo>
                    <a:pt x="64" y="20"/>
                  </a:lnTo>
                  <a:lnTo>
                    <a:pt x="61" y="19"/>
                  </a:lnTo>
                  <a:lnTo>
                    <a:pt x="55" y="16"/>
                  </a:lnTo>
                  <a:lnTo>
                    <a:pt x="51" y="14"/>
                  </a:lnTo>
                  <a:lnTo>
                    <a:pt x="47" y="14"/>
                  </a:lnTo>
                  <a:lnTo>
                    <a:pt x="40" y="14"/>
                  </a:lnTo>
                  <a:lnTo>
                    <a:pt x="38" y="13"/>
                  </a:lnTo>
                  <a:lnTo>
                    <a:pt x="33" y="1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7" name="Freeform 9"/>
            <p:cNvSpPr>
              <a:spLocks/>
            </p:cNvSpPr>
            <p:nvPr/>
          </p:nvSpPr>
          <p:spPr bwMode="auto">
            <a:xfrm>
              <a:off x="2672725" y="5114925"/>
              <a:ext cx="28575" cy="66675"/>
            </a:xfrm>
            <a:custGeom>
              <a:avLst/>
              <a:gdLst/>
              <a:ahLst/>
              <a:cxnLst>
                <a:cxn ang="0">
                  <a:pos x="12" y="0"/>
                </a:cxn>
                <a:cxn ang="0">
                  <a:pos x="12" y="2"/>
                </a:cxn>
                <a:cxn ang="0">
                  <a:pos x="15" y="1"/>
                </a:cxn>
                <a:cxn ang="0">
                  <a:pos x="15" y="4"/>
                </a:cxn>
                <a:cxn ang="0">
                  <a:pos x="13" y="12"/>
                </a:cxn>
                <a:cxn ang="0">
                  <a:pos x="14" y="13"/>
                </a:cxn>
                <a:cxn ang="0">
                  <a:pos x="12" y="18"/>
                </a:cxn>
                <a:cxn ang="0">
                  <a:pos x="14" y="20"/>
                </a:cxn>
                <a:cxn ang="0">
                  <a:pos x="13" y="22"/>
                </a:cxn>
                <a:cxn ang="0">
                  <a:pos x="11" y="28"/>
                </a:cxn>
                <a:cxn ang="0">
                  <a:pos x="9" y="30"/>
                </a:cxn>
                <a:cxn ang="0">
                  <a:pos x="7" y="30"/>
                </a:cxn>
                <a:cxn ang="0">
                  <a:pos x="7" y="32"/>
                </a:cxn>
                <a:cxn ang="0">
                  <a:pos x="5" y="33"/>
                </a:cxn>
                <a:cxn ang="0">
                  <a:pos x="5" y="35"/>
                </a:cxn>
                <a:cxn ang="0">
                  <a:pos x="0" y="35"/>
                </a:cxn>
                <a:cxn ang="0">
                  <a:pos x="2" y="9"/>
                </a:cxn>
                <a:cxn ang="0">
                  <a:pos x="2" y="7"/>
                </a:cxn>
                <a:cxn ang="0">
                  <a:pos x="3" y="7"/>
                </a:cxn>
                <a:cxn ang="0">
                  <a:pos x="5" y="8"/>
                </a:cxn>
                <a:cxn ang="0">
                  <a:pos x="9" y="3"/>
                </a:cxn>
                <a:cxn ang="0">
                  <a:pos x="10" y="0"/>
                </a:cxn>
                <a:cxn ang="0">
                  <a:pos x="12" y="0"/>
                </a:cxn>
              </a:cxnLst>
              <a:rect l="0" t="0" r="r" b="b"/>
              <a:pathLst>
                <a:path w="15" h="35">
                  <a:moveTo>
                    <a:pt x="12" y="0"/>
                  </a:moveTo>
                  <a:lnTo>
                    <a:pt x="12" y="2"/>
                  </a:lnTo>
                  <a:lnTo>
                    <a:pt x="15" y="1"/>
                  </a:lnTo>
                  <a:lnTo>
                    <a:pt x="15" y="4"/>
                  </a:lnTo>
                  <a:lnTo>
                    <a:pt x="13" y="12"/>
                  </a:lnTo>
                  <a:lnTo>
                    <a:pt x="14" y="13"/>
                  </a:lnTo>
                  <a:lnTo>
                    <a:pt x="12" y="18"/>
                  </a:lnTo>
                  <a:lnTo>
                    <a:pt x="14" y="20"/>
                  </a:lnTo>
                  <a:lnTo>
                    <a:pt x="13" y="22"/>
                  </a:lnTo>
                  <a:lnTo>
                    <a:pt x="11" y="28"/>
                  </a:lnTo>
                  <a:lnTo>
                    <a:pt x="9" y="30"/>
                  </a:lnTo>
                  <a:lnTo>
                    <a:pt x="7" y="30"/>
                  </a:lnTo>
                  <a:lnTo>
                    <a:pt x="7" y="32"/>
                  </a:lnTo>
                  <a:lnTo>
                    <a:pt x="5" y="33"/>
                  </a:lnTo>
                  <a:lnTo>
                    <a:pt x="5" y="35"/>
                  </a:lnTo>
                  <a:lnTo>
                    <a:pt x="0" y="35"/>
                  </a:lnTo>
                  <a:lnTo>
                    <a:pt x="2" y="9"/>
                  </a:lnTo>
                  <a:lnTo>
                    <a:pt x="2" y="7"/>
                  </a:lnTo>
                  <a:lnTo>
                    <a:pt x="3" y="7"/>
                  </a:lnTo>
                  <a:lnTo>
                    <a:pt x="5" y="8"/>
                  </a:lnTo>
                  <a:lnTo>
                    <a:pt x="9" y="3"/>
                  </a:lnTo>
                  <a:lnTo>
                    <a:pt x="10" y="0"/>
                  </a:lnTo>
                  <a:lnTo>
                    <a:pt x="12" y="0"/>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8" name="Freeform 10"/>
            <p:cNvSpPr>
              <a:spLocks/>
            </p:cNvSpPr>
            <p:nvPr/>
          </p:nvSpPr>
          <p:spPr bwMode="auto">
            <a:xfrm>
              <a:off x="2599700" y="5132388"/>
              <a:ext cx="96837" cy="103187"/>
            </a:xfrm>
            <a:custGeom>
              <a:avLst/>
              <a:gdLst/>
              <a:ahLst/>
              <a:cxnLst>
                <a:cxn ang="0">
                  <a:pos x="27" y="55"/>
                </a:cxn>
                <a:cxn ang="0">
                  <a:pos x="26" y="54"/>
                </a:cxn>
                <a:cxn ang="0">
                  <a:pos x="21" y="52"/>
                </a:cxn>
                <a:cxn ang="0">
                  <a:pos x="17" y="52"/>
                </a:cxn>
                <a:cxn ang="0">
                  <a:pos x="13" y="52"/>
                </a:cxn>
                <a:cxn ang="0">
                  <a:pos x="9" y="50"/>
                </a:cxn>
                <a:cxn ang="0">
                  <a:pos x="4" y="47"/>
                </a:cxn>
                <a:cxn ang="0">
                  <a:pos x="1" y="44"/>
                </a:cxn>
                <a:cxn ang="0">
                  <a:pos x="1" y="41"/>
                </a:cxn>
                <a:cxn ang="0">
                  <a:pos x="1" y="38"/>
                </a:cxn>
                <a:cxn ang="0">
                  <a:pos x="2" y="37"/>
                </a:cxn>
                <a:cxn ang="0">
                  <a:pos x="0" y="34"/>
                </a:cxn>
                <a:cxn ang="0">
                  <a:pos x="6" y="23"/>
                </a:cxn>
                <a:cxn ang="0">
                  <a:pos x="12" y="23"/>
                </a:cxn>
                <a:cxn ang="0">
                  <a:pos x="23" y="23"/>
                </a:cxn>
                <a:cxn ang="0">
                  <a:pos x="24" y="19"/>
                </a:cxn>
                <a:cxn ang="0">
                  <a:pos x="21" y="18"/>
                </a:cxn>
                <a:cxn ang="0">
                  <a:pos x="19" y="14"/>
                </a:cxn>
                <a:cxn ang="0">
                  <a:pos x="15" y="12"/>
                </a:cxn>
                <a:cxn ang="0">
                  <a:pos x="12" y="9"/>
                </a:cxn>
                <a:cxn ang="0">
                  <a:pos x="10" y="8"/>
                </a:cxn>
                <a:cxn ang="0">
                  <a:pos x="16" y="7"/>
                </a:cxn>
                <a:cxn ang="0">
                  <a:pos x="16" y="0"/>
                </a:cxn>
                <a:cxn ang="0">
                  <a:pos x="26" y="0"/>
                </a:cxn>
                <a:cxn ang="0">
                  <a:pos x="40" y="0"/>
                </a:cxn>
                <a:cxn ang="0">
                  <a:pos x="38" y="26"/>
                </a:cxn>
                <a:cxn ang="0">
                  <a:pos x="43" y="26"/>
                </a:cxn>
                <a:cxn ang="0">
                  <a:pos x="44" y="26"/>
                </a:cxn>
                <a:cxn ang="0">
                  <a:pos x="46" y="28"/>
                </a:cxn>
                <a:cxn ang="0">
                  <a:pos x="47" y="27"/>
                </a:cxn>
                <a:cxn ang="0">
                  <a:pos x="47" y="25"/>
                </a:cxn>
                <a:cxn ang="0">
                  <a:pos x="49" y="26"/>
                </a:cxn>
                <a:cxn ang="0">
                  <a:pos x="51" y="28"/>
                </a:cxn>
                <a:cxn ang="0">
                  <a:pos x="43" y="35"/>
                </a:cxn>
                <a:cxn ang="0">
                  <a:pos x="40" y="37"/>
                </a:cxn>
                <a:cxn ang="0">
                  <a:pos x="38" y="40"/>
                </a:cxn>
                <a:cxn ang="0">
                  <a:pos x="40" y="43"/>
                </a:cxn>
                <a:cxn ang="0">
                  <a:pos x="37" y="45"/>
                </a:cxn>
                <a:cxn ang="0">
                  <a:pos x="34" y="46"/>
                </a:cxn>
                <a:cxn ang="0">
                  <a:pos x="34" y="47"/>
                </a:cxn>
                <a:cxn ang="0">
                  <a:pos x="35" y="48"/>
                </a:cxn>
                <a:cxn ang="0">
                  <a:pos x="33" y="49"/>
                </a:cxn>
                <a:cxn ang="0">
                  <a:pos x="32" y="50"/>
                </a:cxn>
                <a:cxn ang="0">
                  <a:pos x="31" y="50"/>
                </a:cxn>
                <a:cxn ang="0">
                  <a:pos x="27" y="53"/>
                </a:cxn>
                <a:cxn ang="0">
                  <a:pos x="27" y="55"/>
                </a:cxn>
              </a:cxnLst>
              <a:rect l="0" t="0" r="r" b="b"/>
              <a:pathLst>
                <a:path w="51" h="55">
                  <a:moveTo>
                    <a:pt x="27" y="55"/>
                  </a:moveTo>
                  <a:lnTo>
                    <a:pt x="26" y="54"/>
                  </a:lnTo>
                  <a:lnTo>
                    <a:pt x="21" y="52"/>
                  </a:lnTo>
                  <a:lnTo>
                    <a:pt x="17" y="52"/>
                  </a:lnTo>
                  <a:lnTo>
                    <a:pt x="13" y="52"/>
                  </a:lnTo>
                  <a:lnTo>
                    <a:pt x="9" y="50"/>
                  </a:lnTo>
                  <a:lnTo>
                    <a:pt x="4" y="47"/>
                  </a:lnTo>
                  <a:lnTo>
                    <a:pt x="1" y="44"/>
                  </a:lnTo>
                  <a:lnTo>
                    <a:pt x="1" y="41"/>
                  </a:lnTo>
                  <a:lnTo>
                    <a:pt x="1" y="38"/>
                  </a:lnTo>
                  <a:lnTo>
                    <a:pt x="2" y="37"/>
                  </a:lnTo>
                  <a:lnTo>
                    <a:pt x="0" y="34"/>
                  </a:lnTo>
                  <a:lnTo>
                    <a:pt x="6" y="23"/>
                  </a:lnTo>
                  <a:lnTo>
                    <a:pt x="12" y="23"/>
                  </a:lnTo>
                  <a:lnTo>
                    <a:pt x="23" y="23"/>
                  </a:lnTo>
                  <a:lnTo>
                    <a:pt x="24" y="19"/>
                  </a:lnTo>
                  <a:lnTo>
                    <a:pt x="21" y="18"/>
                  </a:lnTo>
                  <a:lnTo>
                    <a:pt x="19" y="14"/>
                  </a:lnTo>
                  <a:lnTo>
                    <a:pt x="15" y="12"/>
                  </a:lnTo>
                  <a:lnTo>
                    <a:pt x="12" y="9"/>
                  </a:lnTo>
                  <a:lnTo>
                    <a:pt x="10" y="8"/>
                  </a:lnTo>
                  <a:lnTo>
                    <a:pt x="16" y="7"/>
                  </a:lnTo>
                  <a:lnTo>
                    <a:pt x="16" y="0"/>
                  </a:lnTo>
                  <a:lnTo>
                    <a:pt x="26" y="0"/>
                  </a:lnTo>
                  <a:lnTo>
                    <a:pt x="40" y="0"/>
                  </a:lnTo>
                  <a:lnTo>
                    <a:pt x="38" y="26"/>
                  </a:lnTo>
                  <a:lnTo>
                    <a:pt x="43" y="26"/>
                  </a:lnTo>
                  <a:lnTo>
                    <a:pt x="44" y="26"/>
                  </a:lnTo>
                  <a:lnTo>
                    <a:pt x="46" y="28"/>
                  </a:lnTo>
                  <a:lnTo>
                    <a:pt x="47" y="27"/>
                  </a:lnTo>
                  <a:lnTo>
                    <a:pt x="47" y="25"/>
                  </a:lnTo>
                  <a:lnTo>
                    <a:pt x="49" y="26"/>
                  </a:lnTo>
                  <a:lnTo>
                    <a:pt x="51" y="28"/>
                  </a:lnTo>
                  <a:lnTo>
                    <a:pt x="43" y="35"/>
                  </a:lnTo>
                  <a:lnTo>
                    <a:pt x="40" y="37"/>
                  </a:lnTo>
                  <a:lnTo>
                    <a:pt x="38" y="40"/>
                  </a:lnTo>
                  <a:lnTo>
                    <a:pt x="40" y="43"/>
                  </a:lnTo>
                  <a:lnTo>
                    <a:pt x="37" y="45"/>
                  </a:lnTo>
                  <a:lnTo>
                    <a:pt x="34" y="46"/>
                  </a:lnTo>
                  <a:lnTo>
                    <a:pt x="34" y="47"/>
                  </a:lnTo>
                  <a:lnTo>
                    <a:pt x="35" y="48"/>
                  </a:lnTo>
                  <a:lnTo>
                    <a:pt x="33" y="49"/>
                  </a:lnTo>
                  <a:lnTo>
                    <a:pt x="32" y="50"/>
                  </a:lnTo>
                  <a:lnTo>
                    <a:pt x="31" y="50"/>
                  </a:lnTo>
                  <a:lnTo>
                    <a:pt x="27" y="53"/>
                  </a:lnTo>
                  <a:lnTo>
                    <a:pt x="27" y="5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399" name="Freeform 11"/>
            <p:cNvSpPr>
              <a:spLocks/>
            </p:cNvSpPr>
            <p:nvPr/>
          </p:nvSpPr>
          <p:spPr bwMode="auto">
            <a:xfrm>
              <a:off x="4268161" y="3370263"/>
              <a:ext cx="261938" cy="182562"/>
            </a:xfrm>
            <a:custGeom>
              <a:avLst/>
              <a:gdLst/>
              <a:ahLst/>
              <a:cxnLst>
                <a:cxn ang="0">
                  <a:pos x="1" y="27"/>
                </a:cxn>
                <a:cxn ang="0">
                  <a:pos x="9" y="25"/>
                </a:cxn>
                <a:cxn ang="0">
                  <a:pos x="11" y="21"/>
                </a:cxn>
                <a:cxn ang="0">
                  <a:pos x="10" y="11"/>
                </a:cxn>
                <a:cxn ang="0">
                  <a:pos x="17" y="17"/>
                </a:cxn>
                <a:cxn ang="0">
                  <a:pos x="23" y="15"/>
                </a:cxn>
                <a:cxn ang="0">
                  <a:pos x="18" y="6"/>
                </a:cxn>
                <a:cxn ang="0">
                  <a:pos x="26" y="6"/>
                </a:cxn>
                <a:cxn ang="0">
                  <a:pos x="36" y="11"/>
                </a:cxn>
                <a:cxn ang="0">
                  <a:pos x="38" y="24"/>
                </a:cxn>
                <a:cxn ang="0">
                  <a:pos x="41" y="40"/>
                </a:cxn>
                <a:cxn ang="0">
                  <a:pos x="46" y="33"/>
                </a:cxn>
                <a:cxn ang="0">
                  <a:pos x="53" y="29"/>
                </a:cxn>
                <a:cxn ang="0">
                  <a:pos x="52" y="15"/>
                </a:cxn>
                <a:cxn ang="0">
                  <a:pos x="58" y="18"/>
                </a:cxn>
                <a:cxn ang="0">
                  <a:pos x="63" y="25"/>
                </a:cxn>
                <a:cxn ang="0">
                  <a:pos x="66" y="24"/>
                </a:cxn>
                <a:cxn ang="0">
                  <a:pos x="66" y="15"/>
                </a:cxn>
                <a:cxn ang="0">
                  <a:pos x="72" y="12"/>
                </a:cxn>
                <a:cxn ang="0">
                  <a:pos x="79" y="22"/>
                </a:cxn>
                <a:cxn ang="0">
                  <a:pos x="82" y="20"/>
                </a:cxn>
                <a:cxn ang="0">
                  <a:pos x="86" y="15"/>
                </a:cxn>
                <a:cxn ang="0">
                  <a:pos x="99" y="14"/>
                </a:cxn>
                <a:cxn ang="0">
                  <a:pos x="102" y="0"/>
                </a:cxn>
                <a:cxn ang="0">
                  <a:pos x="112" y="8"/>
                </a:cxn>
                <a:cxn ang="0">
                  <a:pos x="123" y="13"/>
                </a:cxn>
                <a:cxn ang="0">
                  <a:pos x="123" y="25"/>
                </a:cxn>
                <a:cxn ang="0">
                  <a:pos x="137" y="31"/>
                </a:cxn>
                <a:cxn ang="0">
                  <a:pos x="138" y="41"/>
                </a:cxn>
                <a:cxn ang="0">
                  <a:pos x="137" y="50"/>
                </a:cxn>
                <a:cxn ang="0">
                  <a:pos x="134" y="55"/>
                </a:cxn>
                <a:cxn ang="0">
                  <a:pos x="128" y="56"/>
                </a:cxn>
                <a:cxn ang="0">
                  <a:pos x="124" y="68"/>
                </a:cxn>
                <a:cxn ang="0">
                  <a:pos x="118" y="70"/>
                </a:cxn>
                <a:cxn ang="0">
                  <a:pos x="111" y="74"/>
                </a:cxn>
                <a:cxn ang="0">
                  <a:pos x="100" y="83"/>
                </a:cxn>
                <a:cxn ang="0">
                  <a:pos x="90" y="84"/>
                </a:cxn>
                <a:cxn ang="0">
                  <a:pos x="81" y="93"/>
                </a:cxn>
                <a:cxn ang="0">
                  <a:pos x="72" y="96"/>
                </a:cxn>
                <a:cxn ang="0">
                  <a:pos x="61" y="93"/>
                </a:cxn>
                <a:cxn ang="0">
                  <a:pos x="50" y="85"/>
                </a:cxn>
                <a:cxn ang="0">
                  <a:pos x="41" y="85"/>
                </a:cxn>
                <a:cxn ang="0">
                  <a:pos x="24" y="83"/>
                </a:cxn>
                <a:cxn ang="0">
                  <a:pos x="25" y="78"/>
                </a:cxn>
                <a:cxn ang="0">
                  <a:pos x="36" y="65"/>
                </a:cxn>
                <a:cxn ang="0">
                  <a:pos x="28" y="63"/>
                </a:cxn>
                <a:cxn ang="0">
                  <a:pos x="24" y="56"/>
                </a:cxn>
                <a:cxn ang="0">
                  <a:pos x="13" y="59"/>
                </a:cxn>
                <a:cxn ang="0">
                  <a:pos x="7" y="57"/>
                </a:cxn>
                <a:cxn ang="0">
                  <a:pos x="10" y="52"/>
                </a:cxn>
                <a:cxn ang="0">
                  <a:pos x="19" y="51"/>
                </a:cxn>
                <a:cxn ang="0">
                  <a:pos x="29" y="48"/>
                </a:cxn>
                <a:cxn ang="0">
                  <a:pos x="33" y="41"/>
                </a:cxn>
                <a:cxn ang="0">
                  <a:pos x="30" y="35"/>
                </a:cxn>
                <a:cxn ang="0">
                  <a:pos x="24" y="32"/>
                </a:cxn>
                <a:cxn ang="0">
                  <a:pos x="14" y="33"/>
                </a:cxn>
                <a:cxn ang="0">
                  <a:pos x="7" y="36"/>
                </a:cxn>
                <a:cxn ang="0">
                  <a:pos x="0" y="30"/>
                </a:cxn>
              </a:cxnLst>
              <a:rect l="0" t="0" r="r" b="b"/>
              <a:pathLst>
                <a:path w="138" h="96">
                  <a:moveTo>
                    <a:pt x="0" y="30"/>
                  </a:moveTo>
                  <a:lnTo>
                    <a:pt x="1" y="27"/>
                  </a:lnTo>
                  <a:lnTo>
                    <a:pt x="4" y="25"/>
                  </a:lnTo>
                  <a:lnTo>
                    <a:pt x="9" y="25"/>
                  </a:lnTo>
                  <a:lnTo>
                    <a:pt x="13" y="24"/>
                  </a:lnTo>
                  <a:lnTo>
                    <a:pt x="11" y="21"/>
                  </a:lnTo>
                  <a:lnTo>
                    <a:pt x="8" y="16"/>
                  </a:lnTo>
                  <a:lnTo>
                    <a:pt x="10" y="11"/>
                  </a:lnTo>
                  <a:lnTo>
                    <a:pt x="12" y="11"/>
                  </a:lnTo>
                  <a:lnTo>
                    <a:pt x="17" y="17"/>
                  </a:lnTo>
                  <a:lnTo>
                    <a:pt x="21" y="18"/>
                  </a:lnTo>
                  <a:lnTo>
                    <a:pt x="23" y="15"/>
                  </a:lnTo>
                  <a:lnTo>
                    <a:pt x="22" y="11"/>
                  </a:lnTo>
                  <a:lnTo>
                    <a:pt x="18" y="6"/>
                  </a:lnTo>
                  <a:lnTo>
                    <a:pt x="20" y="3"/>
                  </a:lnTo>
                  <a:lnTo>
                    <a:pt x="26" y="6"/>
                  </a:lnTo>
                  <a:lnTo>
                    <a:pt x="32" y="7"/>
                  </a:lnTo>
                  <a:lnTo>
                    <a:pt x="36" y="11"/>
                  </a:lnTo>
                  <a:lnTo>
                    <a:pt x="39" y="19"/>
                  </a:lnTo>
                  <a:lnTo>
                    <a:pt x="38" y="24"/>
                  </a:lnTo>
                  <a:lnTo>
                    <a:pt x="36" y="29"/>
                  </a:lnTo>
                  <a:lnTo>
                    <a:pt x="41" y="40"/>
                  </a:lnTo>
                  <a:lnTo>
                    <a:pt x="44" y="35"/>
                  </a:lnTo>
                  <a:lnTo>
                    <a:pt x="46" y="33"/>
                  </a:lnTo>
                  <a:lnTo>
                    <a:pt x="50" y="32"/>
                  </a:lnTo>
                  <a:lnTo>
                    <a:pt x="53" y="29"/>
                  </a:lnTo>
                  <a:lnTo>
                    <a:pt x="53" y="26"/>
                  </a:lnTo>
                  <a:lnTo>
                    <a:pt x="52" y="15"/>
                  </a:lnTo>
                  <a:lnTo>
                    <a:pt x="55" y="12"/>
                  </a:lnTo>
                  <a:lnTo>
                    <a:pt x="58" y="18"/>
                  </a:lnTo>
                  <a:lnTo>
                    <a:pt x="61" y="23"/>
                  </a:lnTo>
                  <a:lnTo>
                    <a:pt x="63" y="25"/>
                  </a:lnTo>
                  <a:lnTo>
                    <a:pt x="65" y="26"/>
                  </a:lnTo>
                  <a:lnTo>
                    <a:pt x="66" y="24"/>
                  </a:lnTo>
                  <a:lnTo>
                    <a:pt x="64" y="17"/>
                  </a:lnTo>
                  <a:lnTo>
                    <a:pt x="66" y="15"/>
                  </a:lnTo>
                  <a:lnTo>
                    <a:pt x="67" y="15"/>
                  </a:lnTo>
                  <a:lnTo>
                    <a:pt x="72" y="12"/>
                  </a:lnTo>
                  <a:lnTo>
                    <a:pt x="76" y="18"/>
                  </a:lnTo>
                  <a:lnTo>
                    <a:pt x="79" y="22"/>
                  </a:lnTo>
                  <a:lnTo>
                    <a:pt x="82" y="23"/>
                  </a:lnTo>
                  <a:lnTo>
                    <a:pt x="82" y="20"/>
                  </a:lnTo>
                  <a:lnTo>
                    <a:pt x="80" y="12"/>
                  </a:lnTo>
                  <a:lnTo>
                    <a:pt x="86" y="15"/>
                  </a:lnTo>
                  <a:lnTo>
                    <a:pt x="94" y="16"/>
                  </a:lnTo>
                  <a:lnTo>
                    <a:pt x="99" y="14"/>
                  </a:lnTo>
                  <a:lnTo>
                    <a:pt x="102" y="11"/>
                  </a:lnTo>
                  <a:lnTo>
                    <a:pt x="102" y="0"/>
                  </a:lnTo>
                  <a:lnTo>
                    <a:pt x="108" y="2"/>
                  </a:lnTo>
                  <a:lnTo>
                    <a:pt x="112" y="8"/>
                  </a:lnTo>
                  <a:lnTo>
                    <a:pt x="118" y="13"/>
                  </a:lnTo>
                  <a:lnTo>
                    <a:pt x="123" y="13"/>
                  </a:lnTo>
                  <a:lnTo>
                    <a:pt x="124" y="17"/>
                  </a:lnTo>
                  <a:lnTo>
                    <a:pt x="123" y="25"/>
                  </a:lnTo>
                  <a:lnTo>
                    <a:pt x="127" y="29"/>
                  </a:lnTo>
                  <a:lnTo>
                    <a:pt x="137" y="31"/>
                  </a:lnTo>
                  <a:lnTo>
                    <a:pt x="138" y="33"/>
                  </a:lnTo>
                  <a:lnTo>
                    <a:pt x="138" y="41"/>
                  </a:lnTo>
                  <a:lnTo>
                    <a:pt x="138" y="46"/>
                  </a:lnTo>
                  <a:lnTo>
                    <a:pt x="137" y="50"/>
                  </a:lnTo>
                  <a:lnTo>
                    <a:pt x="136" y="53"/>
                  </a:lnTo>
                  <a:lnTo>
                    <a:pt x="134" y="55"/>
                  </a:lnTo>
                  <a:lnTo>
                    <a:pt x="129" y="55"/>
                  </a:lnTo>
                  <a:lnTo>
                    <a:pt x="128" y="56"/>
                  </a:lnTo>
                  <a:lnTo>
                    <a:pt x="127" y="62"/>
                  </a:lnTo>
                  <a:lnTo>
                    <a:pt x="124" y="68"/>
                  </a:lnTo>
                  <a:lnTo>
                    <a:pt x="122" y="71"/>
                  </a:lnTo>
                  <a:lnTo>
                    <a:pt x="118" y="70"/>
                  </a:lnTo>
                  <a:lnTo>
                    <a:pt x="116" y="68"/>
                  </a:lnTo>
                  <a:lnTo>
                    <a:pt x="111" y="74"/>
                  </a:lnTo>
                  <a:lnTo>
                    <a:pt x="108" y="77"/>
                  </a:lnTo>
                  <a:lnTo>
                    <a:pt x="100" y="83"/>
                  </a:lnTo>
                  <a:lnTo>
                    <a:pt x="94" y="84"/>
                  </a:lnTo>
                  <a:lnTo>
                    <a:pt x="90" y="84"/>
                  </a:lnTo>
                  <a:lnTo>
                    <a:pt x="86" y="85"/>
                  </a:lnTo>
                  <a:lnTo>
                    <a:pt x="81" y="93"/>
                  </a:lnTo>
                  <a:lnTo>
                    <a:pt x="79" y="95"/>
                  </a:lnTo>
                  <a:lnTo>
                    <a:pt x="72" y="96"/>
                  </a:lnTo>
                  <a:lnTo>
                    <a:pt x="68" y="95"/>
                  </a:lnTo>
                  <a:lnTo>
                    <a:pt x="61" y="93"/>
                  </a:lnTo>
                  <a:lnTo>
                    <a:pt x="57" y="92"/>
                  </a:lnTo>
                  <a:lnTo>
                    <a:pt x="50" y="85"/>
                  </a:lnTo>
                  <a:lnTo>
                    <a:pt x="43" y="84"/>
                  </a:lnTo>
                  <a:lnTo>
                    <a:pt x="41" y="85"/>
                  </a:lnTo>
                  <a:lnTo>
                    <a:pt x="35" y="84"/>
                  </a:lnTo>
                  <a:lnTo>
                    <a:pt x="24" y="83"/>
                  </a:lnTo>
                  <a:lnTo>
                    <a:pt x="22" y="80"/>
                  </a:lnTo>
                  <a:lnTo>
                    <a:pt x="25" y="78"/>
                  </a:lnTo>
                  <a:lnTo>
                    <a:pt x="31" y="73"/>
                  </a:lnTo>
                  <a:lnTo>
                    <a:pt x="36" y="65"/>
                  </a:lnTo>
                  <a:lnTo>
                    <a:pt x="31" y="65"/>
                  </a:lnTo>
                  <a:lnTo>
                    <a:pt x="28" y="63"/>
                  </a:lnTo>
                  <a:lnTo>
                    <a:pt x="25" y="58"/>
                  </a:lnTo>
                  <a:lnTo>
                    <a:pt x="24" y="56"/>
                  </a:lnTo>
                  <a:lnTo>
                    <a:pt x="22" y="57"/>
                  </a:lnTo>
                  <a:lnTo>
                    <a:pt x="13" y="59"/>
                  </a:lnTo>
                  <a:lnTo>
                    <a:pt x="10" y="60"/>
                  </a:lnTo>
                  <a:lnTo>
                    <a:pt x="7" y="57"/>
                  </a:lnTo>
                  <a:lnTo>
                    <a:pt x="8" y="54"/>
                  </a:lnTo>
                  <a:lnTo>
                    <a:pt x="10" y="52"/>
                  </a:lnTo>
                  <a:lnTo>
                    <a:pt x="15" y="51"/>
                  </a:lnTo>
                  <a:lnTo>
                    <a:pt x="19" y="51"/>
                  </a:lnTo>
                  <a:lnTo>
                    <a:pt x="23" y="49"/>
                  </a:lnTo>
                  <a:lnTo>
                    <a:pt x="29" y="48"/>
                  </a:lnTo>
                  <a:lnTo>
                    <a:pt x="31" y="45"/>
                  </a:lnTo>
                  <a:lnTo>
                    <a:pt x="33" y="41"/>
                  </a:lnTo>
                  <a:lnTo>
                    <a:pt x="32" y="37"/>
                  </a:lnTo>
                  <a:lnTo>
                    <a:pt x="30" y="35"/>
                  </a:lnTo>
                  <a:lnTo>
                    <a:pt x="27" y="34"/>
                  </a:lnTo>
                  <a:lnTo>
                    <a:pt x="24" y="32"/>
                  </a:lnTo>
                  <a:lnTo>
                    <a:pt x="19" y="32"/>
                  </a:lnTo>
                  <a:lnTo>
                    <a:pt x="14" y="33"/>
                  </a:lnTo>
                  <a:lnTo>
                    <a:pt x="11" y="35"/>
                  </a:lnTo>
                  <a:lnTo>
                    <a:pt x="7" y="36"/>
                  </a:lnTo>
                  <a:lnTo>
                    <a:pt x="1" y="33"/>
                  </a:lnTo>
                  <a:lnTo>
                    <a:pt x="0" y="3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0" name="Freeform 12"/>
            <p:cNvSpPr>
              <a:spLocks/>
            </p:cNvSpPr>
            <p:nvPr/>
          </p:nvSpPr>
          <p:spPr bwMode="auto">
            <a:xfrm>
              <a:off x="2650498" y="5216527"/>
              <a:ext cx="60325" cy="33338"/>
            </a:xfrm>
            <a:custGeom>
              <a:avLst/>
              <a:gdLst/>
              <a:ahLst/>
              <a:cxnLst>
                <a:cxn ang="0">
                  <a:pos x="31" y="13"/>
                </a:cxn>
                <a:cxn ang="0">
                  <a:pos x="31" y="13"/>
                </a:cxn>
                <a:cxn ang="0">
                  <a:pos x="30" y="14"/>
                </a:cxn>
                <a:cxn ang="0">
                  <a:pos x="30" y="16"/>
                </a:cxn>
                <a:cxn ang="0">
                  <a:pos x="28" y="17"/>
                </a:cxn>
                <a:cxn ang="0">
                  <a:pos x="24" y="17"/>
                </a:cxn>
                <a:cxn ang="0">
                  <a:pos x="19" y="16"/>
                </a:cxn>
                <a:cxn ang="0">
                  <a:pos x="10" y="13"/>
                </a:cxn>
                <a:cxn ang="0">
                  <a:pos x="2" y="11"/>
                </a:cxn>
                <a:cxn ang="0">
                  <a:pos x="0" y="10"/>
                </a:cxn>
                <a:cxn ang="0">
                  <a:pos x="0" y="8"/>
                </a:cxn>
                <a:cxn ang="0">
                  <a:pos x="4" y="5"/>
                </a:cxn>
                <a:cxn ang="0">
                  <a:pos x="5" y="5"/>
                </a:cxn>
                <a:cxn ang="0">
                  <a:pos x="6" y="4"/>
                </a:cxn>
                <a:cxn ang="0">
                  <a:pos x="8" y="3"/>
                </a:cxn>
                <a:cxn ang="0">
                  <a:pos x="7" y="2"/>
                </a:cxn>
                <a:cxn ang="0">
                  <a:pos x="7" y="1"/>
                </a:cxn>
                <a:cxn ang="0">
                  <a:pos x="10" y="0"/>
                </a:cxn>
                <a:cxn ang="0">
                  <a:pos x="14" y="1"/>
                </a:cxn>
                <a:cxn ang="0">
                  <a:pos x="15" y="4"/>
                </a:cxn>
                <a:cxn ang="0">
                  <a:pos x="17" y="4"/>
                </a:cxn>
                <a:cxn ang="0">
                  <a:pos x="21" y="6"/>
                </a:cxn>
                <a:cxn ang="0">
                  <a:pos x="21" y="8"/>
                </a:cxn>
                <a:cxn ang="0">
                  <a:pos x="23" y="8"/>
                </a:cxn>
                <a:cxn ang="0">
                  <a:pos x="26" y="6"/>
                </a:cxn>
                <a:cxn ang="0">
                  <a:pos x="29" y="8"/>
                </a:cxn>
                <a:cxn ang="0">
                  <a:pos x="30" y="8"/>
                </a:cxn>
                <a:cxn ang="0">
                  <a:pos x="31" y="9"/>
                </a:cxn>
                <a:cxn ang="0">
                  <a:pos x="31" y="13"/>
                </a:cxn>
              </a:cxnLst>
              <a:rect l="0" t="0" r="r" b="b"/>
              <a:pathLst>
                <a:path w="31" h="17">
                  <a:moveTo>
                    <a:pt x="31" y="13"/>
                  </a:moveTo>
                  <a:lnTo>
                    <a:pt x="31" y="13"/>
                  </a:lnTo>
                  <a:lnTo>
                    <a:pt x="30" y="14"/>
                  </a:lnTo>
                  <a:lnTo>
                    <a:pt x="30" y="16"/>
                  </a:lnTo>
                  <a:lnTo>
                    <a:pt x="28" y="17"/>
                  </a:lnTo>
                  <a:lnTo>
                    <a:pt x="24" y="17"/>
                  </a:lnTo>
                  <a:lnTo>
                    <a:pt x="19" y="16"/>
                  </a:lnTo>
                  <a:lnTo>
                    <a:pt x="10" y="13"/>
                  </a:lnTo>
                  <a:lnTo>
                    <a:pt x="2" y="11"/>
                  </a:lnTo>
                  <a:lnTo>
                    <a:pt x="0" y="10"/>
                  </a:lnTo>
                  <a:lnTo>
                    <a:pt x="0" y="8"/>
                  </a:lnTo>
                  <a:lnTo>
                    <a:pt x="4" y="5"/>
                  </a:lnTo>
                  <a:lnTo>
                    <a:pt x="5" y="5"/>
                  </a:lnTo>
                  <a:lnTo>
                    <a:pt x="6" y="4"/>
                  </a:lnTo>
                  <a:lnTo>
                    <a:pt x="8" y="3"/>
                  </a:lnTo>
                  <a:lnTo>
                    <a:pt x="7" y="2"/>
                  </a:lnTo>
                  <a:lnTo>
                    <a:pt x="7" y="1"/>
                  </a:lnTo>
                  <a:lnTo>
                    <a:pt x="10" y="0"/>
                  </a:lnTo>
                  <a:lnTo>
                    <a:pt x="14" y="1"/>
                  </a:lnTo>
                  <a:lnTo>
                    <a:pt x="15" y="4"/>
                  </a:lnTo>
                  <a:lnTo>
                    <a:pt x="17" y="4"/>
                  </a:lnTo>
                  <a:lnTo>
                    <a:pt x="21" y="6"/>
                  </a:lnTo>
                  <a:lnTo>
                    <a:pt x="21" y="8"/>
                  </a:lnTo>
                  <a:lnTo>
                    <a:pt x="23" y="8"/>
                  </a:lnTo>
                  <a:lnTo>
                    <a:pt x="26" y="6"/>
                  </a:lnTo>
                  <a:lnTo>
                    <a:pt x="29" y="8"/>
                  </a:lnTo>
                  <a:lnTo>
                    <a:pt x="30" y="8"/>
                  </a:lnTo>
                  <a:lnTo>
                    <a:pt x="31" y="9"/>
                  </a:lnTo>
                  <a:lnTo>
                    <a:pt x="31" y="1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1" name="Freeform 13"/>
            <p:cNvSpPr>
              <a:spLocks/>
            </p:cNvSpPr>
            <p:nvPr/>
          </p:nvSpPr>
          <p:spPr bwMode="auto">
            <a:xfrm>
              <a:off x="2669550" y="5180016"/>
              <a:ext cx="147637" cy="73025"/>
            </a:xfrm>
            <a:custGeom>
              <a:avLst/>
              <a:gdLst/>
              <a:ahLst/>
              <a:cxnLst>
                <a:cxn ang="0">
                  <a:pos x="14" y="3"/>
                </a:cxn>
                <a:cxn ang="0">
                  <a:pos x="16" y="3"/>
                </a:cxn>
                <a:cxn ang="0">
                  <a:pos x="19" y="1"/>
                </a:cxn>
                <a:cxn ang="0">
                  <a:pos x="23" y="1"/>
                </a:cxn>
                <a:cxn ang="0">
                  <a:pos x="28" y="2"/>
                </a:cxn>
                <a:cxn ang="0">
                  <a:pos x="30" y="2"/>
                </a:cxn>
                <a:cxn ang="0">
                  <a:pos x="39" y="2"/>
                </a:cxn>
                <a:cxn ang="0">
                  <a:pos x="43" y="1"/>
                </a:cxn>
                <a:cxn ang="0">
                  <a:pos x="45" y="0"/>
                </a:cxn>
                <a:cxn ang="0">
                  <a:pos x="48" y="1"/>
                </a:cxn>
                <a:cxn ang="0">
                  <a:pos x="53" y="1"/>
                </a:cxn>
                <a:cxn ang="0">
                  <a:pos x="57" y="1"/>
                </a:cxn>
                <a:cxn ang="0">
                  <a:pos x="61" y="1"/>
                </a:cxn>
                <a:cxn ang="0">
                  <a:pos x="64" y="1"/>
                </a:cxn>
                <a:cxn ang="0">
                  <a:pos x="67" y="3"/>
                </a:cxn>
                <a:cxn ang="0">
                  <a:pos x="67" y="5"/>
                </a:cxn>
                <a:cxn ang="0">
                  <a:pos x="66" y="6"/>
                </a:cxn>
                <a:cxn ang="0">
                  <a:pos x="67" y="8"/>
                </a:cxn>
                <a:cxn ang="0">
                  <a:pos x="72" y="9"/>
                </a:cxn>
                <a:cxn ang="0">
                  <a:pos x="75" y="10"/>
                </a:cxn>
                <a:cxn ang="0">
                  <a:pos x="77" y="13"/>
                </a:cxn>
                <a:cxn ang="0">
                  <a:pos x="69" y="16"/>
                </a:cxn>
                <a:cxn ang="0">
                  <a:pos x="66" y="17"/>
                </a:cxn>
                <a:cxn ang="0">
                  <a:pos x="64" y="18"/>
                </a:cxn>
                <a:cxn ang="0">
                  <a:pos x="62" y="17"/>
                </a:cxn>
                <a:cxn ang="0">
                  <a:pos x="60" y="16"/>
                </a:cxn>
                <a:cxn ang="0">
                  <a:pos x="58" y="16"/>
                </a:cxn>
                <a:cxn ang="0">
                  <a:pos x="57" y="18"/>
                </a:cxn>
                <a:cxn ang="0">
                  <a:pos x="54" y="22"/>
                </a:cxn>
                <a:cxn ang="0">
                  <a:pos x="47" y="28"/>
                </a:cxn>
                <a:cxn ang="0">
                  <a:pos x="43" y="26"/>
                </a:cxn>
                <a:cxn ang="0">
                  <a:pos x="40" y="29"/>
                </a:cxn>
                <a:cxn ang="0">
                  <a:pos x="34" y="30"/>
                </a:cxn>
                <a:cxn ang="0">
                  <a:pos x="34" y="35"/>
                </a:cxn>
                <a:cxn ang="0">
                  <a:pos x="33" y="38"/>
                </a:cxn>
                <a:cxn ang="0">
                  <a:pos x="31" y="39"/>
                </a:cxn>
                <a:cxn ang="0">
                  <a:pos x="25" y="39"/>
                </a:cxn>
                <a:cxn ang="0">
                  <a:pos x="24" y="35"/>
                </a:cxn>
                <a:cxn ang="0">
                  <a:pos x="24" y="35"/>
                </a:cxn>
                <a:cxn ang="0">
                  <a:pos x="21" y="33"/>
                </a:cxn>
                <a:cxn ang="0">
                  <a:pos x="21" y="29"/>
                </a:cxn>
                <a:cxn ang="0">
                  <a:pos x="20" y="28"/>
                </a:cxn>
                <a:cxn ang="0">
                  <a:pos x="19" y="28"/>
                </a:cxn>
                <a:cxn ang="0">
                  <a:pos x="16" y="26"/>
                </a:cxn>
                <a:cxn ang="0">
                  <a:pos x="13" y="28"/>
                </a:cxn>
                <a:cxn ang="0">
                  <a:pos x="11" y="28"/>
                </a:cxn>
                <a:cxn ang="0">
                  <a:pos x="11" y="26"/>
                </a:cxn>
                <a:cxn ang="0">
                  <a:pos x="7" y="24"/>
                </a:cxn>
                <a:cxn ang="0">
                  <a:pos x="5" y="24"/>
                </a:cxn>
                <a:cxn ang="0">
                  <a:pos x="4" y="21"/>
                </a:cxn>
                <a:cxn ang="0">
                  <a:pos x="0" y="20"/>
                </a:cxn>
                <a:cxn ang="0">
                  <a:pos x="3" y="18"/>
                </a:cxn>
                <a:cxn ang="0">
                  <a:pos x="1" y="15"/>
                </a:cxn>
                <a:cxn ang="0">
                  <a:pos x="3" y="12"/>
                </a:cxn>
                <a:cxn ang="0">
                  <a:pos x="6" y="10"/>
                </a:cxn>
                <a:cxn ang="0">
                  <a:pos x="14" y="3"/>
                </a:cxn>
              </a:cxnLst>
              <a:rect l="0" t="0" r="r" b="b"/>
              <a:pathLst>
                <a:path w="77" h="39">
                  <a:moveTo>
                    <a:pt x="14" y="3"/>
                  </a:moveTo>
                  <a:lnTo>
                    <a:pt x="16" y="3"/>
                  </a:lnTo>
                  <a:lnTo>
                    <a:pt x="19" y="1"/>
                  </a:lnTo>
                  <a:lnTo>
                    <a:pt x="23" y="1"/>
                  </a:lnTo>
                  <a:lnTo>
                    <a:pt x="28" y="2"/>
                  </a:lnTo>
                  <a:lnTo>
                    <a:pt x="30" y="2"/>
                  </a:lnTo>
                  <a:lnTo>
                    <a:pt x="39" y="2"/>
                  </a:lnTo>
                  <a:lnTo>
                    <a:pt x="43" y="1"/>
                  </a:lnTo>
                  <a:lnTo>
                    <a:pt x="45" y="0"/>
                  </a:lnTo>
                  <a:lnTo>
                    <a:pt x="48" y="1"/>
                  </a:lnTo>
                  <a:lnTo>
                    <a:pt x="53" y="1"/>
                  </a:lnTo>
                  <a:lnTo>
                    <a:pt x="57" y="1"/>
                  </a:lnTo>
                  <a:lnTo>
                    <a:pt x="61" y="1"/>
                  </a:lnTo>
                  <a:lnTo>
                    <a:pt x="64" y="1"/>
                  </a:lnTo>
                  <a:lnTo>
                    <a:pt x="67" y="3"/>
                  </a:lnTo>
                  <a:lnTo>
                    <a:pt x="67" y="5"/>
                  </a:lnTo>
                  <a:lnTo>
                    <a:pt x="66" y="6"/>
                  </a:lnTo>
                  <a:lnTo>
                    <a:pt x="67" y="8"/>
                  </a:lnTo>
                  <a:lnTo>
                    <a:pt x="72" y="9"/>
                  </a:lnTo>
                  <a:lnTo>
                    <a:pt x="75" y="10"/>
                  </a:lnTo>
                  <a:lnTo>
                    <a:pt x="77" y="13"/>
                  </a:lnTo>
                  <a:lnTo>
                    <a:pt x="69" y="16"/>
                  </a:lnTo>
                  <a:lnTo>
                    <a:pt x="66" y="17"/>
                  </a:lnTo>
                  <a:lnTo>
                    <a:pt x="64" y="18"/>
                  </a:lnTo>
                  <a:lnTo>
                    <a:pt x="62" y="17"/>
                  </a:lnTo>
                  <a:lnTo>
                    <a:pt x="60" y="16"/>
                  </a:lnTo>
                  <a:lnTo>
                    <a:pt x="58" y="16"/>
                  </a:lnTo>
                  <a:lnTo>
                    <a:pt x="57" y="18"/>
                  </a:lnTo>
                  <a:lnTo>
                    <a:pt x="54" y="22"/>
                  </a:lnTo>
                  <a:lnTo>
                    <a:pt x="47" y="28"/>
                  </a:lnTo>
                  <a:lnTo>
                    <a:pt x="43" y="26"/>
                  </a:lnTo>
                  <a:lnTo>
                    <a:pt x="40" y="29"/>
                  </a:lnTo>
                  <a:lnTo>
                    <a:pt x="34" y="30"/>
                  </a:lnTo>
                  <a:lnTo>
                    <a:pt x="34" y="35"/>
                  </a:lnTo>
                  <a:lnTo>
                    <a:pt x="33" y="38"/>
                  </a:lnTo>
                  <a:lnTo>
                    <a:pt x="31" y="39"/>
                  </a:lnTo>
                  <a:lnTo>
                    <a:pt x="25" y="39"/>
                  </a:lnTo>
                  <a:lnTo>
                    <a:pt x="24" y="35"/>
                  </a:lnTo>
                  <a:lnTo>
                    <a:pt x="24" y="35"/>
                  </a:lnTo>
                  <a:lnTo>
                    <a:pt x="21" y="33"/>
                  </a:lnTo>
                  <a:lnTo>
                    <a:pt x="21" y="29"/>
                  </a:lnTo>
                  <a:lnTo>
                    <a:pt x="20" y="28"/>
                  </a:lnTo>
                  <a:lnTo>
                    <a:pt x="19" y="28"/>
                  </a:lnTo>
                  <a:lnTo>
                    <a:pt x="16" y="26"/>
                  </a:lnTo>
                  <a:lnTo>
                    <a:pt x="13" y="28"/>
                  </a:lnTo>
                  <a:lnTo>
                    <a:pt x="11" y="28"/>
                  </a:lnTo>
                  <a:lnTo>
                    <a:pt x="11" y="26"/>
                  </a:lnTo>
                  <a:lnTo>
                    <a:pt x="7" y="24"/>
                  </a:lnTo>
                  <a:lnTo>
                    <a:pt x="5" y="24"/>
                  </a:lnTo>
                  <a:lnTo>
                    <a:pt x="4" y="21"/>
                  </a:lnTo>
                  <a:lnTo>
                    <a:pt x="0" y="20"/>
                  </a:lnTo>
                  <a:lnTo>
                    <a:pt x="3" y="18"/>
                  </a:lnTo>
                  <a:lnTo>
                    <a:pt x="1" y="15"/>
                  </a:lnTo>
                  <a:lnTo>
                    <a:pt x="3" y="12"/>
                  </a:lnTo>
                  <a:lnTo>
                    <a:pt x="6" y="10"/>
                  </a:lnTo>
                  <a:lnTo>
                    <a:pt x="14" y="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2" name="Freeform 14"/>
            <p:cNvSpPr>
              <a:spLocks/>
            </p:cNvSpPr>
            <p:nvPr/>
          </p:nvSpPr>
          <p:spPr bwMode="auto">
            <a:xfrm>
              <a:off x="2939422" y="5114929"/>
              <a:ext cx="52386" cy="17463"/>
            </a:xfrm>
            <a:custGeom>
              <a:avLst/>
              <a:gdLst/>
              <a:ahLst/>
              <a:cxnLst>
                <a:cxn ang="0">
                  <a:pos x="14" y="9"/>
                </a:cxn>
                <a:cxn ang="0">
                  <a:pos x="12" y="9"/>
                </a:cxn>
                <a:cxn ang="0">
                  <a:pos x="8" y="8"/>
                </a:cxn>
                <a:cxn ang="0">
                  <a:pos x="7" y="6"/>
                </a:cxn>
                <a:cxn ang="0">
                  <a:pos x="4" y="4"/>
                </a:cxn>
                <a:cxn ang="0">
                  <a:pos x="1" y="3"/>
                </a:cxn>
                <a:cxn ang="0">
                  <a:pos x="0" y="2"/>
                </a:cxn>
                <a:cxn ang="0">
                  <a:pos x="3" y="0"/>
                </a:cxn>
                <a:cxn ang="0">
                  <a:pos x="8" y="0"/>
                </a:cxn>
                <a:cxn ang="0">
                  <a:pos x="15" y="1"/>
                </a:cxn>
                <a:cxn ang="0">
                  <a:pos x="21" y="4"/>
                </a:cxn>
                <a:cxn ang="0">
                  <a:pos x="25" y="5"/>
                </a:cxn>
                <a:cxn ang="0">
                  <a:pos x="27" y="7"/>
                </a:cxn>
                <a:cxn ang="0">
                  <a:pos x="26" y="8"/>
                </a:cxn>
                <a:cxn ang="0">
                  <a:pos x="24" y="8"/>
                </a:cxn>
                <a:cxn ang="0">
                  <a:pos x="20" y="7"/>
                </a:cxn>
                <a:cxn ang="0">
                  <a:pos x="17" y="7"/>
                </a:cxn>
                <a:cxn ang="0">
                  <a:pos x="15" y="8"/>
                </a:cxn>
                <a:cxn ang="0">
                  <a:pos x="14" y="9"/>
                </a:cxn>
              </a:cxnLst>
              <a:rect l="0" t="0" r="r" b="b"/>
              <a:pathLst>
                <a:path w="27" h="9">
                  <a:moveTo>
                    <a:pt x="14" y="9"/>
                  </a:moveTo>
                  <a:lnTo>
                    <a:pt x="12" y="9"/>
                  </a:lnTo>
                  <a:lnTo>
                    <a:pt x="8" y="8"/>
                  </a:lnTo>
                  <a:lnTo>
                    <a:pt x="7" y="6"/>
                  </a:lnTo>
                  <a:lnTo>
                    <a:pt x="4" y="4"/>
                  </a:lnTo>
                  <a:lnTo>
                    <a:pt x="1" y="3"/>
                  </a:lnTo>
                  <a:lnTo>
                    <a:pt x="0" y="2"/>
                  </a:lnTo>
                  <a:lnTo>
                    <a:pt x="3" y="0"/>
                  </a:lnTo>
                  <a:lnTo>
                    <a:pt x="8" y="0"/>
                  </a:lnTo>
                  <a:lnTo>
                    <a:pt x="15" y="1"/>
                  </a:lnTo>
                  <a:lnTo>
                    <a:pt x="21" y="4"/>
                  </a:lnTo>
                  <a:lnTo>
                    <a:pt x="25" y="5"/>
                  </a:lnTo>
                  <a:lnTo>
                    <a:pt x="27" y="7"/>
                  </a:lnTo>
                  <a:lnTo>
                    <a:pt x="26" y="8"/>
                  </a:lnTo>
                  <a:lnTo>
                    <a:pt x="24" y="8"/>
                  </a:lnTo>
                  <a:lnTo>
                    <a:pt x="20" y="7"/>
                  </a:lnTo>
                  <a:lnTo>
                    <a:pt x="17" y="7"/>
                  </a:lnTo>
                  <a:lnTo>
                    <a:pt x="15" y="8"/>
                  </a:lnTo>
                  <a:lnTo>
                    <a:pt x="14" y="9"/>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3" name="Freeform 15"/>
            <p:cNvSpPr>
              <a:spLocks/>
            </p:cNvSpPr>
            <p:nvPr/>
          </p:nvSpPr>
          <p:spPr bwMode="auto">
            <a:xfrm>
              <a:off x="2712410" y="5203825"/>
              <a:ext cx="106363" cy="106363"/>
            </a:xfrm>
            <a:custGeom>
              <a:avLst/>
              <a:gdLst/>
              <a:ahLst/>
              <a:cxnLst>
                <a:cxn ang="0">
                  <a:pos x="24" y="52"/>
                </a:cxn>
                <a:cxn ang="0">
                  <a:pos x="21" y="48"/>
                </a:cxn>
                <a:cxn ang="0">
                  <a:pos x="16" y="43"/>
                </a:cxn>
                <a:cxn ang="0">
                  <a:pos x="10" y="36"/>
                </a:cxn>
                <a:cxn ang="0">
                  <a:pos x="5" y="32"/>
                </a:cxn>
                <a:cxn ang="0">
                  <a:pos x="1" y="29"/>
                </a:cxn>
                <a:cxn ang="0">
                  <a:pos x="0" y="28"/>
                </a:cxn>
                <a:cxn ang="0">
                  <a:pos x="0" y="26"/>
                </a:cxn>
                <a:cxn ang="0">
                  <a:pos x="3" y="26"/>
                </a:cxn>
                <a:cxn ang="0">
                  <a:pos x="9" y="26"/>
                </a:cxn>
                <a:cxn ang="0">
                  <a:pos x="11" y="25"/>
                </a:cxn>
                <a:cxn ang="0">
                  <a:pos x="12" y="22"/>
                </a:cxn>
                <a:cxn ang="0">
                  <a:pos x="12" y="17"/>
                </a:cxn>
                <a:cxn ang="0">
                  <a:pos x="18" y="16"/>
                </a:cxn>
                <a:cxn ang="0">
                  <a:pos x="21" y="13"/>
                </a:cxn>
                <a:cxn ang="0">
                  <a:pos x="25" y="15"/>
                </a:cxn>
                <a:cxn ang="0">
                  <a:pos x="32" y="9"/>
                </a:cxn>
                <a:cxn ang="0">
                  <a:pos x="35" y="5"/>
                </a:cxn>
                <a:cxn ang="0">
                  <a:pos x="36" y="3"/>
                </a:cxn>
                <a:cxn ang="0">
                  <a:pos x="38" y="3"/>
                </a:cxn>
                <a:cxn ang="0">
                  <a:pos x="40" y="4"/>
                </a:cxn>
                <a:cxn ang="0">
                  <a:pos x="42" y="5"/>
                </a:cxn>
                <a:cxn ang="0">
                  <a:pos x="44" y="4"/>
                </a:cxn>
                <a:cxn ang="0">
                  <a:pos x="47" y="3"/>
                </a:cxn>
                <a:cxn ang="0">
                  <a:pos x="55" y="0"/>
                </a:cxn>
                <a:cxn ang="0">
                  <a:pos x="56" y="3"/>
                </a:cxn>
                <a:cxn ang="0">
                  <a:pos x="56" y="5"/>
                </a:cxn>
                <a:cxn ang="0">
                  <a:pos x="56" y="8"/>
                </a:cxn>
                <a:cxn ang="0">
                  <a:pos x="55" y="12"/>
                </a:cxn>
                <a:cxn ang="0">
                  <a:pos x="51" y="17"/>
                </a:cxn>
                <a:cxn ang="0">
                  <a:pos x="51" y="22"/>
                </a:cxn>
                <a:cxn ang="0">
                  <a:pos x="51" y="27"/>
                </a:cxn>
                <a:cxn ang="0">
                  <a:pos x="50" y="34"/>
                </a:cxn>
                <a:cxn ang="0">
                  <a:pos x="49" y="38"/>
                </a:cxn>
                <a:cxn ang="0">
                  <a:pos x="48" y="47"/>
                </a:cxn>
                <a:cxn ang="0">
                  <a:pos x="48" y="50"/>
                </a:cxn>
                <a:cxn ang="0">
                  <a:pos x="50" y="53"/>
                </a:cxn>
                <a:cxn ang="0">
                  <a:pos x="51" y="55"/>
                </a:cxn>
                <a:cxn ang="0">
                  <a:pos x="49" y="56"/>
                </a:cxn>
                <a:cxn ang="0">
                  <a:pos x="44" y="56"/>
                </a:cxn>
                <a:cxn ang="0">
                  <a:pos x="43" y="53"/>
                </a:cxn>
                <a:cxn ang="0">
                  <a:pos x="41" y="53"/>
                </a:cxn>
                <a:cxn ang="0">
                  <a:pos x="39" y="53"/>
                </a:cxn>
                <a:cxn ang="0">
                  <a:pos x="36" y="54"/>
                </a:cxn>
                <a:cxn ang="0">
                  <a:pos x="26" y="50"/>
                </a:cxn>
                <a:cxn ang="0">
                  <a:pos x="24" y="52"/>
                </a:cxn>
              </a:cxnLst>
              <a:rect l="0" t="0" r="r" b="b"/>
              <a:pathLst>
                <a:path w="56" h="56">
                  <a:moveTo>
                    <a:pt x="24" y="52"/>
                  </a:moveTo>
                  <a:lnTo>
                    <a:pt x="21" y="48"/>
                  </a:lnTo>
                  <a:lnTo>
                    <a:pt x="16" y="43"/>
                  </a:lnTo>
                  <a:lnTo>
                    <a:pt x="10" y="36"/>
                  </a:lnTo>
                  <a:lnTo>
                    <a:pt x="5" y="32"/>
                  </a:lnTo>
                  <a:lnTo>
                    <a:pt x="1" y="29"/>
                  </a:lnTo>
                  <a:lnTo>
                    <a:pt x="0" y="28"/>
                  </a:lnTo>
                  <a:lnTo>
                    <a:pt x="0" y="26"/>
                  </a:lnTo>
                  <a:lnTo>
                    <a:pt x="3" y="26"/>
                  </a:lnTo>
                  <a:lnTo>
                    <a:pt x="9" y="26"/>
                  </a:lnTo>
                  <a:lnTo>
                    <a:pt x="11" y="25"/>
                  </a:lnTo>
                  <a:lnTo>
                    <a:pt x="12" y="22"/>
                  </a:lnTo>
                  <a:lnTo>
                    <a:pt x="12" y="17"/>
                  </a:lnTo>
                  <a:lnTo>
                    <a:pt x="18" y="16"/>
                  </a:lnTo>
                  <a:lnTo>
                    <a:pt x="21" y="13"/>
                  </a:lnTo>
                  <a:lnTo>
                    <a:pt x="25" y="15"/>
                  </a:lnTo>
                  <a:lnTo>
                    <a:pt x="32" y="9"/>
                  </a:lnTo>
                  <a:lnTo>
                    <a:pt x="35" y="5"/>
                  </a:lnTo>
                  <a:lnTo>
                    <a:pt x="36" y="3"/>
                  </a:lnTo>
                  <a:lnTo>
                    <a:pt x="38" y="3"/>
                  </a:lnTo>
                  <a:lnTo>
                    <a:pt x="40" y="4"/>
                  </a:lnTo>
                  <a:lnTo>
                    <a:pt x="42" y="5"/>
                  </a:lnTo>
                  <a:lnTo>
                    <a:pt x="44" y="4"/>
                  </a:lnTo>
                  <a:lnTo>
                    <a:pt x="47" y="3"/>
                  </a:lnTo>
                  <a:lnTo>
                    <a:pt x="55" y="0"/>
                  </a:lnTo>
                  <a:lnTo>
                    <a:pt x="56" y="3"/>
                  </a:lnTo>
                  <a:lnTo>
                    <a:pt x="56" y="5"/>
                  </a:lnTo>
                  <a:lnTo>
                    <a:pt x="56" y="8"/>
                  </a:lnTo>
                  <a:lnTo>
                    <a:pt x="55" y="12"/>
                  </a:lnTo>
                  <a:lnTo>
                    <a:pt x="51" y="17"/>
                  </a:lnTo>
                  <a:lnTo>
                    <a:pt x="51" y="22"/>
                  </a:lnTo>
                  <a:lnTo>
                    <a:pt x="51" y="27"/>
                  </a:lnTo>
                  <a:lnTo>
                    <a:pt x="50" y="34"/>
                  </a:lnTo>
                  <a:lnTo>
                    <a:pt x="49" y="38"/>
                  </a:lnTo>
                  <a:lnTo>
                    <a:pt x="48" y="47"/>
                  </a:lnTo>
                  <a:lnTo>
                    <a:pt x="48" y="50"/>
                  </a:lnTo>
                  <a:lnTo>
                    <a:pt x="50" y="53"/>
                  </a:lnTo>
                  <a:lnTo>
                    <a:pt x="51" y="55"/>
                  </a:lnTo>
                  <a:lnTo>
                    <a:pt x="49" y="56"/>
                  </a:lnTo>
                  <a:lnTo>
                    <a:pt x="44" y="56"/>
                  </a:lnTo>
                  <a:lnTo>
                    <a:pt x="43" y="53"/>
                  </a:lnTo>
                  <a:lnTo>
                    <a:pt x="41" y="53"/>
                  </a:lnTo>
                  <a:lnTo>
                    <a:pt x="39" y="53"/>
                  </a:lnTo>
                  <a:lnTo>
                    <a:pt x="36" y="54"/>
                  </a:lnTo>
                  <a:lnTo>
                    <a:pt x="26" y="50"/>
                  </a:lnTo>
                  <a:lnTo>
                    <a:pt x="24" y="5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4" name="Freeform 16"/>
            <p:cNvSpPr>
              <a:spLocks/>
            </p:cNvSpPr>
            <p:nvPr/>
          </p:nvSpPr>
          <p:spPr bwMode="auto">
            <a:xfrm>
              <a:off x="3037848" y="5076828"/>
              <a:ext cx="66675" cy="50800"/>
            </a:xfrm>
            <a:custGeom>
              <a:avLst/>
              <a:gdLst/>
              <a:ahLst/>
              <a:cxnLst>
                <a:cxn ang="0">
                  <a:pos x="34" y="3"/>
                </a:cxn>
                <a:cxn ang="0">
                  <a:pos x="34" y="6"/>
                </a:cxn>
                <a:cxn ang="0">
                  <a:pos x="35" y="13"/>
                </a:cxn>
                <a:cxn ang="0">
                  <a:pos x="35" y="15"/>
                </a:cxn>
                <a:cxn ang="0">
                  <a:pos x="32" y="17"/>
                </a:cxn>
                <a:cxn ang="0">
                  <a:pos x="32" y="18"/>
                </a:cxn>
                <a:cxn ang="0">
                  <a:pos x="35" y="27"/>
                </a:cxn>
                <a:cxn ang="0">
                  <a:pos x="31" y="23"/>
                </a:cxn>
                <a:cxn ang="0">
                  <a:pos x="29" y="23"/>
                </a:cxn>
                <a:cxn ang="0">
                  <a:pos x="24" y="24"/>
                </a:cxn>
                <a:cxn ang="0">
                  <a:pos x="19" y="24"/>
                </a:cxn>
                <a:cxn ang="0">
                  <a:pos x="15" y="23"/>
                </a:cxn>
                <a:cxn ang="0">
                  <a:pos x="12" y="22"/>
                </a:cxn>
                <a:cxn ang="0">
                  <a:pos x="9" y="23"/>
                </a:cxn>
                <a:cxn ang="0">
                  <a:pos x="7" y="25"/>
                </a:cxn>
                <a:cxn ang="0">
                  <a:pos x="6" y="25"/>
                </a:cxn>
                <a:cxn ang="0">
                  <a:pos x="0" y="22"/>
                </a:cxn>
                <a:cxn ang="0">
                  <a:pos x="0" y="19"/>
                </a:cxn>
                <a:cxn ang="0">
                  <a:pos x="0" y="18"/>
                </a:cxn>
                <a:cxn ang="0">
                  <a:pos x="1" y="17"/>
                </a:cxn>
                <a:cxn ang="0">
                  <a:pos x="8" y="18"/>
                </a:cxn>
                <a:cxn ang="0">
                  <a:pos x="11" y="19"/>
                </a:cxn>
                <a:cxn ang="0">
                  <a:pos x="18" y="19"/>
                </a:cxn>
                <a:cxn ang="0">
                  <a:pos x="21" y="20"/>
                </a:cxn>
                <a:cxn ang="0">
                  <a:pos x="25" y="19"/>
                </a:cxn>
                <a:cxn ang="0">
                  <a:pos x="27" y="18"/>
                </a:cxn>
                <a:cxn ang="0">
                  <a:pos x="26" y="17"/>
                </a:cxn>
                <a:cxn ang="0">
                  <a:pos x="22" y="14"/>
                </a:cxn>
                <a:cxn ang="0">
                  <a:pos x="21" y="12"/>
                </a:cxn>
                <a:cxn ang="0">
                  <a:pos x="22" y="8"/>
                </a:cxn>
                <a:cxn ang="0">
                  <a:pos x="21" y="6"/>
                </a:cxn>
                <a:cxn ang="0">
                  <a:pos x="19" y="5"/>
                </a:cxn>
                <a:cxn ang="0">
                  <a:pos x="14" y="4"/>
                </a:cxn>
                <a:cxn ang="0">
                  <a:pos x="12" y="3"/>
                </a:cxn>
                <a:cxn ang="0">
                  <a:pos x="12" y="2"/>
                </a:cxn>
                <a:cxn ang="0">
                  <a:pos x="13" y="1"/>
                </a:cxn>
                <a:cxn ang="0">
                  <a:pos x="15" y="1"/>
                </a:cxn>
                <a:cxn ang="0">
                  <a:pos x="19" y="0"/>
                </a:cxn>
                <a:cxn ang="0">
                  <a:pos x="23" y="1"/>
                </a:cxn>
                <a:cxn ang="0">
                  <a:pos x="30" y="3"/>
                </a:cxn>
                <a:cxn ang="0">
                  <a:pos x="33" y="3"/>
                </a:cxn>
                <a:cxn ang="0">
                  <a:pos x="34" y="3"/>
                </a:cxn>
              </a:cxnLst>
              <a:rect l="0" t="0" r="r" b="b"/>
              <a:pathLst>
                <a:path w="35" h="27">
                  <a:moveTo>
                    <a:pt x="34" y="3"/>
                  </a:moveTo>
                  <a:lnTo>
                    <a:pt x="34" y="6"/>
                  </a:lnTo>
                  <a:lnTo>
                    <a:pt x="35" y="13"/>
                  </a:lnTo>
                  <a:lnTo>
                    <a:pt x="35" y="15"/>
                  </a:lnTo>
                  <a:lnTo>
                    <a:pt x="32" y="17"/>
                  </a:lnTo>
                  <a:lnTo>
                    <a:pt x="32" y="18"/>
                  </a:lnTo>
                  <a:lnTo>
                    <a:pt x="35" y="27"/>
                  </a:lnTo>
                  <a:lnTo>
                    <a:pt x="31" y="23"/>
                  </a:lnTo>
                  <a:lnTo>
                    <a:pt x="29" y="23"/>
                  </a:lnTo>
                  <a:lnTo>
                    <a:pt x="24" y="24"/>
                  </a:lnTo>
                  <a:lnTo>
                    <a:pt x="19" y="24"/>
                  </a:lnTo>
                  <a:lnTo>
                    <a:pt x="15" y="23"/>
                  </a:lnTo>
                  <a:lnTo>
                    <a:pt x="12" y="22"/>
                  </a:lnTo>
                  <a:lnTo>
                    <a:pt x="9" y="23"/>
                  </a:lnTo>
                  <a:lnTo>
                    <a:pt x="7" y="25"/>
                  </a:lnTo>
                  <a:lnTo>
                    <a:pt x="6" y="25"/>
                  </a:lnTo>
                  <a:lnTo>
                    <a:pt x="0" y="22"/>
                  </a:lnTo>
                  <a:lnTo>
                    <a:pt x="0" y="19"/>
                  </a:lnTo>
                  <a:lnTo>
                    <a:pt x="0" y="18"/>
                  </a:lnTo>
                  <a:lnTo>
                    <a:pt x="1" y="17"/>
                  </a:lnTo>
                  <a:lnTo>
                    <a:pt x="8" y="18"/>
                  </a:lnTo>
                  <a:lnTo>
                    <a:pt x="11" y="19"/>
                  </a:lnTo>
                  <a:lnTo>
                    <a:pt x="18" y="19"/>
                  </a:lnTo>
                  <a:lnTo>
                    <a:pt x="21" y="20"/>
                  </a:lnTo>
                  <a:lnTo>
                    <a:pt x="25" y="19"/>
                  </a:lnTo>
                  <a:lnTo>
                    <a:pt x="27" y="18"/>
                  </a:lnTo>
                  <a:lnTo>
                    <a:pt x="26" y="17"/>
                  </a:lnTo>
                  <a:lnTo>
                    <a:pt x="22" y="14"/>
                  </a:lnTo>
                  <a:lnTo>
                    <a:pt x="21" y="12"/>
                  </a:lnTo>
                  <a:lnTo>
                    <a:pt x="22" y="8"/>
                  </a:lnTo>
                  <a:lnTo>
                    <a:pt x="21" y="6"/>
                  </a:lnTo>
                  <a:lnTo>
                    <a:pt x="19" y="5"/>
                  </a:lnTo>
                  <a:lnTo>
                    <a:pt x="14" y="4"/>
                  </a:lnTo>
                  <a:lnTo>
                    <a:pt x="12" y="3"/>
                  </a:lnTo>
                  <a:lnTo>
                    <a:pt x="12" y="2"/>
                  </a:lnTo>
                  <a:lnTo>
                    <a:pt x="13" y="1"/>
                  </a:lnTo>
                  <a:lnTo>
                    <a:pt x="15" y="1"/>
                  </a:lnTo>
                  <a:lnTo>
                    <a:pt x="19" y="0"/>
                  </a:lnTo>
                  <a:lnTo>
                    <a:pt x="23" y="1"/>
                  </a:lnTo>
                  <a:lnTo>
                    <a:pt x="30" y="3"/>
                  </a:lnTo>
                  <a:lnTo>
                    <a:pt x="33" y="3"/>
                  </a:lnTo>
                  <a:lnTo>
                    <a:pt x="34" y="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5" name="Freeform 17"/>
            <p:cNvSpPr>
              <a:spLocks/>
            </p:cNvSpPr>
            <p:nvPr/>
          </p:nvSpPr>
          <p:spPr bwMode="auto">
            <a:xfrm>
              <a:off x="3098175" y="5076828"/>
              <a:ext cx="87312" cy="58738"/>
            </a:xfrm>
            <a:custGeom>
              <a:avLst/>
              <a:gdLst/>
              <a:ahLst/>
              <a:cxnLst>
                <a:cxn ang="0">
                  <a:pos x="3" y="27"/>
                </a:cxn>
                <a:cxn ang="0">
                  <a:pos x="0" y="18"/>
                </a:cxn>
                <a:cxn ang="0">
                  <a:pos x="0" y="17"/>
                </a:cxn>
                <a:cxn ang="0">
                  <a:pos x="3" y="15"/>
                </a:cxn>
                <a:cxn ang="0">
                  <a:pos x="3" y="13"/>
                </a:cxn>
                <a:cxn ang="0">
                  <a:pos x="2" y="6"/>
                </a:cxn>
                <a:cxn ang="0">
                  <a:pos x="2" y="3"/>
                </a:cxn>
                <a:cxn ang="0">
                  <a:pos x="5" y="1"/>
                </a:cxn>
                <a:cxn ang="0">
                  <a:pos x="7" y="2"/>
                </a:cxn>
                <a:cxn ang="0">
                  <a:pos x="9" y="2"/>
                </a:cxn>
                <a:cxn ang="0">
                  <a:pos x="11" y="1"/>
                </a:cxn>
                <a:cxn ang="0">
                  <a:pos x="13" y="0"/>
                </a:cxn>
                <a:cxn ang="0">
                  <a:pos x="14" y="1"/>
                </a:cxn>
                <a:cxn ang="0">
                  <a:pos x="15" y="2"/>
                </a:cxn>
                <a:cxn ang="0">
                  <a:pos x="21" y="4"/>
                </a:cxn>
                <a:cxn ang="0">
                  <a:pos x="25" y="4"/>
                </a:cxn>
                <a:cxn ang="0">
                  <a:pos x="26" y="6"/>
                </a:cxn>
                <a:cxn ang="0">
                  <a:pos x="28" y="8"/>
                </a:cxn>
                <a:cxn ang="0">
                  <a:pos x="31" y="10"/>
                </a:cxn>
                <a:cxn ang="0">
                  <a:pos x="33" y="11"/>
                </a:cxn>
                <a:cxn ang="0">
                  <a:pos x="37" y="12"/>
                </a:cxn>
                <a:cxn ang="0">
                  <a:pos x="42" y="15"/>
                </a:cxn>
                <a:cxn ang="0">
                  <a:pos x="45" y="17"/>
                </a:cxn>
                <a:cxn ang="0">
                  <a:pos x="46" y="19"/>
                </a:cxn>
                <a:cxn ang="0">
                  <a:pos x="45" y="20"/>
                </a:cxn>
                <a:cxn ang="0">
                  <a:pos x="44" y="22"/>
                </a:cxn>
                <a:cxn ang="0">
                  <a:pos x="42" y="24"/>
                </a:cxn>
                <a:cxn ang="0">
                  <a:pos x="41" y="24"/>
                </a:cxn>
                <a:cxn ang="0">
                  <a:pos x="38" y="20"/>
                </a:cxn>
                <a:cxn ang="0">
                  <a:pos x="36" y="19"/>
                </a:cxn>
                <a:cxn ang="0">
                  <a:pos x="31" y="20"/>
                </a:cxn>
                <a:cxn ang="0">
                  <a:pos x="30" y="19"/>
                </a:cxn>
                <a:cxn ang="0">
                  <a:pos x="27" y="19"/>
                </a:cxn>
                <a:cxn ang="0">
                  <a:pos x="25" y="20"/>
                </a:cxn>
                <a:cxn ang="0">
                  <a:pos x="21" y="23"/>
                </a:cxn>
                <a:cxn ang="0">
                  <a:pos x="19" y="23"/>
                </a:cxn>
                <a:cxn ang="0">
                  <a:pos x="17" y="20"/>
                </a:cxn>
                <a:cxn ang="0">
                  <a:pos x="16" y="20"/>
                </a:cxn>
                <a:cxn ang="0">
                  <a:pos x="15" y="20"/>
                </a:cxn>
                <a:cxn ang="0">
                  <a:pos x="11" y="22"/>
                </a:cxn>
                <a:cxn ang="0">
                  <a:pos x="9" y="27"/>
                </a:cxn>
                <a:cxn ang="0">
                  <a:pos x="7" y="31"/>
                </a:cxn>
                <a:cxn ang="0">
                  <a:pos x="5" y="30"/>
                </a:cxn>
                <a:cxn ang="0">
                  <a:pos x="3" y="27"/>
                </a:cxn>
              </a:cxnLst>
              <a:rect l="0" t="0" r="r" b="b"/>
              <a:pathLst>
                <a:path w="46" h="31">
                  <a:moveTo>
                    <a:pt x="3" y="27"/>
                  </a:moveTo>
                  <a:lnTo>
                    <a:pt x="0" y="18"/>
                  </a:lnTo>
                  <a:lnTo>
                    <a:pt x="0" y="17"/>
                  </a:lnTo>
                  <a:lnTo>
                    <a:pt x="3" y="15"/>
                  </a:lnTo>
                  <a:lnTo>
                    <a:pt x="3" y="13"/>
                  </a:lnTo>
                  <a:lnTo>
                    <a:pt x="2" y="6"/>
                  </a:lnTo>
                  <a:lnTo>
                    <a:pt x="2" y="3"/>
                  </a:lnTo>
                  <a:lnTo>
                    <a:pt x="5" y="1"/>
                  </a:lnTo>
                  <a:lnTo>
                    <a:pt x="7" y="2"/>
                  </a:lnTo>
                  <a:lnTo>
                    <a:pt x="9" y="2"/>
                  </a:lnTo>
                  <a:lnTo>
                    <a:pt x="11" y="1"/>
                  </a:lnTo>
                  <a:lnTo>
                    <a:pt x="13" y="0"/>
                  </a:lnTo>
                  <a:lnTo>
                    <a:pt x="14" y="1"/>
                  </a:lnTo>
                  <a:lnTo>
                    <a:pt x="15" y="2"/>
                  </a:lnTo>
                  <a:lnTo>
                    <a:pt x="21" y="4"/>
                  </a:lnTo>
                  <a:lnTo>
                    <a:pt x="25" y="4"/>
                  </a:lnTo>
                  <a:lnTo>
                    <a:pt x="26" y="6"/>
                  </a:lnTo>
                  <a:lnTo>
                    <a:pt x="28" y="8"/>
                  </a:lnTo>
                  <a:lnTo>
                    <a:pt x="31" y="10"/>
                  </a:lnTo>
                  <a:lnTo>
                    <a:pt x="33" y="11"/>
                  </a:lnTo>
                  <a:lnTo>
                    <a:pt x="37" y="12"/>
                  </a:lnTo>
                  <a:lnTo>
                    <a:pt x="42" y="15"/>
                  </a:lnTo>
                  <a:lnTo>
                    <a:pt x="45" y="17"/>
                  </a:lnTo>
                  <a:lnTo>
                    <a:pt x="46" y="19"/>
                  </a:lnTo>
                  <a:lnTo>
                    <a:pt x="45" y="20"/>
                  </a:lnTo>
                  <a:lnTo>
                    <a:pt x="44" y="22"/>
                  </a:lnTo>
                  <a:lnTo>
                    <a:pt x="42" y="24"/>
                  </a:lnTo>
                  <a:lnTo>
                    <a:pt x="41" y="24"/>
                  </a:lnTo>
                  <a:lnTo>
                    <a:pt x="38" y="20"/>
                  </a:lnTo>
                  <a:lnTo>
                    <a:pt x="36" y="19"/>
                  </a:lnTo>
                  <a:lnTo>
                    <a:pt x="31" y="20"/>
                  </a:lnTo>
                  <a:lnTo>
                    <a:pt x="30" y="19"/>
                  </a:lnTo>
                  <a:lnTo>
                    <a:pt x="27" y="19"/>
                  </a:lnTo>
                  <a:lnTo>
                    <a:pt x="25" y="20"/>
                  </a:lnTo>
                  <a:lnTo>
                    <a:pt x="21" y="23"/>
                  </a:lnTo>
                  <a:lnTo>
                    <a:pt x="19" y="23"/>
                  </a:lnTo>
                  <a:lnTo>
                    <a:pt x="17" y="20"/>
                  </a:lnTo>
                  <a:lnTo>
                    <a:pt x="16" y="20"/>
                  </a:lnTo>
                  <a:lnTo>
                    <a:pt x="15" y="20"/>
                  </a:lnTo>
                  <a:lnTo>
                    <a:pt x="11" y="22"/>
                  </a:lnTo>
                  <a:lnTo>
                    <a:pt x="9" y="27"/>
                  </a:lnTo>
                  <a:lnTo>
                    <a:pt x="7" y="31"/>
                  </a:lnTo>
                  <a:lnTo>
                    <a:pt x="5" y="30"/>
                  </a:lnTo>
                  <a:lnTo>
                    <a:pt x="3" y="27"/>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6" name="Freeform 18"/>
            <p:cNvSpPr>
              <a:spLocks/>
            </p:cNvSpPr>
            <p:nvPr/>
          </p:nvSpPr>
          <p:spPr bwMode="auto">
            <a:xfrm>
              <a:off x="2755274" y="5299075"/>
              <a:ext cx="82550" cy="79375"/>
            </a:xfrm>
            <a:custGeom>
              <a:avLst/>
              <a:gdLst/>
              <a:ahLst/>
              <a:cxnLst>
                <a:cxn ang="0">
                  <a:pos x="32" y="10"/>
                </a:cxn>
                <a:cxn ang="0">
                  <a:pos x="36" y="15"/>
                </a:cxn>
                <a:cxn ang="0">
                  <a:pos x="40" y="19"/>
                </a:cxn>
                <a:cxn ang="0">
                  <a:pos x="43" y="22"/>
                </a:cxn>
                <a:cxn ang="0">
                  <a:pos x="40" y="21"/>
                </a:cxn>
                <a:cxn ang="0">
                  <a:pos x="38" y="24"/>
                </a:cxn>
                <a:cxn ang="0">
                  <a:pos x="41" y="30"/>
                </a:cxn>
                <a:cxn ang="0">
                  <a:pos x="40" y="35"/>
                </a:cxn>
                <a:cxn ang="0">
                  <a:pos x="39" y="38"/>
                </a:cxn>
                <a:cxn ang="0">
                  <a:pos x="38" y="39"/>
                </a:cxn>
                <a:cxn ang="0">
                  <a:pos x="36" y="34"/>
                </a:cxn>
                <a:cxn ang="0">
                  <a:pos x="33" y="32"/>
                </a:cxn>
                <a:cxn ang="0">
                  <a:pos x="34" y="35"/>
                </a:cxn>
                <a:cxn ang="0">
                  <a:pos x="34" y="37"/>
                </a:cxn>
                <a:cxn ang="0">
                  <a:pos x="28" y="33"/>
                </a:cxn>
                <a:cxn ang="0">
                  <a:pos x="30" y="29"/>
                </a:cxn>
                <a:cxn ang="0">
                  <a:pos x="27" y="25"/>
                </a:cxn>
                <a:cxn ang="0">
                  <a:pos x="22" y="23"/>
                </a:cxn>
                <a:cxn ang="0">
                  <a:pos x="16" y="20"/>
                </a:cxn>
                <a:cxn ang="0">
                  <a:pos x="15" y="16"/>
                </a:cxn>
                <a:cxn ang="0">
                  <a:pos x="10" y="14"/>
                </a:cxn>
                <a:cxn ang="0">
                  <a:pos x="9" y="15"/>
                </a:cxn>
                <a:cxn ang="0">
                  <a:pos x="12" y="17"/>
                </a:cxn>
                <a:cxn ang="0">
                  <a:pos x="10" y="22"/>
                </a:cxn>
                <a:cxn ang="0">
                  <a:pos x="7" y="18"/>
                </a:cxn>
                <a:cxn ang="0">
                  <a:pos x="2" y="16"/>
                </a:cxn>
                <a:cxn ang="0">
                  <a:pos x="1" y="12"/>
                </a:cxn>
                <a:cxn ang="0">
                  <a:pos x="3" y="7"/>
                </a:cxn>
                <a:cxn ang="0">
                  <a:pos x="0" y="4"/>
                </a:cxn>
                <a:cxn ang="0">
                  <a:pos x="2" y="2"/>
                </a:cxn>
                <a:cxn ang="0">
                  <a:pos x="3" y="0"/>
                </a:cxn>
                <a:cxn ang="0">
                  <a:pos x="16" y="3"/>
                </a:cxn>
                <a:cxn ang="0">
                  <a:pos x="20" y="3"/>
                </a:cxn>
                <a:cxn ang="0">
                  <a:pos x="26" y="6"/>
                </a:cxn>
              </a:cxnLst>
              <a:rect l="0" t="0" r="r" b="b"/>
              <a:pathLst>
                <a:path w="43" h="42">
                  <a:moveTo>
                    <a:pt x="28" y="5"/>
                  </a:moveTo>
                  <a:lnTo>
                    <a:pt x="32" y="10"/>
                  </a:lnTo>
                  <a:lnTo>
                    <a:pt x="34" y="13"/>
                  </a:lnTo>
                  <a:lnTo>
                    <a:pt x="36" y="15"/>
                  </a:lnTo>
                  <a:lnTo>
                    <a:pt x="38" y="16"/>
                  </a:lnTo>
                  <a:lnTo>
                    <a:pt x="40" y="19"/>
                  </a:lnTo>
                  <a:lnTo>
                    <a:pt x="43" y="22"/>
                  </a:lnTo>
                  <a:lnTo>
                    <a:pt x="43" y="22"/>
                  </a:lnTo>
                  <a:lnTo>
                    <a:pt x="42" y="22"/>
                  </a:lnTo>
                  <a:lnTo>
                    <a:pt x="40" y="21"/>
                  </a:lnTo>
                  <a:lnTo>
                    <a:pt x="38" y="22"/>
                  </a:lnTo>
                  <a:lnTo>
                    <a:pt x="38" y="24"/>
                  </a:lnTo>
                  <a:lnTo>
                    <a:pt x="38" y="28"/>
                  </a:lnTo>
                  <a:lnTo>
                    <a:pt x="41" y="30"/>
                  </a:lnTo>
                  <a:lnTo>
                    <a:pt x="39" y="32"/>
                  </a:lnTo>
                  <a:lnTo>
                    <a:pt x="40" y="35"/>
                  </a:lnTo>
                  <a:lnTo>
                    <a:pt x="37" y="37"/>
                  </a:lnTo>
                  <a:lnTo>
                    <a:pt x="39" y="38"/>
                  </a:lnTo>
                  <a:lnTo>
                    <a:pt x="38" y="42"/>
                  </a:lnTo>
                  <a:lnTo>
                    <a:pt x="38" y="39"/>
                  </a:lnTo>
                  <a:lnTo>
                    <a:pt x="36" y="37"/>
                  </a:lnTo>
                  <a:lnTo>
                    <a:pt x="36" y="34"/>
                  </a:lnTo>
                  <a:lnTo>
                    <a:pt x="34" y="33"/>
                  </a:lnTo>
                  <a:lnTo>
                    <a:pt x="33" y="32"/>
                  </a:lnTo>
                  <a:lnTo>
                    <a:pt x="32" y="33"/>
                  </a:lnTo>
                  <a:lnTo>
                    <a:pt x="34" y="35"/>
                  </a:lnTo>
                  <a:lnTo>
                    <a:pt x="34" y="37"/>
                  </a:lnTo>
                  <a:lnTo>
                    <a:pt x="34" y="37"/>
                  </a:lnTo>
                  <a:lnTo>
                    <a:pt x="29" y="35"/>
                  </a:lnTo>
                  <a:lnTo>
                    <a:pt x="28" y="33"/>
                  </a:lnTo>
                  <a:lnTo>
                    <a:pt x="30" y="31"/>
                  </a:lnTo>
                  <a:lnTo>
                    <a:pt x="30" y="29"/>
                  </a:lnTo>
                  <a:lnTo>
                    <a:pt x="29" y="27"/>
                  </a:lnTo>
                  <a:lnTo>
                    <a:pt x="27" y="25"/>
                  </a:lnTo>
                  <a:lnTo>
                    <a:pt x="22" y="24"/>
                  </a:lnTo>
                  <a:lnTo>
                    <a:pt x="22" y="23"/>
                  </a:lnTo>
                  <a:lnTo>
                    <a:pt x="18" y="22"/>
                  </a:lnTo>
                  <a:lnTo>
                    <a:pt x="16" y="20"/>
                  </a:lnTo>
                  <a:lnTo>
                    <a:pt x="16" y="18"/>
                  </a:lnTo>
                  <a:lnTo>
                    <a:pt x="15" y="16"/>
                  </a:lnTo>
                  <a:lnTo>
                    <a:pt x="14" y="16"/>
                  </a:lnTo>
                  <a:lnTo>
                    <a:pt x="10" y="14"/>
                  </a:lnTo>
                  <a:lnTo>
                    <a:pt x="8" y="12"/>
                  </a:lnTo>
                  <a:lnTo>
                    <a:pt x="9" y="15"/>
                  </a:lnTo>
                  <a:lnTo>
                    <a:pt x="10" y="16"/>
                  </a:lnTo>
                  <a:lnTo>
                    <a:pt x="12" y="17"/>
                  </a:lnTo>
                  <a:lnTo>
                    <a:pt x="13" y="18"/>
                  </a:lnTo>
                  <a:lnTo>
                    <a:pt x="10" y="22"/>
                  </a:lnTo>
                  <a:lnTo>
                    <a:pt x="9" y="20"/>
                  </a:lnTo>
                  <a:lnTo>
                    <a:pt x="7" y="18"/>
                  </a:lnTo>
                  <a:lnTo>
                    <a:pt x="4" y="17"/>
                  </a:lnTo>
                  <a:lnTo>
                    <a:pt x="2" y="16"/>
                  </a:lnTo>
                  <a:lnTo>
                    <a:pt x="1" y="14"/>
                  </a:lnTo>
                  <a:lnTo>
                    <a:pt x="1" y="12"/>
                  </a:lnTo>
                  <a:lnTo>
                    <a:pt x="1" y="9"/>
                  </a:lnTo>
                  <a:lnTo>
                    <a:pt x="3" y="7"/>
                  </a:lnTo>
                  <a:lnTo>
                    <a:pt x="3" y="5"/>
                  </a:lnTo>
                  <a:lnTo>
                    <a:pt x="0" y="4"/>
                  </a:lnTo>
                  <a:lnTo>
                    <a:pt x="2" y="3"/>
                  </a:lnTo>
                  <a:lnTo>
                    <a:pt x="2" y="2"/>
                  </a:lnTo>
                  <a:lnTo>
                    <a:pt x="1" y="2"/>
                  </a:lnTo>
                  <a:lnTo>
                    <a:pt x="3" y="0"/>
                  </a:lnTo>
                  <a:lnTo>
                    <a:pt x="13" y="4"/>
                  </a:lnTo>
                  <a:lnTo>
                    <a:pt x="16" y="3"/>
                  </a:lnTo>
                  <a:lnTo>
                    <a:pt x="18" y="3"/>
                  </a:lnTo>
                  <a:lnTo>
                    <a:pt x="20" y="3"/>
                  </a:lnTo>
                  <a:lnTo>
                    <a:pt x="21" y="6"/>
                  </a:lnTo>
                  <a:lnTo>
                    <a:pt x="26" y="6"/>
                  </a:lnTo>
                  <a:lnTo>
                    <a:pt x="28" y="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7" name="Freeform 19"/>
            <p:cNvSpPr>
              <a:spLocks/>
            </p:cNvSpPr>
            <p:nvPr/>
          </p:nvSpPr>
          <p:spPr bwMode="auto">
            <a:xfrm>
              <a:off x="3214061" y="5113338"/>
              <a:ext cx="36514" cy="15874"/>
            </a:xfrm>
            <a:custGeom>
              <a:avLst/>
              <a:gdLst/>
              <a:ahLst/>
              <a:cxnLst>
                <a:cxn ang="0">
                  <a:pos x="4" y="9"/>
                </a:cxn>
                <a:cxn ang="0">
                  <a:pos x="0" y="8"/>
                </a:cxn>
                <a:cxn ang="0">
                  <a:pos x="0" y="6"/>
                </a:cxn>
                <a:cxn ang="0">
                  <a:pos x="0" y="3"/>
                </a:cxn>
                <a:cxn ang="0">
                  <a:pos x="0" y="2"/>
                </a:cxn>
                <a:cxn ang="0">
                  <a:pos x="0" y="1"/>
                </a:cxn>
                <a:cxn ang="0">
                  <a:pos x="2" y="0"/>
                </a:cxn>
                <a:cxn ang="0">
                  <a:pos x="5" y="1"/>
                </a:cxn>
                <a:cxn ang="0">
                  <a:pos x="7" y="0"/>
                </a:cxn>
                <a:cxn ang="0">
                  <a:pos x="16" y="1"/>
                </a:cxn>
                <a:cxn ang="0">
                  <a:pos x="18" y="2"/>
                </a:cxn>
                <a:cxn ang="0">
                  <a:pos x="19" y="3"/>
                </a:cxn>
                <a:cxn ang="0">
                  <a:pos x="18" y="5"/>
                </a:cxn>
                <a:cxn ang="0">
                  <a:pos x="18" y="6"/>
                </a:cxn>
                <a:cxn ang="0">
                  <a:pos x="16" y="7"/>
                </a:cxn>
                <a:cxn ang="0">
                  <a:pos x="14" y="8"/>
                </a:cxn>
                <a:cxn ang="0">
                  <a:pos x="10" y="7"/>
                </a:cxn>
                <a:cxn ang="0">
                  <a:pos x="6" y="8"/>
                </a:cxn>
                <a:cxn ang="0">
                  <a:pos x="4" y="9"/>
                </a:cxn>
              </a:cxnLst>
              <a:rect l="0" t="0" r="r" b="b"/>
              <a:pathLst>
                <a:path w="19" h="9">
                  <a:moveTo>
                    <a:pt x="4" y="9"/>
                  </a:moveTo>
                  <a:lnTo>
                    <a:pt x="0" y="8"/>
                  </a:lnTo>
                  <a:lnTo>
                    <a:pt x="0" y="6"/>
                  </a:lnTo>
                  <a:lnTo>
                    <a:pt x="0" y="3"/>
                  </a:lnTo>
                  <a:lnTo>
                    <a:pt x="0" y="2"/>
                  </a:lnTo>
                  <a:lnTo>
                    <a:pt x="0" y="1"/>
                  </a:lnTo>
                  <a:lnTo>
                    <a:pt x="2" y="0"/>
                  </a:lnTo>
                  <a:lnTo>
                    <a:pt x="5" y="1"/>
                  </a:lnTo>
                  <a:lnTo>
                    <a:pt x="7" y="0"/>
                  </a:lnTo>
                  <a:lnTo>
                    <a:pt x="16" y="1"/>
                  </a:lnTo>
                  <a:lnTo>
                    <a:pt x="18" y="2"/>
                  </a:lnTo>
                  <a:lnTo>
                    <a:pt x="19" y="3"/>
                  </a:lnTo>
                  <a:lnTo>
                    <a:pt x="18" y="5"/>
                  </a:lnTo>
                  <a:lnTo>
                    <a:pt x="18" y="6"/>
                  </a:lnTo>
                  <a:lnTo>
                    <a:pt x="16" y="7"/>
                  </a:lnTo>
                  <a:lnTo>
                    <a:pt x="14" y="8"/>
                  </a:lnTo>
                  <a:lnTo>
                    <a:pt x="10" y="7"/>
                  </a:lnTo>
                  <a:lnTo>
                    <a:pt x="6" y="8"/>
                  </a:lnTo>
                  <a:lnTo>
                    <a:pt x="4" y="9"/>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8" name="Freeform 20"/>
            <p:cNvSpPr>
              <a:spLocks/>
            </p:cNvSpPr>
            <p:nvPr/>
          </p:nvSpPr>
          <p:spPr bwMode="auto">
            <a:xfrm>
              <a:off x="2826712" y="5338763"/>
              <a:ext cx="144463" cy="61912"/>
            </a:xfrm>
            <a:custGeom>
              <a:avLst/>
              <a:gdLst/>
              <a:ahLst/>
              <a:cxnLst>
                <a:cxn ang="0">
                  <a:pos x="9" y="3"/>
                </a:cxn>
                <a:cxn ang="0">
                  <a:pos x="10" y="8"/>
                </a:cxn>
                <a:cxn ang="0">
                  <a:pos x="16" y="9"/>
                </a:cxn>
                <a:cxn ang="0">
                  <a:pos x="20" y="10"/>
                </a:cxn>
                <a:cxn ang="0">
                  <a:pos x="26" y="10"/>
                </a:cxn>
                <a:cxn ang="0">
                  <a:pos x="37" y="5"/>
                </a:cxn>
                <a:cxn ang="0">
                  <a:pos x="47" y="1"/>
                </a:cxn>
                <a:cxn ang="0">
                  <a:pos x="52" y="2"/>
                </a:cxn>
                <a:cxn ang="0">
                  <a:pos x="61" y="3"/>
                </a:cxn>
                <a:cxn ang="0">
                  <a:pos x="69" y="9"/>
                </a:cxn>
                <a:cxn ang="0">
                  <a:pos x="72" y="15"/>
                </a:cxn>
                <a:cxn ang="0">
                  <a:pos x="76" y="22"/>
                </a:cxn>
                <a:cxn ang="0">
                  <a:pos x="74" y="24"/>
                </a:cxn>
                <a:cxn ang="0">
                  <a:pos x="70" y="25"/>
                </a:cxn>
                <a:cxn ang="0">
                  <a:pos x="69" y="27"/>
                </a:cxn>
                <a:cxn ang="0">
                  <a:pos x="66" y="32"/>
                </a:cxn>
                <a:cxn ang="0">
                  <a:pos x="61" y="23"/>
                </a:cxn>
                <a:cxn ang="0">
                  <a:pos x="62" y="19"/>
                </a:cxn>
                <a:cxn ang="0">
                  <a:pos x="67" y="19"/>
                </a:cxn>
                <a:cxn ang="0">
                  <a:pos x="65" y="17"/>
                </a:cxn>
                <a:cxn ang="0">
                  <a:pos x="62" y="16"/>
                </a:cxn>
                <a:cxn ang="0">
                  <a:pos x="58" y="14"/>
                </a:cxn>
                <a:cxn ang="0">
                  <a:pos x="57" y="11"/>
                </a:cxn>
                <a:cxn ang="0">
                  <a:pos x="55" y="10"/>
                </a:cxn>
                <a:cxn ang="0">
                  <a:pos x="54" y="9"/>
                </a:cxn>
                <a:cxn ang="0">
                  <a:pos x="48" y="8"/>
                </a:cxn>
                <a:cxn ang="0">
                  <a:pos x="42" y="10"/>
                </a:cxn>
                <a:cxn ang="0">
                  <a:pos x="42" y="13"/>
                </a:cxn>
                <a:cxn ang="0">
                  <a:pos x="37" y="16"/>
                </a:cxn>
                <a:cxn ang="0">
                  <a:pos x="33" y="19"/>
                </a:cxn>
                <a:cxn ang="0">
                  <a:pos x="36" y="22"/>
                </a:cxn>
                <a:cxn ang="0">
                  <a:pos x="39" y="27"/>
                </a:cxn>
                <a:cxn ang="0">
                  <a:pos x="38" y="28"/>
                </a:cxn>
                <a:cxn ang="0">
                  <a:pos x="33" y="30"/>
                </a:cxn>
                <a:cxn ang="0">
                  <a:pos x="28" y="31"/>
                </a:cxn>
                <a:cxn ang="0">
                  <a:pos x="28" y="29"/>
                </a:cxn>
                <a:cxn ang="0">
                  <a:pos x="24" y="22"/>
                </a:cxn>
                <a:cxn ang="0">
                  <a:pos x="19" y="24"/>
                </a:cxn>
                <a:cxn ang="0">
                  <a:pos x="16" y="19"/>
                </a:cxn>
                <a:cxn ang="0">
                  <a:pos x="8" y="17"/>
                </a:cxn>
                <a:cxn ang="0">
                  <a:pos x="3" y="18"/>
                </a:cxn>
                <a:cxn ang="0">
                  <a:pos x="2" y="17"/>
                </a:cxn>
                <a:cxn ang="0">
                  <a:pos x="3" y="14"/>
                </a:cxn>
                <a:cxn ang="0">
                  <a:pos x="4" y="9"/>
                </a:cxn>
                <a:cxn ang="0">
                  <a:pos x="1" y="3"/>
                </a:cxn>
                <a:cxn ang="0">
                  <a:pos x="3" y="0"/>
                </a:cxn>
                <a:cxn ang="0">
                  <a:pos x="6" y="1"/>
                </a:cxn>
              </a:cxnLst>
              <a:rect l="0" t="0" r="r" b="b"/>
              <a:pathLst>
                <a:path w="76" h="32">
                  <a:moveTo>
                    <a:pt x="6" y="1"/>
                  </a:moveTo>
                  <a:lnTo>
                    <a:pt x="9" y="3"/>
                  </a:lnTo>
                  <a:lnTo>
                    <a:pt x="10" y="6"/>
                  </a:lnTo>
                  <a:lnTo>
                    <a:pt x="10" y="8"/>
                  </a:lnTo>
                  <a:lnTo>
                    <a:pt x="12" y="9"/>
                  </a:lnTo>
                  <a:lnTo>
                    <a:pt x="16" y="9"/>
                  </a:lnTo>
                  <a:lnTo>
                    <a:pt x="17" y="7"/>
                  </a:lnTo>
                  <a:lnTo>
                    <a:pt x="20" y="10"/>
                  </a:lnTo>
                  <a:lnTo>
                    <a:pt x="24" y="10"/>
                  </a:lnTo>
                  <a:lnTo>
                    <a:pt x="26" y="10"/>
                  </a:lnTo>
                  <a:lnTo>
                    <a:pt x="34" y="6"/>
                  </a:lnTo>
                  <a:lnTo>
                    <a:pt x="37" y="5"/>
                  </a:lnTo>
                  <a:lnTo>
                    <a:pt x="45" y="0"/>
                  </a:lnTo>
                  <a:lnTo>
                    <a:pt x="47" y="1"/>
                  </a:lnTo>
                  <a:lnTo>
                    <a:pt x="52" y="1"/>
                  </a:lnTo>
                  <a:lnTo>
                    <a:pt x="52" y="2"/>
                  </a:lnTo>
                  <a:lnTo>
                    <a:pt x="57" y="2"/>
                  </a:lnTo>
                  <a:lnTo>
                    <a:pt x="61" y="3"/>
                  </a:lnTo>
                  <a:lnTo>
                    <a:pt x="65" y="6"/>
                  </a:lnTo>
                  <a:lnTo>
                    <a:pt x="69" y="9"/>
                  </a:lnTo>
                  <a:lnTo>
                    <a:pt x="71" y="13"/>
                  </a:lnTo>
                  <a:lnTo>
                    <a:pt x="72" y="15"/>
                  </a:lnTo>
                  <a:lnTo>
                    <a:pt x="73" y="15"/>
                  </a:lnTo>
                  <a:lnTo>
                    <a:pt x="76" y="22"/>
                  </a:lnTo>
                  <a:lnTo>
                    <a:pt x="74" y="22"/>
                  </a:lnTo>
                  <a:lnTo>
                    <a:pt x="74" y="24"/>
                  </a:lnTo>
                  <a:lnTo>
                    <a:pt x="70" y="27"/>
                  </a:lnTo>
                  <a:lnTo>
                    <a:pt x="70" y="25"/>
                  </a:lnTo>
                  <a:lnTo>
                    <a:pt x="69" y="25"/>
                  </a:lnTo>
                  <a:lnTo>
                    <a:pt x="69" y="27"/>
                  </a:lnTo>
                  <a:lnTo>
                    <a:pt x="68" y="28"/>
                  </a:lnTo>
                  <a:lnTo>
                    <a:pt x="66" y="32"/>
                  </a:lnTo>
                  <a:lnTo>
                    <a:pt x="64" y="27"/>
                  </a:lnTo>
                  <a:lnTo>
                    <a:pt x="61" y="23"/>
                  </a:lnTo>
                  <a:lnTo>
                    <a:pt x="60" y="20"/>
                  </a:lnTo>
                  <a:lnTo>
                    <a:pt x="62" y="19"/>
                  </a:lnTo>
                  <a:lnTo>
                    <a:pt x="63" y="18"/>
                  </a:lnTo>
                  <a:lnTo>
                    <a:pt x="67" y="19"/>
                  </a:lnTo>
                  <a:lnTo>
                    <a:pt x="65" y="18"/>
                  </a:lnTo>
                  <a:lnTo>
                    <a:pt x="65" y="17"/>
                  </a:lnTo>
                  <a:lnTo>
                    <a:pt x="64" y="14"/>
                  </a:lnTo>
                  <a:lnTo>
                    <a:pt x="62" y="16"/>
                  </a:lnTo>
                  <a:lnTo>
                    <a:pt x="60" y="16"/>
                  </a:lnTo>
                  <a:lnTo>
                    <a:pt x="58" y="14"/>
                  </a:lnTo>
                  <a:lnTo>
                    <a:pt x="58" y="12"/>
                  </a:lnTo>
                  <a:lnTo>
                    <a:pt x="57" y="11"/>
                  </a:lnTo>
                  <a:lnTo>
                    <a:pt x="56" y="12"/>
                  </a:lnTo>
                  <a:lnTo>
                    <a:pt x="55" y="10"/>
                  </a:lnTo>
                  <a:lnTo>
                    <a:pt x="54" y="10"/>
                  </a:lnTo>
                  <a:lnTo>
                    <a:pt x="54" y="9"/>
                  </a:lnTo>
                  <a:lnTo>
                    <a:pt x="51" y="8"/>
                  </a:lnTo>
                  <a:lnTo>
                    <a:pt x="48" y="8"/>
                  </a:lnTo>
                  <a:lnTo>
                    <a:pt x="45" y="9"/>
                  </a:lnTo>
                  <a:lnTo>
                    <a:pt x="42" y="10"/>
                  </a:lnTo>
                  <a:lnTo>
                    <a:pt x="42" y="12"/>
                  </a:lnTo>
                  <a:lnTo>
                    <a:pt x="42" y="13"/>
                  </a:lnTo>
                  <a:lnTo>
                    <a:pt x="39" y="15"/>
                  </a:lnTo>
                  <a:lnTo>
                    <a:pt x="37" y="16"/>
                  </a:lnTo>
                  <a:lnTo>
                    <a:pt x="35" y="16"/>
                  </a:lnTo>
                  <a:lnTo>
                    <a:pt x="33" y="19"/>
                  </a:lnTo>
                  <a:lnTo>
                    <a:pt x="34" y="21"/>
                  </a:lnTo>
                  <a:lnTo>
                    <a:pt x="36" y="22"/>
                  </a:lnTo>
                  <a:lnTo>
                    <a:pt x="38" y="25"/>
                  </a:lnTo>
                  <a:lnTo>
                    <a:pt x="39" y="27"/>
                  </a:lnTo>
                  <a:lnTo>
                    <a:pt x="39" y="28"/>
                  </a:lnTo>
                  <a:lnTo>
                    <a:pt x="38" y="28"/>
                  </a:lnTo>
                  <a:lnTo>
                    <a:pt x="36" y="28"/>
                  </a:lnTo>
                  <a:lnTo>
                    <a:pt x="33" y="30"/>
                  </a:lnTo>
                  <a:lnTo>
                    <a:pt x="30" y="31"/>
                  </a:lnTo>
                  <a:lnTo>
                    <a:pt x="28" y="31"/>
                  </a:lnTo>
                  <a:lnTo>
                    <a:pt x="27" y="30"/>
                  </a:lnTo>
                  <a:lnTo>
                    <a:pt x="28" y="29"/>
                  </a:lnTo>
                  <a:lnTo>
                    <a:pt x="26" y="24"/>
                  </a:lnTo>
                  <a:lnTo>
                    <a:pt x="24" y="22"/>
                  </a:lnTo>
                  <a:lnTo>
                    <a:pt x="23" y="26"/>
                  </a:lnTo>
                  <a:lnTo>
                    <a:pt x="19" y="24"/>
                  </a:lnTo>
                  <a:lnTo>
                    <a:pt x="17" y="19"/>
                  </a:lnTo>
                  <a:lnTo>
                    <a:pt x="16" y="19"/>
                  </a:lnTo>
                  <a:lnTo>
                    <a:pt x="11" y="19"/>
                  </a:lnTo>
                  <a:lnTo>
                    <a:pt x="8" y="17"/>
                  </a:lnTo>
                  <a:lnTo>
                    <a:pt x="5" y="17"/>
                  </a:lnTo>
                  <a:lnTo>
                    <a:pt x="3" y="18"/>
                  </a:lnTo>
                  <a:lnTo>
                    <a:pt x="1" y="21"/>
                  </a:lnTo>
                  <a:lnTo>
                    <a:pt x="2" y="17"/>
                  </a:lnTo>
                  <a:lnTo>
                    <a:pt x="0" y="16"/>
                  </a:lnTo>
                  <a:lnTo>
                    <a:pt x="3" y="14"/>
                  </a:lnTo>
                  <a:lnTo>
                    <a:pt x="2" y="11"/>
                  </a:lnTo>
                  <a:lnTo>
                    <a:pt x="4" y="9"/>
                  </a:lnTo>
                  <a:lnTo>
                    <a:pt x="1" y="7"/>
                  </a:lnTo>
                  <a:lnTo>
                    <a:pt x="1" y="3"/>
                  </a:lnTo>
                  <a:lnTo>
                    <a:pt x="1" y="1"/>
                  </a:lnTo>
                  <a:lnTo>
                    <a:pt x="3" y="0"/>
                  </a:lnTo>
                  <a:lnTo>
                    <a:pt x="5" y="1"/>
                  </a:lnTo>
                  <a:lnTo>
                    <a:pt x="6" y="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09" name="Freeform 21"/>
            <p:cNvSpPr>
              <a:spLocks/>
            </p:cNvSpPr>
            <p:nvPr/>
          </p:nvSpPr>
          <p:spPr bwMode="auto">
            <a:xfrm>
              <a:off x="3339475" y="5308603"/>
              <a:ext cx="22225" cy="20637"/>
            </a:xfrm>
            <a:custGeom>
              <a:avLst/>
              <a:gdLst/>
              <a:ahLst/>
              <a:cxnLst>
                <a:cxn ang="0">
                  <a:pos x="12" y="1"/>
                </a:cxn>
                <a:cxn ang="0">
                  <a:pos x="12" y="2"/>
                </a:cxn>
                <a:cxn ang="0">
                  <a:pos x="11" y="2"/>
                </a:cxn>
                <a:cxn ang="0">
                  <a:pos x="11" y="3"/>
                </a:cxn>
                <a:cxn ang="0">
                  <a:pos x="11" y="4"/>
                </a:cxn>
                <a:cxn ang="0">
                  <a:pos x="11" y="5"/>
                </a:cxn>
                <a:cxn ang="0">
                  <a:pos x="12" y="7"/>
                </a:cxn>
                <a:cxn ang="0">
                  <a:pos x="11" y="10"/>
                </a:cxn>
                <a:cxn ang="0">
                  <a:pos x="9" y="11"/>
                </a:cxn>
                <a:cxn ang="0">
                  <a:pos x="8" y="10"/>
                </a:cxn>
                <a:cxn ang="0">
                  <a:pos x="7" y="11"/>
                </a:cxn>
                <a:cxn ang="0">
                  <a:pos x="4" y="10"/>
                </a:cxn>
                <a:cxn ang="0">
                  <a:pos x="3" y="11"/>
                </a:cxn>
                <a:cxn ang="0">
                  <a:pos x="3" y="10"/>
                </a:cxn>
                <a:cxn ang="0">
                  <a:pos x="0" y="10"/>
                </a:cxn>
                <a:cxn ang="0">
                  <a:pos x="0" y="10"/>
                </a:cxn>
                <a:cxn ang="0">
                  <a:pos x="1" y="10"/>
                </a:cxn>
                <a:cxn ang="0">
                  <a:pos x="2" y="10"/>
                </a:cxn>
                <a:cxn ang="0">
                  <a:pos x="3" y="9"/>
                </a:cxn>
                <a:cxn ang="0">
                  <a:pos x="3" y="8"/>
                </a:cxn>
                <a:cxn ang="0">
                  <a:pos x="4" y="8"/>
                </a:cxn>
                <a:cxn ang="0">
                  <a:pos x="5" y="8"/>
                </a:cxn>
                <a:cxn ang="0">
                  <a:pos x="6" y="8"/>
                </a:cxn>
                <a:cxn ang="0">
                  <a:pos x="5" y="6"/>
                </a:cxn>
                <a:cxn ang="0">
                  <a:pos x="5" y="5"/>
                </a:cxn>
                <a:cxn ang="0">
                  <a:pos x="5" y="4"/>
                </a:cxn>
                <a:cxn ang="0">
                  <a:pos x="5" y="3"/>
                </a:cxn>
                <a:cxn ang="0">
                  <a:pos x="5" y="2"/>
                </a:cxn>
                <a:cxn ang="0">
                  <a:pos x="3" y="2"/>
                </a:cxn>
                <a:cxn ang="0">
                  <a:pos x="3" y="2"/>
                </a:cxn>
                <a:cxn ang="0">
                  <a:pos x="5" y="2"/>
                </a:cxn>
                <a:cxn ang="0">
                  <a:pos x="6" y="1"/>
                </a:cxn>
                <a:cxn ang="0">
                  <a:pos x="6" y="1"/>
                </a:cxn>
                <a:cxn ang="0">
                  <a:pos x="9" y="1"/>
                </a:cxn>
                <a:cxn ang="0">
                  <a:pos x="9" y="1"/>
                </a:cxn>
                <a:cxn ang="0">
                  <a:pos x="11" y="0"/>
                </a:cxn>
                <a:cxn ang="0">
                  <a:pos x="12" y="1"/>
                </a:cxn>
              </a:cxnLst>
              <a:rect l="0" t="0" r="r" b="b"/>
              <a:pathLst>
                <a:path w="12" h="11">
                  <a:moveTo>
                    <a:pt x="12" y="1"/>
                  </a:moveTo>
                  <a:lnTo>
                    <a:pt x="12" y="2"/>
                  </a:lnTo>
                  <a:lnTo>
                    <a:pt x="11" y="2"/>
                  </a:lnTo>
                  <a:lnTo>
                    <a:pt x="11" y="3"/>
                  </a:lnTo>
                  <a:lnTo>
                    <a:pt x="11" y="4"/>
                  </a:lnTo>
                  <a:lnTo>
                    <a:pt x="11" y="5"/>
                  </a:lnTo>
                  <a:lnTo>
                    <a:pt x="12" y="7"/>
                  </a:lnTo>
                  <a:lnTo>
                    <a:pt x="11" y="10"/>
                  </a:lnTo>
                  <a:lnTo>
                    <a:pt x="9" y="11"/>
                  </a:lnTo>
                  <a:lnTo>
                    <a:pt x="8" y="10"/>
                  </a:lnTo>
                  <a:lnTo>
                    <a:pt x="7" y="11"/>
                  </a:lnTo>
                  <a:lnTo>
                    <a:pt x="4" y="10"/>
                  </a:lnTo>
                  <a:lnTo>
                    <a:pt x="3" y="11"/>
                  </a:lnTo>
                  <a:lnTo>
                    <a:pt x="3" y="10"/>
                  </a:lnTo>
                  <a:lnTo>
                    <a:pt x="0" y="10"/>
                  </a:lnTo>
                  <a:lnTo>
                    <a:pt x="0" y="10"/>
                  </a:lnTo>
                  <a:lnTo>
                    <a:pt x="1" y="10"/>
                  </a:lnTo>
                  <a:lnTo>
                    <a:pt x="2" y="10"/>
                  </a:lnTo>
                  <a:lnTo>
                    <a:pt x="3" y="9"/>
                  </a:lnTo>
                  <a:lnTo>
                    <a:pt x="3" y="8"/>
                  </a:lnTo>
                  <a:lnTo>
                    <a:pt x="4" y="8"/>
                  </a:lnTo>
                  <a:lnTo>
                    <a:pt x="5" y="8"/>
                  </a:lnTo>
                  <a:lnTo>
                    <a:pt x="6" y="8"/>
                  </a:lnTo>
                  <a:lnTo>
                    <a:pt x="5" y="6"/>
                  </a:lnTo>
                  <a:lnTo>
                    <a:pt x="5" y="5"/>
                  </a:lnTo>
                  <a:lnTo>
                    <a:pt x="5" y="4"/>
                  </a:lnTo>
                  <a:lnTo>
                    <a:pt x="5" y="3"/>
                  </a:lnTo>
                  <a:lnTo>
                    <a:pt x="5" y="2"/>
                  </a:lnTo>
                  <a:lnTo>
                    <a:pt x="3" y="2"/>
                  </a:lnTo>
                  <a:lnTo>
                    <a:pt x="3" y="2"/>
                  </a:lnTo>
                  <a:lnTo>
                    <a:pt x="5" y="2"/>
                  </a:lnTo>
                  <a:lnTo>
                    <a:pt x="6" y="1"/>
                  </a:lnTo>
                  <a:lnTo>
                    <a:pt x="6" y="1"/>
                  </a:lnTo>
                  <a:lnTo>
                    <a:pt x="9" y="1"/>
                  </a:lnTo>
                  <a:lnTo>
                    <a:pt x="9" y="1"/>
                  </a:lnTo>
                  <a:lnTo>
                    <a:pt x="11" y="0"/>
                  </a:lnTo>
                  <a:lnTo>
                    <a:pt x="12" y="1"/>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0" name="Freeform 22"/>
            <p:cNvSpPr>
              <a:spLocks/>
            </p:cNvSpPr>
            <p:nvPr/>
          </p:nvSpPr>
          <p:spPr bwMode="auto">
            <a:xfrm>
              <a:off x="3063250" y="5273678"/>
              <a:ext cx="333375" cy="290513"/>
            </a:xfrm>
            <a:custGeom>
              <a:avLst/>
              <a:gdLst/>
              <a:ahLst/>
              <a:cxnLst>
                <a:cxn ang="0">
                  <a:pos x="161" y="99"/>
                </a:cxn>
                <a:cxn ang="0">
                  <a:pos x="140" y="106"/>
                </a:cxn>
                <a:cxn ang="0">
                  <a:pos x="132" y="110"/>
                </a:cxn>
                <a:cxn ang="0">
                  <a:pos x="115" y="106"/>
                </a:cxn>
                <a:cxn ang="0">
                  <a:pos x="116" y="111"/>
                </a:cxn>
                <a:cxn ang="0">
                  <a:pos x="121" y="128"/>
                </a:cxn>
                <a:cxn ang="0">
                  <a:pos x="129" y="132"/>
                </a:cxn>
                <a:cxn ang="0">
                  <a:pos x="119" y="140"/>
                </a:cxn>
                <a:cxn ang="0">
                  <a:pos x="106" y="147"/>
                </a:cxn>
                <a:cxn ang="0">
                  <a:pos x="100" y="146"/>
                </a:cxn>
                <a:cxn ang="0">
                  <a:pos x="86" y="146"/>
                </a:cxn>
                <a:cxn ang="0">
                  <a:pos x="81" y="136"/>
                </a:cxn>
                <a:cxn ang="0">
                  <a:pos x="72" y="122"/>
                </a:cxn>
                <a:cxn ang="0">
                  <a:pos x="75" y="110"/>
                </a:cxn>
                <a:cxn ang="0">
                  <a:pos x="70" y="97"/>
                </a:cxn>
                <a:cxn ang="0">
                  <a:pos x="73" y="88"/>
                </a:cxn>
                <a:cxn ang="0">
                  <a:pos x="60" y="79"/>
                </a:cxn>
                <a:cxn ang="0">
                  <a:pos x="49" y="78"/>
                </a:cxn>
                <a:cxn ang="0">
                  <a:pos x="36" y="68"/>
                </a:cxn>
                <a:cxn ang="0">
                  <a:pos x="17" y="67"/>
                </a:cxn>
                <a:cxn ang="0">
                  <a:pos x="13" y="53"/>
                </a:cxn>
                <a:cxn ang="0">
                  <a:pos x="4" y="39"/>
                </a:cxn>
                <a:cxn ang="0">
                  <a:pos x="5" y="28"/>
                </a:cxn>
                <a:cxn ang="0">
                  <a:pos x="16" y="14"/>
                </a:cxn>
                <a:cxn ang="0">
                  <a:pos x="19" y="5"/>
                </a:cxn>
                <a:cxn ang="0">
                  <a:pos x="22" y="5"/>
                </a:cxn>
                <a:cxn ang="0">
                  <a:pos x="19" y="14"/>
                </a:cxn>
                <a:cxn ang="0">
                  <a:pos x="20" y="21"/>
                </a:cxn>
                <a:cxn ang="0">
                  <a:pos x="17" y="33"/>
                </a:cxn>
                <a:cxn ang="0">
                  <a:pos x="25" y="40"/>
                </a:cxn>
                <a:cxn ang="0">
                  <a:pos x="30" y="34"/>
                </a:cxn>
                <a:cxn ang="0">
                  <a:pos x="24" y="23"/>
                </a:cxn>
                <a:cxn ang="0">
                  <a:pos x="24" y="17"/>
                </a:cxn>
                <a:cxn ang="0">
                  <a:pos x="41" y="11"/>
                </a:cxn>
                <a:cxn ang="0">
                  <a:pos x="46" y="8"/>
                </a:cxn>
                <a:cxn ang="0">
                  <a:pos x="44" y="6"/>
                </a:cxn>
                <a:cxn ang="0">
                  <a:pos x="39" y="3"/>
                </a:cxn>
                <a:cxn ang="0">
                  <a:pos x="44" y="1"/>
                </a:cxn>
                <a:cxn ang="0">
                  <a:pos x="46" y="6"/>
                </a:cxn>
                <a:cxn ang="0">
                  <a:pos x="49" y="9"/>
                </a:cxn>
                <a:cxn ang="0">
                  <a:pos x="61" y="13"/>
                </a:cxn>
                <a:cxn ang="0">
                  <a:pos x="69" y="22"/>
                </a:cxn>
                <a:cxn ang="0">
                  <a:pos x="88" y="20"/>
                </a:cxn>
                <a:cxn ang="0">
                  <a:pos x="100" y="26"/>
                </a:cxn>
                <a:cxn ang="0">
                  <a:pos x="113" y="26"/>
                </a:cxn>
                <a:cxn ang="0">
                  <a:pos x="130" y="20"/>
                </a:cxn>
                <a:cxn ang="0">
                  <a:pos x="144" y="21"/>
                </a:cxn>
                <a:cxn ang="0">
                  <a:pos x="134" y="23"/>
                </a:cxn>
                <a:cxn ang="0">
                  <a:pos x="142" y="33"/>
                </a:cxn>
                <a:cxn ang="0">
                  <a:pos x="150" y="31"/>
                </a:cxn>
                <a:cxn ang="0">
                  <a:pos x="162" y="37"/>
                </a:cxn>
                <a:cxn ang="0">
                  <a:pos x="149" y="48"/>
                </a:cxn>
                <a:cxn ang="0">
                  <a:pos x="160" y="48"/>
                </a:cxn>
                <a:cxn ang="0">
                  <a:pos x="175" y="51"/>
                </a:cxn>
                <a:cxn ang="0">
                  <a:pos x="165" y="64"/>
                </a:cxn>
                <a:cxn ang="0">
                  <a:pos x="165" y="71"/>
                </a:cxn>
                <a:cxn ang="0">
                  <a:pos x="156" y="82"/>
                </a:cxn>
                <a:cxn ang="0">
                  <a:pos x="165" y="94"/>
                </a:cxn>
              </a:cxnLst>
              <a:rect l="0" t="0" r="r" b="b"/>
              <a:pathLst>
                <a:path w="175" h="152">
                  <a:moveTo>
                    <a:pt x="165" y="94"/>
                  </a:moveTo>
                  <a:lnTo>
                    <a:pt x="165" y="95"/>
                  </a:lnTo>
                  <a:lnTo>
                    <a:pt x="165" y="97"/>
                  </a:lnTo>
                  <a:lnTo>
                    <a:pt x="161" y="99"/>
                  </a:lnTo>
                  <a:lnTo>
                    <a:pt x="151" y="104"/>
                  </a:lnTo>
                  <a:lnTo>
                    <a:pt x="146" y="106"/>
                  </a:lnTo>
                  <a:lnTo>
                    <a:pt x="143" y="106"/>
                  </a:lnTo>
                  <a:lnTo>
                    <a:pt x="140" y="106"/>
                  </a:lnTo>
                  <a:lnTo>
                    <a:pt x="139" y="107"/>
                  </a:lnTo>
                  <a:lnTo>
                    <a:pt x="137" y="113"/>
                  </a:lnTo>
                  <a:lnTo>
                    <a:pt x="135" y="114"/>
                  </a:lnTo>
                  <a:lnTo>
                    <a:pt x="132" y="110"/>
                  </a:lnTo>
                  <a:lnTo>
                    <a:pt x="130" y="109"/>
                  </a:lnTo>
                  <a:lnTo>
                    <a:pt x="123" y="109"/>
                  </a:lnTo>
                  <a:lnTo>
                    <a:pt x="121" y="109"/>
                  </a:lnTo>
                  <a:lnTo>
                    <a:pt x="115" y="106"/>
                  </a:lnTo>
                  <a:lnTo>
                    <a:pt x="114" y="106"/>
                  </a:lnTo>
                  <a:lnTo>
                    <a:pt x="113" y="106"/>
                  </a:lnTo>
                  <a:lnTo>
                    <a:pt x="112" y="107"/>
                  </a:lnTo>
                  <a:lnTo>
                    <a:pt x="116" y="111"/>
                  </a:lnTo>
                  <a:lnTo>
                    <a:pt x="118" y="115"/>
                  </a:lnTo>
                  <a:lnTo>
                    <a:pt x="120" y="124"/>
                  </a:lnTo>
                  <a:lnTo>
                    <a:pt x="121" y="127"/>
                  </a:lnTo>
                  <a:lnTo>
                    <a:pt x="121" y="128"/>
                  </a:lnTo>
                  <a:lnTo>
                    <a:pt x="127" y="128"/>
                  </a:lnTo>
                  <a:lnTo>
                    <a:pt x="130" y="129"/>
                  </a:lnTo>
                  <a:lnTo>
                    <a:pt x="130" y="131"/>
                  </a:lnTo>
                  <a:lnTo>
                    <a:pt x="129" y="132"/>
                  </a:lnTo>
                  <a:lnTo>
                    <a:pt x="126" y="134"/>
                  </a:lnTo>
                  <a:lnTo>
                    <a:pt x="122" y="134"/>
                  </a:lnTo>
                  <a:lnTo>
                    <a:pt x="121" y="136"/>
                  </a:lnTo>
                  <a:lnTo>
                    <a:pt x="119" y="140"/>
                  </a:lnTo>
                  <a:lnTo>
                    <a:pt x="118" y="141"/>
                  </a:lnTo>
                  <a:lnTo>
                    <a:pt x="114" y="142"/>
                  </a:lnTo>
                  <a:lnTo>
                    <a:pt x="111" y="143"/>
                  </a:lnTo>
                  <a:lnTo>
                    <a:pt x="106" y="147"/>
                  </a:lnTo>
                  <a:lnTo>
                    <a:pt x="103" y="152"/>
                  </a:lnTo>
                  <a:lnTo>
                    <a:pt x="101" y="152"/>
                  </a:lnTo>
                  <a:lnTo>
                    <a:pt x="100" y="147"/>
                  </a:lnTo>
                  <a:lnTo>
                    <a:pt x="100" y="146"/>
                  </a:lnTo>
                  <a:lnTo>
                    <a:pt x="95" y="150"/>
                  </a:lnTo>
                  <a:lnTo>
                    <a:pt x="93" y="151"/>
                  </a:lnTo>
                  <a:lnTo>
                    <a:pt x="90" y="149"/>
                  </a:lnTo>
                  <a:lnTo>
                    <a:pt x="86" y="146"/>
                  </a:lnTo>
                  <a:lnTo>
                    <a:pt x="84" y="146"/>
                  </a:lnTo>
                  <a:lnTo>
                    <a:pt x="82" y="143"/>
                  </a:lnTo>
                  <a:lnTo>
                    <a:pt x="82" y="140"/>
                  </a:lnTo>
                  <a:lnTo>
                    <a:pt x="81" y="136"/>
                  </a:lnTo>
                  <a:lnTo>
                    <a:pt x="80" y="133"/>
                  </a:lnTo>
                  <a:lnTo>
                    <a:pt x="79" y="132"/>
                  </a:lnTo>
                  <a:lnTo>
                    <a:pt x="75" y="125"/>
                  </a:lnTo>
                  <a:lnTo>
                    <a:pt x="72" y="122"/>
                  </a:lnTo>
                  <a:lnTo>
                    <a:pt x="75" y="119"/>
                  </a:lnTo>
                  <a:lnTo>
                    <a:pt x="79" y="116"/>
                  </a:lnTo>
                  <a:lnTo>
                    <a:pt x="78" y="114"/>
                  </a:lnTo>
                  <a:lnTo>
                    <a:pt x="75" y="110"/>
                  </a:lnTo>
                  <a:lnTo>
                    <a:pt x="74" y="108"/>
                  </a:lnTo>
                  <a:lnTo>
                    <a:pt x="71" y="103"/>
                  </a:lnTo>
                  <a:lnTo>
                    <a:pt x="70" y="98"/>
                  </a:lnTo>
                  <a:lnTo>
                    <a:pt x="70" y="97"/>
                  </a:lnTo>
                  <a:lnTo>
                    <a:pt x="70" y="94"/>
                  </a:lnTo>
                  <a:lnTo>
                    <a:pt x="69" y="92"/>
                  </a:lnTo>
                  <a:lnTo>
                    <a:pt x="70" y="91"/>
                  </a:lnTo>
                  <a:lnTo>
                    <a:pt x="73" y="88"/>
                  </a:lnTo>
                  <a:lnTo>
                    <a:pt x="73" y="82"/>
                  </a:lnTo>
                  <a:lnTo>
                    <a:pt x="75" y="79"/>
                  </a:lnTo>
                  <a:lnTo>
                    <a:pt x="72" y="78"/>
                  </a:lnTo>
                  <a:lnTo>
                    <a:pt x="60" y="79"/>
                  </a:lnTo>
                  <a:lnTo>
                    <a:pt x="56" y="80"/>
                  </a:lnTo>
                  <a:lnTo>
                    <a:pt x="53" y="81"/>
                  </a:lnTo>
                  <a:lnTo>
                    <a:pt x="52" y="81"/>
                  </a:lnTo>
                  <a:lnTo>
                    <a:pt x="49" y="78"/>
                  </a:lnTo>
                  <a:lnTo>
                    <a:pt x="44" y="72"/>
                  </a:lnTo>
                  <a:lnTo>
                    <a:pt x="43" y="71"/>
                  </a:lnTo>
                  <a:lnTo>
                    <a:pt x="39" y="69"/>
                  </a:lnTo>
                  <a:lnTo>
                    <a:pt x="36" y="68"/>
                  </a:lnTo>
                  <a:lnTo>
                    <a:pt x="29" y="68"/>
                  </a:lnTo>
                  <a:lnTo>
                    <a:pt x="22" y="68"/>
                  </a:lnTo>
                  <a:lnTo>
                    <a:pt x="19" y="69"/>
                  </a:lnTo>
                  <a:lnTo>
                    <a:pt x="17" y="67"/>
                  </a:lnTo>
                  <a:lnTo>
                    <a:pt x="15" y="64"/>
                  </a:lnTo>
                  <a:lnTo>
                    <a:pt x="12" y="62"/>
                  </a:lnTo>
                  <a:lnTo>
                    <a:pt x="12" y="60"/>
                  </a:lnTo>
                  <a:lnTo>
                    <a:pt x="13" y="53"/>
                  </a:lnTo>
                  <a:lnTo>
                    <a:pt x="13" y="51"/>
                  </a:lnTo>
                  <a:lnTo>
                    <a:pt x="7" y="43"/>
                  </a:lnTo>
                  <a:lnTo>
                    <a:pt x="6" y="39"/>
                  </a:lnTo>
                  <a:lnTo>
                    <a:pt x="4" y="39"/>
                  </a:lnTo>
                  <a:lnTo>
                    <a:pt x="2" y="40"/>
                  </a:lnTo>
                  <a:lnTo>
                    <a:pt x="0" y="40"/>
                  </a:lnTo>
                  <a:lnTo>
                    <a:pt x="4" y="32"/>
                  </a:lnTo>
                  <a:lnTo>
                    <a:pt x="5" y="28"/>
                  </a:lnTo>
                  <a:lnTo>
                    <a:pt x="6" y="24"/>
                  </a:lnTo>
                  <a:lnTo>
                    <a:pt x="12" y="14"/>
                  </a:lnTo>
                  <a:lnTo>
                    <a:pt x="14" y="13"/>
                  </a:lnTo>
                  <a:lnTo>
                    <a:pt x="16" y="14"/>
                  </a:lnTo>
                  <a:lnTo>
                    <a:pt x="16" y="11"/>
                  </a:lnTo>
                  <a:lnTo>
                    <a:pt x="16" y="8"/>
                  </a:lnTo>
                  <a:lnTo>
                    <a:pt x="16" y="7"/>
                  </a:lnTo>
                  <a:lnTo>
                    <a:pt x="19" y="5"/>
                  </a:lnTo>
                  <a:lnTo>
                    <a:pt x="22" y="4"/>
                  </a:lnTo>
                  <a:lnTo>
                    <a:pt x="27" y="4"/>
                  </a:lnTo>
                  <a:lnTo>
                    <a:pt x="28" y="4"/>
                  </a:lnTo>
                  <a:lnTo>
                    <a:pt x="22" y="5"/>
                  </a:lnTo>
                  <a:lnTo>
                    <a:pt x="18" y="7"/>
                  </a:lnTo>
                  <a:lnTo>
                    <a:pt x="17" y="8"/>
                  </a:lnTo>
                  <a:lnTo>
                    <a:pt x="18" y="12"/>
                  </a:lnTo>
                  <a:lnTo>
                    <a:pt x="19" y="14"/>
                  </a:lnTo>
                  <a:lnTo>
                    <a:pt x="21" y="15"/>
                  </a:lnTo>
                  <a:lnTo>
                    <a:pt x="20" y="16"/>
                  </a:lnTo>
                  <a:lnTo>
                    <a:pt x="21" y="19"/>
                  </a:lnTo>
                  <a:lnTo>
                    <a:pt x="20" y="21"/>
                  </a:lnTo>
                  <a:lnTo>
                    <a:pt x="18" y="23"/>
                  </a:lnTo>
                  <a:lnTo>
                    <a:pt x="16" y="28"/>
                  </a:lnTo>
                  <a:lnTo>
                    <a:pt x="16" y="31"/>
                  </a:lnTo>
                  <a:lnTo>
                    <a:pt x="17" y="33"/>
                  </a:lnTo>
                  <a:lnTo>
                    <a:pt x="19" y="35"/>
                  </a:lnTo>
                  <a:lnTo>
                    <a:pt x="20" y="39"/>
                  </a:lnTo>
                  <a:lnTo>
                    <a:pt x="22" y="41"/>
                  </a:lnTo>
                  <a:lnTo>
                    <a:pt x="25" y="40"/>
                  </a:lnTo>
                  <a:lnTo>
                    <a:pt x="26" y="40"/>
                  </a:lnTo>
                  <a:lnTo>
                    <a:pt x="29" y="38"/>
                  </a:lnTo>
                  <a:lnTo>
                    <a:pt x="30" y="37"/>
                  </a:lnTo>
                  <a:lnTo>
                    <a:pt x="30" y="34"/>
                  </a:lnTo>
                  <a:lnTo>
                    <a:pt x="29" y="30"/>
                  </a:lnTo>
                  <a:lnTo>
                    <a:pt x="28" y="29"/>
                  </a:lnTo>
                  <a:lnTo>
                    <a:pt x="25" y="24"/>
                  </a:lnTo>
                  <a:lnTo>
                    <a:pt x="24" y="23"/>
                  </a:lnTo>
                  <a:lnTo>
                    <a:pt x="24" y="21"/>
                  </a:lnTo>
                  <a:lnTo>
                    <a:pt x="22" y="20"/>
                  </a:lnTo>
                  <a:lnTo>
                    <a:pt x="24" y="19"/>
                  </a:lnTo>
                  <a:lnTo>
                    <a:pt x="24" y="17"/>
                  </a:lnTo>
                  <a:lnTo>
                    <a:pt x="23" y="17"/>
                  </a:lnTo>
                  <a:lnTo>
                    <a:pt x="29" y="14"/>
                  </a:lnTo>
                  <a:lnTo>
                    <a:pt x="35" y="13"/>
                  </a:lnTo>
                  <a:lnTo>
                    <a:pt x="41" y="11"/>
                  </a:lnTo>
                  <a:lnTo>
                    <a:pt x="41" y="10"/>
                  </a:lnTo>
                  <a:lnTo>
                    <a:pt x="45" y="9"/>
                  </a:lnTo>
                  <a:lnTo>
                    <a:pt x="46" y="9"/>
                  </a:lnTo>
                  <a:lnTo>
                    <a:pt x="46" y="8"/>
                  </a:lnTo>
                  <a:lnTo>
                    <a:pt x="46" y="7"/>
                  </a:lnTo>
                  <a:lnTo>
                    <a:pt x="45" y="7"/>
                  </a:lnTo>
                  <a:lnTo>
                    <a:pt x="45" y="6"/>
                  </a:lnTo>
                  <a:lnTo>
                    <a:pt x="44" y="6"/>
                  </a:lnTo>
                  <a:lnTo>
                    <a:pt x="43" y="6"/>
                  </a:lnTo>
                  <a:lnTo>
                    <a:pt x="42" y="6"/>
                  </a:lnTo>
                  <a:lnTo>
                    <a:pt x="40" y="6"/>
                  </a:lnTo>
                  <a:lnTo>
                    <a:pt x="39" y="3"/>
                  </a:lnTo>
                  <a:lnTo>
                    <a:pt x="39" y="1"/>
                  </a:lnTo>
                  <a:lnTo>
                    <a:pt x="41" y="0"/>
                  </a:lnTo>
                  <a:lnTo>
                    <a:pt x="43" y="0"/>
                  </a:lnTo>
                  <a:lnTo>
                    <a:pt x="44" y="1"/>
                  </a:lnTo>
                  <a:lnTo>
                    <a:pt x="45" y="3"/>
                  </a:lnTo>
                  <a:lnTo>
                    <a:pt x="46" y="4"/>
                  </a:lnTo>
                  <a:lnTo>
                    <a:pt x="46" y="5"/>
                  </a:lnTo>
                  <a:lnTo>
                    <a:pt x="46" y="6"/>
                  </a:lnTo>
                  <a:lnTo>
                    <a:pt x="46" y="6"/>
                  </a:lnTo>
                  <a:lnTo>
                    <a:pt x="46" y="7"/>
                  </a:lnTo>
                  <a:lnTo>
                    <a:pt x="48" y="9"/>
                  </a:lnTo>
                  <a:lnTo>
                    <a:pt x="49" y="9"/>
                  </a:lnTo>
                  <a:lnTo>
                    <a:pt x="54" y="10"/>
                  </a:lnTo>
                  <a:lnTo>
                    <a:pt x="56" y="10"/>
                  </a:lnTo>
                  <a:lnTo>
                    <a:pt x="60" y="11"/>
                  </a:lnTo>
                  <a:lnTo>
                    <a:pt x="61" y="13"/>
                  </a:lnTo>
                  <a:lnTo>
                    <a:pt x="64" y="16"/>
                  </a:lnTo>
                  <a:lnTo>
                    <a:pt x="65" y="20"/>
                  </a:lnTo>
                  <a:lnTo>
                    <a:pt x="67" y="22"/>
                  </a:lnTo>
                  <a:lnTo>
                    <a:pt x="69" y="22"/>
                  </a:lnTo>
                  <a:lnTo>
                    <a:pt x="75" y="21"/>
                  </a:lnTo>
                  <a:lnTo>
                    <a:pt x="80" y="21"/>
                  </a:lnTo>
                  <a:lnTo>
                    <a:pt x="84" y="20"/>
                  </a:lnTo>
                  <a:lnTo>
                    <a:pt x="88" y="20"/>
                  </a:lnTo>
                  <a:lnTo>
                    <a:pt x="93" y="21"/>
                  </a:lnTo>
                  <a:lnTo>
                    <a:pt x="95" y="24"/>
                  </a:lnTo>
                  <a:lnTo>
                    <a:pt x="96" y="25"/>
                  </a:lnTo>
                  <a:lnTo>
                    <a:pt x="100" y="26"/>
                  </a:lnTo>
                  <a:lnTo>
                    <a:pt x="103" y="27"/>
                  </a:lnTo>
                  <a:lnTo>
                    <a:pt x="109" y="28"/>
                  </a:lnTo>
                  <a:lnTo>
                    <a:pt x="111" y="27"/>
                  </a:lnTo>
                  <a:lnTo>
                    <a:pt x="113" y="26"/>
                  </a:lnTo>
                  <a:lnTo>
                    <a:pt x="120" y="21"/>
                  </a:lnTo>
                  <a:lnTo>
                    <a:pt x="122" y="20"/>
                  </a:lnTo>
                  <a:lnTo>
                    <a:pt x="125" y="20"/>
                  </a:lnTo>
                  <a:lnTo>
                    <a:pt x="130" y="20"/>
                  </a:lnTo>
                  <a:lnTo>
                    <a:pt x="137" y="19"/>
                  </a:lnTo>
                  <a:lnTo>
                    <a:pt x="142" y="20"/>
                  </a:lnTo>
                  <a:lnTo>
                    <a:pt x="144" y="20"/>
                  </a:lnTo>
                  <a:lnTo>
                    <a:pt x="144" y="21"/>
                  </a:lnTo>
                  <a:lnTo>
                    <a:pt x="142" y="22"/>
                  </a:lnTo>
                  <a:lnTo>
                    <a:pt x="137" y="22"/>
                  </a:lnTo>
                  <a:lnTo>
                    <a:pt x="134" y="22"/>
                  </a:lnTo>
                  <a:lnTo>
                    <a:pt x="134" y="23"/>
                  </a:lnTo>
                  <a:lnTo>
                    <a:pt x="134" y="24"/>
                  </a:lnTo>
                  <a:lnTo>
                    <a:pt x="138" y="26"/>
                  </a:lnTo>
                  <a:lnTo>
                    <a:pt x="141" y="29"/>
                  </a:lnTo>
                  <a:lnTo>
                    <a:pt x="142" y="33"/>
                  </a:lnTo>
                  <a:lnTo>
                    <a:pt x="144" y="30"/>
                  </a:lnTo>
                  <a:lnTo>
                    <a:pt x="145" y="29"/>
                  </a:lnTo>
                  <a:lnTo>
                    <a:pt x="147" y="31"/>
                  </a:lnTo>
                  <a:lnTo>
                    <a:pt x="150" y="31"/>
                  </a:lnTo>
                  <a:lnTo>
                    <a:pt x="152" y="31"/>
                  </a:lnTo>
                  <a:lnTo>
                    <a:pt x="154" y="33"/>
                  </a:lnTo>
                  <a:lnTo>
                    <a:pt x="159" y="35"/>
                  </a:lnTo>
                  <a:lnTo>
                    <a:pt x="162" y="37"/>
                  </a:lnTo>
                  <a:lnTo>
                    <a:pt x="157" y="40"/>
                  </a:lnTo>
                  <a:lnTo>
                    <a:pt x="156" y="44"/>
                  </a:lnTo>
                  <a:lnTo>
                    <a:pt x="155" y="45"/>
                  </a:lnTo>
                  <a:lnTo>
                    <a:pt x="149" y="48"/>
                  </a:lnTo>
                  <a:lnTo>
                    <a:pt x="152" y="48"/>
                  </a:lnTo>
                  <a:lnTo>
                    <a:pt x="156" y="49"/>
                  </a:lnTo>
                  <a:lnTo>
                    <a:pt x="157" y="49"/>
                  </a:lnTo>
                  <a:lnTo>
                    <a:pt x="160" y="48"/>
                  </a:lnTo>
                  <a:lnTo>
                    <a:pt x="165" y="47"/>
                  </a:lnTo>
                  <a:lnTo>
                    <a:pt x="169" y="48"/>
                  </a:lnTo>
                  <a:lnTo>
                    <a:pt x="174" y="50"/>
                  </a:lnTo>
                  <a:lnTo>
                    <a:pt x="175" y="51"/>
                  </a:lnTo>
                  <a:lnTo>
                    <a:pt x="174" y="54"/>
                  </a:lnTo>
                  <a:lnTo>
                    <a:pt x="165" y="61"/>
                  </a:lnTo>
                  <a:lnTo>
                    <a:pt x="164" y="62"/>
                  </a:lnTo>
                  <a:lnTo>
                    <a:pt x="165" y="64"/>
                  </a:lnTo>
                  <a:lnTo>
                    <a:pt x="168" y="67"/>
                  </a:lnTo>
                  <a:lnTo>
                    <a:pt x="169" y="69"/>
                  </a:lnTo>
                  <a:lnTo>
                    <a:pt x="167" y="71"/>
                  </a:lnTo>
                  <a:lnTo>
                    <a:pt x="165" y="71"/>
                  </a:lnTo>
                  <a:lnTo>
                    <a:pt x="159" y="73"/>
                  </a:lnTo>
                  <a:lnTo>
                    <a:pt x="158" y="75"/>
                  </a:lnTo>
                  <a:lnTo>
                    <a:pt x="158" y="79"/>
                  </a:lnTo>
                  <a:lnTo>
                    <a:pt x="156" y="82"/>
                  </a:lnTo>
                  <a:lnTo>
                    <a:pt x="156" y="83"/>
                  </a:lnTo>
                  <a:lnTo>
                    <a:pt x="157" y="86"/>
                  </a:lnTo>
                  <a:lnTo>
                    <a:pt x="162" y="90"/>
                  </a:lnTo>
                  <a:lnTo>
                    <a:pt x="165" y="9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1" name="Freeform 23"/>
            <p:cNvSpPr>
              <a:spLocks/>
            </p:cNvSpPr>
            <p:nvPr/>
          </p:nvSpPr>
          <p:spPr bwMode="auto">
            <a:xfrm>
              <a:off x="2875925" y="5541966"/>
              <a:ext cx="142875" cy="158750"/>
            </a:xfrm>
            <a:custGeom>
              <a:avLst/>
              <a:gdLst/>
              <a:ahLst/>
              <a:cxnLst>
                <a:cxn ang="0">
                  <a:pos x="11" y="62"/>
                </a:cxn>
                <a:cxn ang="0">
                  <a:pos x="16" y="54"/>
                </a:cxn>
                <a:cxn ang="0">
                  <a:pos x="15" y="48"/>
                </a:cxn>
                <a:cxn ang="0">
                  <a:pos x="12" y="49"/>
                </a:cxn>
                <a:cxn ang="0">
                  <a:pos x="6" y="52"/>
                </a:cxn>
                <a:cxn ang="0">
                  <a:pos x="0" y="48"/>
                </a:cxn>
                <a:cxn ang="0">
                  <a:pos x="3" y="45"/>
                </a:cxn>
                <a:cxn ang="0">
                  <a:pos x="2" y="39"/>
                </a:cxn>
                <a:cxn ang="0">
                  <a:pos x="3" y="35"/>
                </a:cxn>
                <a:cxn ang="0">
                  <a:pos x="1" y="30"/>
                </a:cxn>
                <a:cxn ang="0">
                  <a:pos x="9" y="26"/>
                </a:cxn>
                <a:cxn ang="0">
                  <a:pos x="7" y="23"/>
                </a:cxn>
                <a:cxn ang="0">
                  <a:pos x="10" y="18"/>
                </a:cxn>
                <a:cxn ang="0">
                  <a:pos x="12" y="12"/>
                </a:cxn>
                <a:cxn ang="0">
                  <a:pos x="11" y="8"/>
                </a:cxn>
                <a:cxn ang="0">
                  <a:pos x="16" y="7"/>
                </a:cxn>
                <a:cxn ang="0">
                  <a:pos x="23" y="3"/>
                </a:cxn>
                <a:cxn ang="0">
                  <a:pos x="27" y="0"/>
                </a:cxn>
                <a:cxn ang="0">
                  <a:pos x="43" y="8"/>
                </a:cxn>
                <a:cxn ang="0">
                  <a:pos x="46" y="13"/>
                </a:cxn>
                <a:cxn ang="0">
                  <a:pos x="54" y="16"/>
                </a:cxn>
                <a:cxn ang="0">
                  <a:pos x="63" y="13"/>
                </a:cxn>
                <a:cxn ang="0">
                  <a:pos x="67" y="17"/>
                </a:cxn>
                <a:cxn ang="0">
                  <a:pos x="70" y="19"/>
                </a:cxn>
                <a:cxn ang="0">
                  <a:pos x="73" y="24"/>
                </a:cxn>
                <a:cxn ang="0">
                  <a:pos x="74" y="30"/>
                </a:cxn>
                <a:cxn ang="0">
                  <a:pos x="69" y="39"/>
                </a:cxn>
                <a:cxn ang="0">
                  <a:pos x="62" y="48"/>
                </a:cxn>
                <a:cxn ang="0">
                  <a:pos x="54" y="53"/>
                </a:cxn>
                <a:cxn ang="0">
                  <a:pos x="43" y="56"/>
                </a:cxn>
                <a:cxn ang="0">
                  <a:pos x="35" y="63"/>
                </a:cxn>
                <a:cxn ang="0">
                  <a:pos x="27" y="81"/>
                </a:cxn>
                <a:cxn ang="0">
                  <a:pos x="24" y="83"/>
                </a:cxn>
                <a:cxn ang="0">
                  <a:pos x="20" y="80"/>
                </a:cxn>
                <a:cxn ang="0">
                  <a:pos x="17" y="76"/>
                </a:cxn>
                <a:cxn ang="0">
                  <a:pos x="10" y="75"/>
                </a:cxn>
                <a:cxn ang="0">
                  <a:pos x="8" y="71"/>
                </a:cxn>
                <a:cxn ang="0">
                  <a:pos x="10" y="66"/>
                </a:cxn>
              </a:cxnLst>
              <a:rect l="0" t="0" r="r" b="b"/>
              <a:pathLst>
                <a:path w="75" h="83">
                  <a:moveTo>
                    <a:pt x="10" y="63"/>
                  </a:moveTo>
                  <a:lnTo>
                    <a:pt x="11" y="62"/>
                  </a:lnTo>
                  <a:lnTo>
                    <a:pt x="13" y="60"/>
                  </a:lnTo>
                  <a:lnTo>
                    <a:pt x="16" y="54"/>
                  </a:lnTo>
                  <a:lnTo>
                    <a:pt x="16" y="52"/>
                  </a:lnTo>
                  <a:lnTo>
                    <a:pt x="15" y="48"/>
                  </a:lnTo>
                  <a:lnTo>
                    <a:pt x="15" y="46"/>
                  </a:lnTo>
                  <a:lnTo>
                    <a:pt x="12" y="49"/>
                  </a:lnTo>
                  <a:lnTo>
                    <a:pt x="8" y="53"/>
                  </a:lnTo>
                  <a:lnTo>
                    <a:pt x="6" y="52"/>
                  </a:lnTo>
                  <a:lnTo>
                    <a:pt x="3" y="50"/>
                  </a:lnTo>
                  <a:lnTo>
                    <a:pt x="0" y="48"/>
                  </a:lnTo>
                  <a:lnTo>
                    <a:pt x="3" y="47"/>
                  </a:lnTo>
                  <a:lnTo>
                    <a:pt x="3" y="45"/>
                  </a:lnTo>
                  <a:lnTo>
                    <a:pt x="2" y="42"/>
                  </a:lnTo>
                  <a:lnTo>
                    <a:pt x="2" y="39"/>
                  </a:lnTo>
                  <a:lnTo>
                    <a:pt x="3" y="37"/>
                  </a:lnTo>
                  <a:lnTo>
                    <a:pt x="3" y="35"/>
                  </a:lnTo>
                  <a:lnTo>
                    <a:pt x="0" y="31"/>
                  </a:lnTo>
                  <a:lnTo>
                    <a:pt x="1" y="30"/>
                  </a:lnTo>
                  <a:lnTo>
                    <a:pt x="4" y="29"/>
                  </a:lnTo>
                  <a:lnTo>
                    <a:pt x="9" y="26"/>
                  </a:lnTo>
                  <a:lnTo>
                    <a:pt x="7" y="24"/>
                  </a:lnTo>
                  <a:lnTo>
                    <a:pt x="7" y="23"/>
                  </a:lnTo>
                  <a:lnTo>
                    <a:pt x="8" y="21"/>
                  </a:lnTo>
                  <a:lnTo>
                    <a:pt x="10" y="18"/>
                  </a:lnTo>
                  <a:lnTo>
                    <a:pt x="12" y="17"/>
                  </a:lnTo>
                  <a:lnTo>
                    <a:pt x="12" y="12"/>
                  </a:lnTo>
                  <a:lnTo>
                    <a:pt x="12" y="10"/>
                  </a:lnTo>
                  <a:lnTo>
                    <a:pt x="11" y="8"/>
                  </a:lnTo>
                  <a:lnTo>
                    <a:pt x="12" y="7"/>
                  </a:lnTo>
                  <a:lnTo>
                    <a:pt x="16" y="7"/>
                  </a:lnTo>
                  <a:lnTo>
                    <a:pt x="21" y="5"/>
                  </a:lnTo>
                  <a:lnTo>
                    <a:pt x="23" y="3"/>
                  </a:lnTo>
                  <a:lnTo>
                    <a:pt x="26" y="1"/>
                  </a:lnTo>
                  <a:lnTo>
                    <a:pt x="27" y="0"/>
                  </a:lnTo>
                  <a:lnTo>
                    <a:pt x="35" y="5"/>
                  </a:lnTo>
                  <a:lnTo>
                    <a:pt x="43" y="8"/>
                  </a:lnTo>
                  <a:lnTo>
                    <a:pt x="45" y="10"/>
                  </a:lnTo>
                  <a:lnTo>
                    <a:pt x="46" y="13"/>
                  </a:lnTo>
                  <a:lnTo>
                    <a:pt x="48" y="14"/>
                  </a:lnTo>
                  <a:lnTo>
                    <a:pt x="54" y="16"/>
                  </a:lnTo>
                  <a:lnTo>
                    <a:pt x="57" y="16"/>
                  </a:lnTo>
                  <a:lnTo>
                    <a:pt x="63" y="13"/>
                  </a:lnTo>
                  <a:lnTo>
                    <a:pt x="63" y="14"/>
                  </a:lnTo>
                  <a:lnTo>
                    <a:pt x="67" y="17"/>
                  </a:lnTo>
                  <a:lnTo>
                    <a:pt x="69" y="18"/>
                  </a:lnTo>
                  <a:lnTo>
                    <a:pt x="70" y="19"/>
                  </a:lnTo>
                  <a:lnTo>
                    <a:pt x="70" y="20"/>
                  </a:lnTo>
                  <a:lnTo>
                    <a:pt x="73" y="24"/>
                  </a:lnTo>
                  <a:lnTo>
                    <a:pt x="75" y="29"/>
                  </a:lnTo>
                  <a:lnTo>
                    <a:pt x="74" y="30"/>
                  </a:lnTo>
                  <a:lnTo>
                    <a:pt x="72" y="32"/>
                  </a:lnTo>
                  <a:lnTo>
                    <a:pt x="69" y="39"/>
                  </a:lnTo>
                  <a:lnTo>
                    <a:pt x="66" y="44"/>
                  </a:lnTo>
                  <a:lnTo>
                    <a:pt x="62" y="48"/>
                  </a:lnTo>
                  <a:lnTo>
                    <a:pt x="56" y="52"/>
                  </a:lnTo>
                  <a:lnTo>
                    <a:pt x="54" y="53"/>
                  </a:lnTo>
                  <a:lnTo>
                    <a:pt x="48" y="55"/>
                  </a:lnTo>
                  <a:lnTo>
                    <a:pt x="43" y="56"/>
                  </a:lnTo>
                  <a:lnTo>
                    <a:pt x="38" y="59"/>
                  </a:lnTo>
                  <a:lnTo>
                    <a:pt x="35" y="63"/>
                  </a:lnTo>
                  <a:lnTo>
                    <a:pt x="33" y="66"/>
                  </a:lnTo>
                  <a:lnTo>
                    <a:pt x="27" y="81"/>
                  </a:lnTo>
                  <a:lnTo>
                    <a:pt x="26" y="83"/>
                  </a:lnTo>
                  <a:lnTo>
                    <a:pt x="24" y="83"/>
                  </a:lnTo>
                  <a:lnTo>
                    <a:pt x="22" y="83"/>
                  </a:lnTo>
                  <a:lnTo>
                    <a:pt x="20" y="80"/>
                  </a:lnTo>
                  <a:lnTo>
                    <a:pt x="19" y="77"/>
                  </a:lnTo>
                  <a:lnTo>
                    <a:pt x="17" y="76"/>
                  </a:lnTo>
                  <a:lnTo>
                    <a:pt x="12" y="76"/>
                  </a:lnTo>
                  <a:lnTo>
                    <a:pt x="10" y="75"/>
                  </a:lnTo>
                  <a:lnTo>
                    <a:pt x="9" y="74"/>
                  </a:lnTo>
                  <a:lnTo>
                    <a:pt x="8" y="71"/>
                  </a:lnTo>
                  <a:lnTo>
                    <a:pt x="10" y="69"/>
                  </a:lnTo>
                  <a:lnTo>
                    <a:pt x="10" y="66"/>
                  </a:lnTo>
                  <a:lnTo>
                    <a:pt x="10" y="6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2" name="Freeform 24"/>
            <p:cNvSpPr>
              <a:spLocks/>
            </p:cNvSpPr>
            <p:nvPr/>
          </p:nvSpPr>
          <p:spPr bwMode="auto">
            <a:xfrm>
              <a:off x="2923549" y="5268913"/>
              <a:ext cx="290512" cy="411162"/>
            </a:xfrm>
            <a:custGeom>
              <a:avLst/>
              <a:gdLst/>
              <a:ahLst/>
              <a:cxnLst>
                <a:cxn ang="0">
                  <a:pos x="93" y="8"/>
                </a:cxn>
                <a:cxn ang="0">
                  <a:pos x="90" y="17"/>
                </a:cxn>
                <a:cxn ang="0">
                  <a:pos x="79" y="31"/>
                </a:cxn>
                <a:cxn ang="0">
                  <a:pos x="78" y="42"/>
                </a:cxn>
                <a:cxn ang="0">
                  <a:pos x="87" y="56"/>
                </a:cxn>
                <a:cxn ang="0">
                  <a:pos x="91" y="70"/>
                </a:cxn>
                <a:cxn ang="0">
                  <a:pos x="110" y="71"/>
                </a:cxn>
                <a:cxn ang="0">
                  <a:pos x="123" y="81"/>
                </a:cxn>
                <a:cxn ang="0">
                  <a:pos x="134" y="82"/>
                </a:cxn>
                <a:cxn ang="0">
                  <a:pos x="147" y="91"/>
                </a:cxn>
                <a:cxn ang="0">
                  <a:pos x="144" y="100"/>
                </a:cxn>
                <a:cxn ang="0">
                  <a:pos x="149" y="113"/>
                </a:cxn>
                <a:cxn ang="0">
                  <a:pos x="146" y="125"/>
                </a:cxn>
                <a:cxn ang="0">
                  <a:pos x="145" y="140"/>
                </a:cxn>
                <a:cxn ang="0">
                  <a:pos x="120" y="140"/>
                </a:cxn>
                <a:cxn ang="0">
                  <a:pos x="126" y="150"/>
                </a:cxn>
                <a:cxn ang="0">
                  <a:pos x="127" y="155"/>
                </a:cxn>
                <a:cxn ang="0">
                  <a:pos x="117" y="156"/>
                </a:cxn>
                <a:cxn ang="0">
                  <a:pos x="122" y="169"/>
                </a:cxn>
                <a:cxn ang="0">
                  <a:pos x="126" y="179"/>
                </a:cxn>
                <a:cxn ang="0">
                  <a:pos x="119" y="216"/>
                </a:cxn>
                <a:cxn ang="0">
                  <a:pos x="112" y="211"/>
                </a:cxn>
                <a:cxn ang="0">
                  <a:pos x="116" y="198"/>
                </a:cxn>
                <a:cxn ang="0">
                  <a:pos x="99" y="193"/>
                </a:cxn>
                <a:cxn ang="0">
                  <a:pos x="88" y="194"/>
                </a:cxn>
                <a:cxn ang="0">
                  <a:pos x="78" y="190"/>
                </a:cxn>
                <a:cxn ang="0">
                  <a:pos x="72" y="185"/>
                </a:cxn>
                <a:cxn ang="0">
                  <a:pos x="60" y="171"/>
                </a:cxn>
                <a:cxn ang="0">
                  <a:pos x="45" y="164"/>
                </a:cxn>
                <a:cxn ang="0">
                  <a:pos x="38" y="158"/>
                </a:cxn>
                <a:cxn ang="0">
                  <a:pos x="23" y="158"/>
                </a:cxn>
                <a:cxn ang="0">
                  <a:pos x="10" y="149"/>
                </a:cxn>
                <a:cxn ang="0">
                  <a:pos x="0" y="140"/>
                </a:cxn>
                <a:cxn ang="0">
                  <a:pos x="7" y="137"/>
                </a:cxn>
                <a:cxn ang="0">
                  <a:pos x="13" y="130"/>
                </a:cxn>
                <a:cxn ang="0">
                  <a:pos x="21" y="119"/>
                </a:cxn>
                <a:cxn ang="0">
                  <a:pos x="21" y="108"/>
                </a:cxn>
                <a:cxn ang="0">
                  <a:pos x="20" y="91"/>
                </a:cxn>
                <a:cxn ang="0">
                  <a:pos x="24" y="86"/>
                </a:cxn>
                <a:cxn ang="0">
                  <a:pos x="22" y="79"/>
                </a:cxn>
                <a:cxn ang="0">
                  <a:pos x="15" y="69"/>
                </a:cxn>
                <a:cxn ang="0">
                  <a:pos x="19" y="62"/>
                </a:cxn>
                <a:cxn ang="0">
                  <a:pos x="25" y="59"/>
                </a:cxn>
                <a:cxn ang="0">
                  <a:pos x="21" y="50"/>
                </a:cxn>
                <a:cxn ang="0">
                  <a:pos x="29" y="59"/>
                </a:cxn>
                <a:cxn ang="0">
                  <a:pos x="29" y="51"/>
                </a:cxn>
                <a:cxn ang="0">
                  <a:pos x="38" y="41"/>
                </a:cxn>
                <a:cxn ang="0">
                  <a:pos x="44" y="35"/>
                </a:cxn>
                <a:cxn ang="0">
                  <a:pos x="50" y="21"/>
                </a:cxn>
                <a:cxn ang="0">
                  <a:pos x="58" y="19"/>
                </a:cxn>
                <a:cxn ang="0">
                  <a:pos x="62" y="14"/>
                </a:cxn>
                <a:cxn ang="0">
                  <a:pos x="74" y="15"/>
                </a:cxn>
                <a:cxn ang="0">
                  <a:pos x="86" y="8"/>
                </a:cxn>
                <a:cxn ang="0">
                  <a:pos x="95" y="0"/>
                </a:cxn>
                <a:cxn ang="0">
                  <a:pos x="103" y="5"/>
                </a:cxn>
              </a:cxnLst>
              <a:rect l="0" t="0" r="r" b="b"/>
              <a:pathLst>
                <a:path w="153" h="216">
                  <a:moveTo>
                    <a:pt x="102" y="7"/>
                  </a:moveTo>
                  <a:lnTo>
                    <a:pt x="101" y="7"/>
                  </a:lnTo>
                  <a:lnTo>
                    <a:pt x="96" y="7"/>
                  </a:lnTo>
                  <a:lnTo>
                    <a:pt x="93" y="8"/>
                  </a:lnTo>
                  <a:lnTo>
                    <a:pt x="90" y="10"/>
                  </a:lnTo>
                  <a:lnTo>
                    <a:pt x="90" y="11"/>
                  </a:lnTo>
                  <a:lnTo>
                    <a:pt x="90" y="14"/>
                  </a:lnTo>
                  <a:lnTo>
                    <a:pt x="90" y="17"/>
                  </a:lnTo>
                  <a:lnTo>
                    <a:pt x="88" y="16"/>
                  </a:lnTo>
                  <a:lnTo>
                    <a:pt x="86" y="17"/>
                  </a:lnTo>
                  <a:lnTo>
                    <a:pt x="80" y="27"/>
                  </a:lnTo>
                  <a:lnTo>
                    <a:pt x="79" y="31"/>
                  </a:lnTo>
                  <a:lnTo>
                    <a:pt x="78" y="35"/>
                  </a:lnTo>
                  <a:lnTo>
                    <a:pt x="74" y="43"/>
                  </a:lnTo>
                  <a:lnTo>
                    <a:pt x="76" y="43"/>
                  </a:lnTo>
                  <a:lnTo>
                    <a:pt x="78" y="42"/>
                  </a:lnTo>
                  <a:lnTo>
                    <a:pt x="80" y="42"/>
                  </a:lnTo>
                  <a:lnTo>
                    <a:pt x="81" y="46"/>
                  </a:lnTo>
                  <a:lnTo>
                    <a:pt x="87" y="54"/>
                  </a:lnTo>
                  <a:lnTo>
                    <a:pt x="87" y="56"/>
                  </a:lnTo>
                  <a:lnTo>
                    <a:pt x="86" y="63"/>
                  </a:lnTo>
                  <a:lnTo>
                    <a:pt x="86" y="65"/>
                  </a:lnTo>
                  <a:lnTo>
                    <a:pt x="89" y="67"/>
                  </a:lnTo>
                  <a:lnTo>
                    <a:pt x="91" y="70"/>
                  </a:lnTo>
                  <a:lnTo>
                    <a:pt x="93" y="72"/>
                  </a:lnTo>
                  <a:lnTo>
                    <a:pt x="96" y="71"/>
                  </a:lnTo>
                  <a:lnTo>
                    <a:pt x="103" y="71"/>
                  </a:lnTo>
                  <a:lnTo>
                    <a:pt x="110" y="71"/>
                  </a:lnTo>
                  <a:lnTo>
                    <a:pt x="113" y="72"/>
                  </a:lnTo>
                  <a:lnTo>
                    <a:pt x="117" y="74"/>
                  </a:lnTo>
                  <a:lnTo>
                    <a:pt x="118" y="75"/>
                  </a:lnTo>
                  <a:lnTo>
                    <a:pt x="123" y="81"/>
                  </a:lnTo>
                  <a:lnTo>
                    <a:pt x="126" y="84"/>
                  </a:lnTo>
                  <a:lnTo>
                    <a:pt x="127" y="84"/>
                  </a:lnTo>
                  <a:lnTo>
                    <a:pt x="130" y="83"/>
                  </a:lnTo>
                  <a:lnTo>
                    <a:pt x="134" y="82"/>
                  </a:lnTo>
                  <a:lnTo>
                    <a:pt x="146" y="81"/>
                  </a:lnTo>
                  <a:lnTo>
                    <a:pt x="149" y="82"/>
                  </a:lnTo>
                  <a:lnTo>
                    <a:pt x="147" y="85"/>
                  </a:lnTo>
                  <a:lnTo>
                    <a:pt x="147" y="91"/>
                  </a:lnTo>
                  <a:lnTo>
                    <a:pt x="144" y="94"/>
                  </a:lnTo>
                  <a:lnTo>
                    <a:pt x="143" y="95"/>
                  </a:lnTo>
                  <a:lnTo>
                    <a:pt x="144" y="97"/>
                  </a:lnTo>
                  <a:lnTo>
                    <a:pt x="144" y="100"/>
                  </a:lnTo>
                  <a:lnTo>
                    <a:pt x="144" y="101"/>
                  </a:lnTo>
                  <a:lnTo>
                    <a:pt x="145" y="106"/>
                  </a:lnTo>
                  <a:lnTo>
                    <a:pt x="148" y="111"/>
                  </a:lnTo>
                  <a:lnTo>
                    <a:pt x="149" y="113"/>
                  </a:lnTo>
                  <a:lnTo>
                    <a:pt x="152" y="117"/>
                  </a:lnTo>
                  <a:lnTo>
                    <a:pt x="153" y="119"/>
                  </a:lnTo>
                  <a:lnTo>
                    <a:pt x="149" y="122"/>
                  </a:lnTo>
                  <a:lnTo>
                    <a:pt x="146" y="125"/>
                  </a:lnTo>
                  <a:lnTo>
                    <a:pt x="149" y="128"/>
                  </a:lnTo>
                  <a:lnTo>
                    <a:pt x="153" y="135"/>
                  </a:lnTo>
                  <a:lnTo>
                    <a:pt x="150" y="137"/>
                  </a:lnTo>
                  <a:lnTo>
                    <a:pt x="145" y="140"/>
                  </a:lnTo>
                  <a:lnTo>
                    <a:pt x="143" y="141"/>
                  </a:lnTo>
                  <a:lnTo>
                    <a:pt x="140" y="141"/>
                  </a:lnTo>
                  <a:lnTo>
                    <a:pt x="124" y="140"/>
                  </a:lnTo>
                  <a:lnTo>
                    <a:pt x="120" y="140"/>
                  </a:lnTo>
                  <a:lnTo>
                    <a:pt x="120" y="142"/>
                  </a:lnTo>
                  <a:lnTo>
                    <a:pt x="120" y="148"/>
                  </a:lnTo>
                  <a:lnTo>
                    <a:pt x="121" y="149"/>
                  </a:lnTo>
                  <a:lnTo>
                    <a:pt x="126" y="150"/>
                  </a:lnTo>
                  <a:lnTo>
                    <a:pt x="127" y="151"/>
                  </a:lnTo>
                  <a:lnTo>
                    <a:pt x="129" y="153"/>
                  </a:lnTo>
                  <a:lnTo>
                    <a:pt x="129" y="155"/>
                  </a:lnTo>
                  <a:lnTo>
                    <a:pt x="127" y="155"/>
                  </a:lnTo>
                  <a:lnTo>
                    <a:pt x="125" y="154"/>
                  </a:lnTo>
                  <a:lnTo>
                    <a:pt x="120" y="154"/>
                  </a:lnTo>
                  <a:lnTo>
                    <a:pt x="118" y="155"/>
                  </a:lnTo>
                  <a:lnTo>
                    <a:pt x="117" y="156"/>
                  </a:lnTo>
                  <a:lnTo>
                    <a:pt x="117" y="162"/>
                  </a:lnTo>
                  <a:lnTo>
                    <a:pt x="117" y="165"/>
                  </a:lnTo>
                  <a:lnTo>
                    <a:pt x="118" y="166"/>
                  </a:lnTo>
                  <a:lnTo>
                    <a:pt x="122" y="169"/>
                  </a:lnTo>
                  <a:lnTo>
                    <a:pt x="123" y="170"/>
                  </a:lnTo>
                  <a:lnTo>
                    <a:pt x="123" y="174"/>
                  </a:lnTo>
                  <a:lnTo>
                    <a:pt x="125" y="177"/>
                  </a:lnTo>
                  <a:lnTo>
                    <a:pt x="126" y="179"/>
                  </a:lnTo>
                  <a:lnTo>
                    <a:pt x="124" y="187"/>
                  </a:lnTo>
                  <a:lnTo>
                    <a:pt x="120" y="212"/>
                  </a:lnTo>
                  <a:lnTo>
                    <a:pt x="119" y="215"/>
                  </a:lnTo>
                  <a:lnTo>
                    <a:pt x="119" y="216"/>
                  </a:lnTo>
                  <a:lnTo>
                    <a:pt x="117" y="215"/>
                  </a:lnTo>
                  <a:lnTo>
                    <a:pt x="114" y="211"/>
                  </a:lnTo>
                  <a:lnTo>
                    <a:pt x="113" y="210"/>
                  </a:lnTo>
                  <a:lnTo>
                    <a:pt x="112" y="211"/>
                  </a:lnTo>
                  <a:lnTo>
                    <a:pt x="109" y="211"/>
                  </a:lnTo>
                  <a:lnTo>
                    <a:pt x="116" y="199"/>
                  </a:lnTo>
                  <a:lnTo>
                    <a:pt x="116" y="198"/>
                  </a:lnTo>
                  <a:lnTo>
                    <a:pt x="116" y="198"/>
                  </a:lnTo>
                  <a:lnTo>
                    <a:pt x="108" y="193"/>
                  </a:lnTo>
                  <a:lnTo>
                    <a:pt x="105" y="192"/>
                  </a:lnTo>
                  <a:lnTo>
                    <a:pt x="101" y="194"/>
                  </a:lnTo>
                  <a:lnTo>
                    <a:pt x="99" y="193"/>
                  </a:lnTo>
                  <a:lnTo>
                    <a:pt x="96" y="191"/>
                  </a:lnTo>
                  <a:lnTo>
                    <a:pt x="93" y="193"/>
                  </a:lnTo>
                  <a:lnTo>
                    <a:pt x="91" y="194"/>
                  </a:lnTo>
                  <a:lnTo>
                    <a:pt x="88" y="194"/>
                  </a:lnTo>
                  <a:lnTo>
                    <a:pt x="82" y="194"/>
                  </a:lnTo>
                  <a:lnTo>
                    <a:pt x="79" y="193"/>
                  </a:lnTo>
                  <a:lnTo>
                    <a:pt x="78" y="192"/>
                  </a:lnTo>
                  <a:lnTo>
                    <a:pt x="78" y="190"/>
                  </a:lnTo>
                  <a:lnTo>
                    <a:pt x="77" y="188"/>
                  </a:lnTo>
                  <a:lnTo>
                    <a:pt x="74" y="188"/>
                  </a:lnTo>
                  <a:lnTo>
                    <a:pt x="72" y="187"/>
                  </a:lnTo>
                  <a:lnTo>
                    <a:pt x="72" y="185"/>
                  </a:lnTo>
                  <a:lnTo>
                    <a:pt x="70" y="181"/>
                  </a:lnTo>
                  <a:lnTo>
                    <a:pt x="65" y="177"/>
                  </a:lnTo>
                  <a:lnTo>
                    <a:pt x="62" y="175"/>
                  </a:lnTo>
                  <a:lnTo>
                    <a:pt x="60" y="171"/>
                  </a:lnTo>
                  <a:lnTo>
                    <a:pt x="59" y="169"/>
                  </a:lnTo>
                  <a:lnTo>
                    <a:pt x="56" y="167"/>
                  </a:lnTo>
                  <a:lnTo>
                    <a:pt x="51" y="164"/>
                  </a:lnTo>
                  <a:lnTo>
                    <a:pt x="45" y="164"/>
                  </a:lnTo>
                  <a:lnTo>
                    <a:pt x="45" y="163"/>
                  </a:lnTo>
                  <a:lnTo>
                    <a:pt x="44" y="162"/>
                  </a:lnTo>
                  <a:lnTo>
                    <a:pt x="42" y="161"/>
                  </a:lnTo>
                  <a:lnTo>
                    <a:pt x="38" y="158"/>
                  </a:lnTo>
                  <a:lnTo>
                    <a:pt x="38" y="157"/>
                  </a:lnTo>
                  <a:lnTo>
                    <a:pt x="32" y="160"/>
                  </a:lnTo>
                  <a:lnTo>
                    <a:pt x="29" y="160"/>
                  </a:lnTo>
                  <a:lnTo>
                    <a:pt x="23" y="158"/>
                  </a:lnTo>
                  <a:lnTo>
                    <a:pt x="21" y="157"/>
                  </a:lnTo>
                  <a:lnTo>
                    <a:pt x="20" y="154"/>
                  </a:lnTo>
                  <a:lnTo>
                    <a:pt x="18" y="152"/>
                  </a:lnTo>
                  <a:lnTo>
                    <a:pt x="10" y="149"/>
                  </a:lnTo>
                  <a:lnTo>
                    <a:pt x="2" y="144"/>
                  </a:lnTo>
                  <a:lnTo>
                    <a:pt x="2" y="143"/>
                  </a:lnTo>
                  <a:lnTo>
                    <a:pt x="1" y="142"/>
                  </a:lnTo>
                  <a:lnTo>
                    <a:pt x="0" y="140"/>
                  </a:lnTo>
                  <a:lnTo>
                    <a:pt x="0" y="139"/>
                  </a:lnTo>
                  <a:lnTo>
                    <a:pt x="3" y="138"/>
                  </a:lnTo>
                  <a:lnTo>
                    <a:pt x="6" y="139"/>
                  </a:lnTo>
                  <a:lnTo>
                    <a:pt x="7" y="137"/>
                  </a:lnTo>
                  <a:lnTo>
                    <a:pt x="5" y="134"/>
                  </a:lnTo>
                  <a:lnTo>
                    <a:pt x="6" y="131"/>
                  </a:lnTo>
                  <a:lnTo>
                    <a:pt x="8" y="130"/>
                  </a:lnTo>
                  <a:lnTo>
                    <a:pt x="13" y="130"/>
                  </a:lnTo>
                  <a:lnTo>
                    <a:pt x="14" y="130"/>
                  </a:lnTo>
                  <a:lnTo>
                    <a:pt x="16" y="128"/>
                  </a:lnTo>
                  <a:lnTo>
                    <a:pt x="19" y="125"/>
                  </a:lnTo>
                  <a:lnTo>
                    <a:pt x="21" y="119"/>
                  </a:lnTo>
                  <a:lnTo>
                    <a:pt x="25" y="113"/>
                  </a:lnTo>
                  <a:lnTo>
                    <a:pt x="24" y="111"/>
                  </a:lnTo>
                  <a:lnTo>
                    <a:pt x="21" y="109"/>
                  </a:lnTo>
                  <a:lnTo>
                    <a:pt x="21" y="108"/>
                  </a:lnTo>
                  <a:lnTo>
                    <a:pt x="23" y="104"/>
                  </a:lnTo>
                  <a:lnTo>
                    <a:pt x="23" y="101"/>
                  </a:lnTo>
                  <a:lnTo>
                    <a:pt x="22" y="95"/>
                  </a:lnTo>
                  <a:lnTo>
                    <a:pt x="20" y="91"/>
                  </a:lnTo>
                  <a:lnTo>
                    <a:pt x="21" y="89"/>
                  </a:lnTo>
                  <a:lnTo>
                    <a:pt x="23" y="88"/>
                  </a:lnTo>
                  <a:lnTo>
                    <a:pt x="24" y="87"/>
                  </a:lnTo>
                  <a:lnTo>
                    <a:pt x="24" y="86"/>
                  </a:lnTo>
                  <a:lnTo>
                    <a:pt x="20" y="83"/>
                  </a:lnTo>
                  <a:lnTo>
                    <a:pt x="20" y="82"/>
                  </a:lnTo>
                  <a:lnTo>
                    <a:pt x="21" y="80"/>
                  </a:lnTo>
                  <a:lnTo>
                    <a:pt x="22" y="79"/>
                  </a:lnTo>
                  <a:lnTo>
                    <a:pt x="23" y="77"/>
                  </a:lnTo>
                  <a:lnTo>
                    <a:pt x="21" y="76"/>
                  </a:lnTo>
                  <a:lnTo>
                    <a:pt x="17" y="71"/>
                  </a:lnTo>
                  <a:lnTo>
                    <a:pt x="15" y="69"/>
                  </a:lnTo>
                  <a:lnTo>
                    <a:pt x="17" y="65"/>
                  </a:lnTo>
                  <a:lnTo>
                    <a:pt x="18" y="64"/>
                  </a:lnTo>
                  <a:lnTo>
                    <a:pt x="18" y="62"/>
                  </a:lnTo>
                  <a:lnTo>
                    <a:pt x="19" y="62"/>
                  </a:lnTo>
                  <a:lnTo>
                    <a:pt x="19" y="64"/>
                  </a:lnTo>
                  <a:lnTo>
                    <a:pt x="23" y="61"/>
                  </a:lnTo>
                  <a:lnTo>
                    <a:pt x="23" y="59"/>
                  </a:lnTo>
                  <a:lnTo>
                    <a:pt x="25" y="59"/>
                  </a:lnTo>
                  <a:lnTo>
                    <a:pt x="22" y="52"/>
                  </a:lnTo>
                  <a:lnTo>
                    <a:pt x="21" y="52"/>
                  </a:lnTo>
                  <a:lnTo>
                    <a:pt x="20" y="50"/>
                  </a:lnTo>
                  <a:lnTo>
                    <a:pt x="21" y="50"/>
                  </a:lnTo>
                  <a:lnTo>
                    <a:pt x="23" y="52"/>
                  </a:lnTo>
                  <a:lnTo>
                    <a:pt x="26" y="55"/>
                  </a:lnTo>
                  <a:lnTo>
                    <a:pt x="27" y="58"/>
                  </a:lnTo>
                  <a:lnTo>
                    <a:pt x="29" y="59"/>
                  </a:lnTo>
                  <a:lnTo>
                    <a:pt x="30" y="58"/>
                  </a:lnTo>
                  <a:lnTo>
                    <a:pt x="30" y="57"/>
                  </a:lnTo>
                  <a:lnTo>
                    <a:pt x="29" y="52"/>
                  </a:lnTo>
                  <a:lnTo>
                    <a:pt x="29" y="51"/>
                  </a:lnTo>
                  <a:lnTo>
                    <a:pt x="30" y="49"/>
                  </a:lnTo>
                  <a:lnTo>
                    <a:pt x="32" y="47"/>
                  </a:lnTo>
                  <a:lnTo>
                    <a:pt x="35" y="46"/>
                  </a:lnTo>
                  <a:lnTo>
                    <a:pt x="38" y="41"/>
                  </a:lnTo>
                  <a:lnTo>
                    <a:pt x="39" y="40"/>
                  </a:lnTo>
                  <a:lnTo>
                    <a:pt x="43" y="40"/>
                  </a:lnTo>
                  <a:lnTo>
                    <a:pt x="45" y="37"/>
                  </a:lnTo>
                  <a:lnTo>
                    <a:pt x="44" y="35"/>
                  </a:lnTo>
                  <a:lnTo>
                    <a:pt x="45" y="31"/>
                  </a:lnTo>
                  <a:lnTo>
                    <a:pt x="45" y="27"/>
                  </a:lnTo>
                  <a:lnTo>
                    <a:pt x="47" y="24"/>
                  </a:lnTo>
                  <a:lnTo>
                    <a:pt x="50" y="21"/>
                  </a:lnTo>
                  <a:lnTo>
                    <a:pt x="52" y="20"/>
                  </a:lnTo>
                  <a:lnTo>
                    <a:pt x="55" y="18"/>
                  </a:lnTo>
                  <a:lnTo>
                    <a:pt x="56" y="18"/>
                  </a:lnTo>
                  <a:lnTo>
                    <a:pt x="58" y="19"/>
                  </a:lnTo>
                  <a:lnTo>
                    <a:pt x="59" y="22"/>
                  </a:lnTo>
                  <a:lnTo>
                    <a:pt x="61" y="20"/>
                  </a:lnTo>
                  <a:lnTo>
                    <a:pt x="61" y="17"/>
                  </a:lnTo>
                  <a:lnTo>
                    <a:pt x="62" y="14"/>
                  </a:lnTo>
                  <a:lnTo>
                    <a:pt x="64" y="14"/>
                  </a:lnTo>
                  <a:lnTo>
                    <a:pt x="65" y="14"/>
                  </a:lnTo>
                  <a:lnTo>
                    <a:pt x="70" y="15"/>
                  </a:lnTo>
                  <a:lnTo>
                    <a:pt x="74" y="15"/>
                  </a:lnTo>
                  <a:lnTo>
                    <a:pt x="77" y="13"/>
                  </a:lnTo>
                  <a:lnTo>
                    <a:pt x="78" y="12"/>
                  </a:lnTo>
                  <a:lnTo>
                    <a:pt x="81" y="10"/>
                  </a:lnTo>
                  <a:lnTo>
                    <a:pt x="86" y="8"/>
                  </a:lnTo>
                  <a:lnTo>
                    <a:pt x="89" y="6"/>
                  </a:lnTo>
                  <a:lnTo>
                    <a:pt x="90" y="3"/>
                  </a:lnTo>
                  <a:lnTo>
                    <a:pt x="92" y="1"/>
                  </a:lnTo>
                  <a:lnTo>
                    <a:pt x="95" y="0"/>
                  </a:lnTo>
                  <a:lnTo>
                    <a:pt x="98" y="0"/>
                  </a:lnTo>
                  <a:lnTo>
                    <a:pt x="101" y="2"/>
                  </a:lnTo>
                  <a:lnTo>
                    <a:pt x="102" y="3"/>
                  </a:lnTo>
                  <a:lnTo>
                    <a:pt x="103" y="5"/>
                  </a:lnTo>
                  <a:lnTo>
                    <a:pt x="102" y="7"/>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3" name="Freeform 25"/>
            <p:cNvSpPr>
              <a:spLocks/>
            </p:cNvSpPr>
            <p:nvPr/>
          </p:nvSpPr>
          <p:spPr bwMode="auto">
            <a:xfrm>
              <a:off x="4604712" y="3943351"/>
              <a:ext cx="109538" cy="157162"/>
            </a:xfrm>
            <a:custGeom>
              <a:avLst/>
              <a:gdLst/>
              <a:ahLst/>
              <a:cxnLst>
                <a:cxn ang="0">
                  <a:pos x="54" y="29"/>
                </a:cxn>
                <a:cxn ang="0">
                  <a:pos x="54" y="32"/>
                </a:cxn>
                <a:cxn ang="0">
                  <a:pos x="58" y="52"/>
                </a:cxn>
                <a:cxn ang="0">
                  <a:pos x="55" y="58"/>
                </a:cxn>
                <a:cxn ang="0">
                  <a:pos x="53" y="66"/>
                </a:cxn>
                <a:cxn ang="0">
                  <a:pos x="51" y="66"/>
                </a:cxn>
                <a:cxn ang="0">
                  <a:pos x="46" y="68"/>
                </a:cxn>
                <a:cxn ang="0">
                  <a:pos x="36" y="70"/>
                </a:cxn>
                <a:cxn ang="0">
                  <a:pos x="31" y="74"/>
                </a:cxn>
                <a:cxn ang="0">
                  <a:pos x="22" y="79"/>
                </a:cxn>
                <a:cxn ang="0">
                  <a:pos x="9" y="83"/>
                </a:cxn>
                <a:cxn ang="0">
                  <a:pos x="9" y="75"/>
                </a:cxn>
                <a:cxn ang="0">
                  <a:pos x="3" y="71"/>
                </a:cxn>
                <a:cxn ang="0">
                  <a:pos x="0" y="69"/>
                </a:cxn>
                <a:cxn ang="0">
                  <a:pos x="8" y="67"/>
                </a:cxn>
                <a:cxn ang="0">
                  <a:pos x="10" y="64"/>
                </a:cxn>
                <a:cxn ang="0">
                  <a:pos x="13" y="59"/>
                </a:cxn>
                <a:cxn ang="0">
                  <a:pos x="18" y="56"/>
                </a:cxn>
                <a:cxn ang="0">
                  <a:pos x="14" y="53"/>
                </a:cxn>
                <a:cxn ang="0">
                  <a:pos x="16" y="47"/>
                </a:cxn>
                <a:cxn ang="0">
                  <a:pos x="21" y="46"/>
                </a:cxn>
                <a:cxn ang="0">
                  <a:pos x="18" y="45"/>
                </a:cxn>
                <a:cxn ang="0">
                  <a:pos x="14" y="44"/>
                </a:cxn>
                <a:cxn ang="0">
                  <a:pos x="9" y="42"/>
                </a:cxn>
                <a:cxn ang="0">
                  <a:pos x="5" y="41"/>
                </a:cxn>
                <a:cxn ang="0">
                  <a:pos x="5" y="37"/>
                </a:cxn>
                <a:cxn ang="0">
                  <a:pos x="9" y="33"/>
                </a:cxn>
                <a:cxn ang="0">
                  <a:pos x="8" y="29"/>
                </a:cxn>
                <a:cxn ang="0">
                  <a:pos x="5" y="25"/>
                </a:cxn>
                <a:cxn ang="0">
                  <a:pos x="8" y="21"/>
                </a:cxn>
                <a:cxn ang="0">
                  <a:pos x="16" y="22"/>
                </a:cxn>
                <a:cxn ang="0">
                  <a:pos x="25" y="23"/>
                </a:cxn>
                <a:cxn ang="0">
                  <a:pos x="29" y="17"/>
                </a:cxn>
                <a:cxn ang="0">
                  <a:pos x="22" y="14"/>
                </a:cxn>
                <a:cxn ang="0">
                  <a:pos x="26" y="11"/>
                </a:cxn>
                <a:cxn ang="0">
                  <a:pos x="28" y="4"/>
                </a:cxn>
                <a:cxn ang="0">
                  <a:pos x="36" y="0"/>
                </a:cxn>
                <a:cxn ang="0">
                  <a:pos x="39" y="5"/>
                </a:cxn>
                <a:cxn ang="0">
                  <a:pos x="40" y="7"/>
                </a:cxn>
                <a:cxn ang="0">
                  <a:pos x="33" y="13"/>
                </a:cxn>
                <a:cxn ang="0">
                  <a:pos x="31" y="18"/>
                </a:cxn>
                <a:cxn ang="0">
                  <a:pos x="34" y="23"/>
                </a:cxn>
                <a:cxn ang="0">
                  <a:pos x="43" y="23"/>
                </a:cxn>
                <a:cxn ang="0">
                  <a:pos x="46" y="20"/>
                </a:cxn>
                <a:cxn ang="0">
                  <a:pos x="50" y="24"/>
                </a:cxn>
                <a:cxn ang="0">
                  <a:pos x="55" y="26"/>
                </a:cxn>
              </a:cxnLst>
              <a:rect l="0" t="0" r="r" b="b"/>
              <a:pathLst>
                <a:path w="58" h="83">
                  <a:moveTo>
                    <a:pt x="56" y="29"/>
                  </a:moveTo>
                  <a:lnTo>
                    <a:pt x="54" y="29"/>
                  </a:lnTo>
                  <a:lnTo>
                    <a:pt x="53" y="30"/>
                  </a:lnTo>
                  <a:lnTo>
                    <a:pt x="54" y="32"/>
                  </a:lnTo>
                  <a:lnTo>
                    <a:pt x="56" y="40"/>
                  </a:lnTo>
                  <a:lnTo>
                    <a:pt x="58" y="52"/>
                  </a:lnTo>
                  <a:lnTo>
                    <a:pt x="58" y="55"/>
                  </a:lnTo>
                  <a:lnTo>
                    <a:pt x="55" y="58"/>
                  </a:lnTo>
                  <a:lnTo>
                    <a:pt x="54" y="62"/>
                  </a:lnTo>
                  <a:lnTo>
                    <a:pt x="53" y="66"/>
                  </a:lnTo>
                  <a:lnTo>
                    <a:pt x="52" y="67"/>
                  </a:lnTo>
                  <a:lnTo>
                    <a:pt x="51" y="66"/>
                  </a:lnTo>
                  <a:lnTo>
                    <a:pt x="47" y="67"/>
                  </a:lnTo>
                  <a:lnTo>
                    <a:pt x="46" y="68"/>
                  </a:lnTo>
                  <a:lnTo>
                    <a:pt x="41" y="69"/>
                  </a:lnTo>
                  <a:lnTo>
                    <a:pt x="36" y="70"/>
                  </a:lnTo>
                  <a:lnTo>
                    <a:pt x="34" y="71"/>
                  </a:lnTo>
                  <a:lnTo>
                    <a:pt x="31" y="74"/>
                  </a:lnTo>
                  <a:lnTo>
                    <a:pt x="25" y="79"/>
                  </a:lnTo>
                  <a:lnTo>
                    <a:pt x="22" y="79"/>
                  </a:lnTo>
                  <a:lnTo>
                    <a:pt x="16" y="82"/>
                  </a:lnTo>
                  <a:lnTo>
                    <a:pt x="9" y="83"/>
                  </a:lnTo>
                  <a:lnTo>
                    <a:pt x="9" y="79"/>
                  </a:lnTo>
                  <a:lnTo>
                    <a:pt x="9" y="75"/>
                  </a:lnTo>
                  <a:lnTo>
                    <a:pt x="4" y="76"/>
                  </a:lnTo>
                  <a:lnTo>
                    <a:pt x="3" y="71"/>
                  </a:lnTo>
                  <a:lnTo>
                    <a:pt x="7" y="69"/>
                  </a:lnTo>
                  <a:lnTo>
                    <a:pt x="0" y="69"/>
                  </a:lnTo>
                  <a:lnTo>
                    <a:pt x="1" y="67"/>
                  </a:lnTo>
                  <a:lnTo>
                    <a:pt x="8" y="67"/>
                  </a:lnTo>
                  <a:lnTo>
                    <a:pt x="9" y="66"/>
                  </a:lnTo>
                  <a:lnTo>
                    <a:pt x="10" y="64"/>
                  </a:lnTo>
                  <a:lnTo>
                    <a:pt x="10" y="61"/>
                  </a:lnTo>
                  <a:lnTo>
                    <a:pt x="13" y="59"/>
                  </a:lnTo>
                  <a:lnTo>
                    <a:pt x="17" y="59"/>
                  </a:lnTo>
                  <a:lnTo>
                    <a:pt x="18" y="56"/>
                  </a:lnTo>
                  <a:lnTo>
                    <a:pt x="12" y="57"/>
                  </a:lnTo>
                  <a:lnTo>
                    <a:pt x="14" y="53"/>
                  </a:lnTo>
                  <a:lnTo>
                    <a:pt x="13" y="52"/>
                  </a:lnTo>
                  <a:lnTo>
                    <a:pt x="16" y="47"/>
                  </a:lnTo>
                  <a:lnTo>
                    <a:pt x="20" y="47"/>
                  </a:lnTo>
                  <a:lnTo>
                    <a:pt x="21" y="46"/>
                  </a:lnTo>
                  <a:lnTo>
                    <a:pt x="20" y="43"/>
                  </a:lnTo>
                  <a:lnTo>
                    <a:pt x="18" y="45"/>
                  </a:lnTo>
                  <a:lnTo>
                    <a:pt x="16" y="44"/>
                  </a:lnTo>
                  <a:lnTo>
                    <a:pt x="14" y="44"/>
                  </a:lnTo>
                  <a:lnTo>
                    <a:pt x="12" y="42"/>
                  </a:lnTo>
                  <a:lnTo>
                    <a:pt x="9" y="42"/>
                  </a:lnTo>
                  <a:lnTo>
                    <a:pt x="8" y="43"/>
                  </a:lnTo>
                  <a:lnTo>
                    <a:pt x="5" y="41"/>
                  </a:lnTo>
                  <a:lnTo>
                    <a:pt x="7" y="38"/>
                  </a:lnTo>
                  <a:lnTo>
                    <a:pt x="5" y="37"/>
                  </a:lnTo>
                  <a:lnTo>
                    <a:pt x="9" y="36"/>
                  </a:lnTo>
                  <a:lnTo>
                    <a:pt x="9" y="33"/>
                  </a:lnTo>
                  <a:lnTo>
                    <a:pt x="11" y="31"/>
                  </a:lnTo>
                  <a:lnTo>
                    <a:pt x="8" y="29"/>
                  </a:lnTo>
                  <a:lnTo>
                    <a:pt x="4" y="30"/>
                  </a:lnTo>
                  <a:lnTo>
                    <a:pt x="5" y="25"/>
                  </a:lnTo>
                  <a:lnTo>
                    <a:pt x="7" y="22"/>
                  </a:lnTo>
                  <a:lnTo>
                    <a:pt x="8" y="21"/>
                  </a:lnTo>
                  <a:lnTo>
                    <a:pt x="14" y="23"/>
                  </a:lnTo>
                  <a:lnTo>
                    <a:pt x="16" y="22"/>
                  </a:lnTo>
                  <a:lnTo>
                    <a:pt x="19" y="22"/>
                  </a:lnTo>
                  <a:lnTo>
                    <a:pt x="25" y="23"/>
                  </a:lnTo>
                  <a:lnTo>
                    <a:pt x="24" y="20"/>
                  </a:lnTo>
                  <a:lnTo>
                    <a:pt x="29" y="17"/>
                  </a:lnTo>
                  <a:lnTo>
                    <a:pt x="30" y="14"/>
                  </a:lnTo>
                  <a:lnTo>
                    <a:pt x="22" y="14"/>
                  </a:lnTo>
                  <a:lnTo>
                    <a:pt x="23" y="12"/>
                  </a:lnTo>
                  <a:lnTo>
                    <a:pt x="26" y="11"/>
                  </a:lnTo>
                  <a:lnTo>
                    <a:pt x="27" y="8"/>
                  </a:lnTo>
                  <a:lnTo>
                    <a:pt x="28" y="4"/>
                  </a:lnTo>
                  <a:lnTo>
                    <a:pt x="31" y="2"/>
                  </a:lnTo>
                  <a:lnTo>
                    <a:pt x="36" y="0"/>
                  </a:lnTo>
                  <a:lnTo>
                    <a:pt x="37" y="3"/>
                  </a:lnTo>
                  <a:lnTo>
                    <a:pt x="39" y="5"/>
                  </a:lnTo>
                  <a:lnTo>
                    <a:pt x="40" y="4"/>
                  </a:lnTo>
                  <a:lnTo>
                    <a:pt x="40" y="7"/>
                  </a:lnTo>
                  <a:lnTo>
                    <a:pt x="38" y="11"/>
                  </a:lnTo>
                  <a:lnTo>
                    <a:pt x="33" y="13"/>
                  </a:lnTo>
                  <a:lnTo>
                    <a:pt x="36" y="15"/>
                  </a:lnTo>
                  <a:lnTo>
                    <a:pt x="31" y="18"/>
                  </a:lnTo>
                  <a:lnTo>
                    <a:pt x="31" y="21"/>
                  </a:lnTo>
                  <a:lnTo>
                    <a:pt x="34" y="23"/>
                  </a:lnTo>
                  <a:lnTo>
                    <a:pt x="39" y="25"/>
                  </a:lnTo>
                  <a:lnTo>
                    <a:pt x="43" y="23"/>
                  </a:lnTo>
                  <a:lnTo>
                    <a:pt x="44" y="19"/>
                  </a:lnTo>
                  <a:lnTo>
                    <a:pt x="46" y="20"/>
                  </a:lnTo>
                  <a:lnTo>
                    <a:pt x="48" y="23"/>
                  </a:lnTo>
                  <a:lnTo>
                    <a:pt x="50" y="24"/>
                  </a:lnTo>
                  <a:lnTo>
                    <a:pt x="49" y="27"/>
                  </a:lnTo>
                  <a:lnTo>
                    <a:pt x="55" y="26"/>
                  </a:lnTo>
                  <a:lnTo>
                    <a:pt x="56" y="2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4" name="Freeform 26"/>
            <p:cNvSpPr>
              <a:spLocks/>
            </p:cNvSpPr>
            <p:nvPr/>
          </p:nvSpPr>
          <p:spPr bwMode="auto">
            <a:xfrm>
              <a:off x="3360109" y="5368925"/>
              <a:ext cx="112713" cy="179388"/>
            </a:xfrm>
            <a:custGeom>
              <a:avLst/>
              <a:gdLst/>
              <a:ahLst/>
              <a:cxnLst>
                <a:cxn ang="0">
                  <a:pos x="6" y="40"/>
                </a:cxn>
                <a:cxn ang="0">
                  <a:pos x="0" y="33"/>
                </a:cxn>
                <a:cxn ang="0">
                  <a:pos x="2" y="29"/>
                </a:cxn>
                <a:cxn ang="0">
                  <a:pos x="3" y="23"/>
                </a:cxn>
                <a:cxn ang="0">
                  <a:pos x="11" y="21"/>
                </a:cxn>
                <a:cxn ang="0">
                  <a:pos x="12" y="17"/>
                </a:cxn>
                <a:cxn ang="0">
                  <a:pos x="8" y="12"/>
                </a:cxn>
                <a:cxn ang="0">
                  <a:pos x="18" y="4"/>
                </a:cxn>
                <a:cxn ang="0">
                  <a:pos x="18" y="0"/>
                </a:cxn>
                <a:cxn ang="0">
                  <a:pos x="21" y="2"/>
                </a:cxn>
                <a:cxn ang="0">
                  <a:pos x="30" y="8"/>
                </a:cxn>
                <a:cxn ang="0">
                  <a:pos x="34" y="14"/>
                </a:cxn>
                <a:cxn ang="0">
                  <a:pos x="35" y="24"/>
                </a:cxn>
                <a:cxn ang="0">
                  <a:pos x="38" y="20"/>
                </a:cxn>
                <a:cxn ang="0">
                  <a:pos x="42" y="22"/>
                </a:cxn>
                <a:cxn ang="0">
                  <a:pos x="49" y="27"/>
                </a:cxn>
                <a:cxn ang="0">
                  <a:pos x="54" y="33"/>
                </a:cxn>
                <a:cxn ang="0">
                  <a:pos x="53" y="38"/>
                </a:cxn>
                <a:cxn ang="0">
                  <a:pos x="51" y="45"/>
                </a:cxn>
                <a:cxn ang="0">
                  <a:pos x="44" y="47"/>
                </a:cxn>
                <a:cxn ang="0">
                  <a:pos x="43" y="54"/>
                </a:cxn>
                <a:cxn ang="0">
                  <a:pos x="45" y="62"/>
                </a:cxn>
                <a:cxn ang="0">
                  <a:pos x="51" y="67"/>
                </a:cxn>
                <a:cxn ang="0">
                  <a:pos x="54" y="73"/>
                </a:cxn>
                <a:cxn ang="0">
                  <a:pos x="59" y="83"/>
                </a:cxn>
                <a:cxn ang="0">
                  <a:pos x="53" y="84"/>
                </a:cxn>
                <a:cxn ang="0">
                  <a:pos x="42" y="89"/>
                </a:cxn>
                <a:cxn ang="0">
                  <a:pos x="35" y="93"/>
                </a:cxn>
                <a:cxn ang="0">
                  <a:pos x="27" y="92"/>
                </a:cxn>
                <a:cxn ang="0">
                  <a:pos x="20" y="85"/>
                </a:cxn>
                <a:cxn ang="0">
                  <a:pos x="20" y="80"/>
                </a:cxn>
                <a:cxn ang="0">
                  <a:pos x="18" y="76"/>
                </a:cxn>
                <a:cxn ang="0">
                  <a:pos x="18" y="68"/>
                </a:cxn>
                <a:cxn ang="0">
                  <a:pos x="22" y="57"/>
                </a:cxn>
                <a:cxn ang="0">
                  <a:pos x="16" y="51"/>
                </a:cxn>
                <a:cxn ang="0">
                  <a:pos x="18" y="45"/>
                </a:cxn>
                <a:cxn ang="0">
                  <a:pos x="16" y="43"/>
                </a:cxn>
                <a:cxn ang="0">
                  <a:pos x="11" y="43"/>
                </a:cxn>
              </a:cxnLst>
              <a:rect l="0" t="0" r="r" b="b"/>
              <a:pathLst>
                <a:path w="59" h="94">
                  <a:moveTo>
                    <a:pt x="9" y="44"/>
                  </a:moveTo>
                  <a:lnTo>
                    <a:pt x="6" y="40"/>
                  </a:lnTo>
                  <a:lnTo>
                    <a:pt x="1" y="36"/>
                  </a:lnTo>
                  <a:lnTo>
                    <a:pt x="0" y="33"/>
                  </a:lnTo>
                  <a:lnTo>
                    <a:pt x="0" y="32"/>
                  </a:lnTo>
                  <a:lnTo>
                    <a:pt x="2" y="29"/>
                  </a:lnTo>
                  <a:lnTo>
                    <a:pt x="2" y="25"/>
                  </a:lnTo>
                  <a:lnTo>
                    <a:pt x="3" y="23"/>
                  </a:lnTo>
                  <a:lnTo>
                    <a:pt x="9" y="21"/>
                  </a:lnTo>
                  <a:lnTo>
                    <a:pt x="11" y="21"/>
                  </a:lnTo>
                  <a:lnTo>
                    <a:pt x="13" y="19"/>
                  </a:lnTo>
                  <a:lnTo>
                    <a:pt x="12" y="17"/>
                  </a:lnTo>
                  <a:lnTo>
                    <a:pt x="9" y="14"/>
                  </a:lnTo>
                  <a:lnTo>
                    <a:pt x="8" y="12"/>
                  </a:lnTo>
                  <a:lnTo>
                    <a:pt x="9" y="11"/>
                  </a:lnTo>
                  <a:lnTo>
                    <a:pt x="18" y="4"/>
                  </a:lnTo>
                  <a:lnTo>
                    <a:pt x="19" y="1"/>
                  </a:lnTo>
                  <a:lnTo>
                    <a:pt x="18" y="0"/>
                  </a:lnTo>
                  <a:lnTo>
                    <a:pt x="18" y="0"/>
                  </a:lnTo>
                  <a:lnTo>
                    <a:pt x="21" y="2"/>
                  </a:lnTo>
                  <a:lnTo>
                    <a:pt x="26" y="5"/>
                  </a:lnTo>
                  <a:lnTo>
                    <a:pt x="30" y="8"/>
                  </a:lnTo>
                  <a:lnTo>
                    <a:pt x="34" y="12"/>
                  </a:lnTo>
                  <a:lnTo>
                    <a:pt x="34" y="14"/>
                  </a:lnTo>
                  <a:lnTo>
                    <a:pt x="34" y="18"/>
                  </a:lnTo>
                  <a:lnTo>
                    <a:pt x="35" y="24"/>
                  </a:lnTo>
                  <a:lnTo>
                    <a:pt x="37" y="21"/>
                  </a:lnTo>
                  <a:lnTo>
                    <a:pt x="38" y="20"/>
                  </a:lnTo>
                  <a:lnTo>
                    <a:pt x="42" y="21"/>
                  </a:lnTo>
                  <a:lnTo>
                    <a:pt x="42" y="22"/>
                  </a:lnTo>
                  <a:lnTo>
                    <a:pt x="45" y="24"/>
                  </a:lnTo>
                  <a:lnTo>
                    <a:pt x="49" y="27"/>
                  </a:lnTo>
                  <a:lnTo>
                    <a:pt x="52" y="30"/>
                  </a:lnTo>
                  <a:lnTo>
                    <a:pt x="54" y="33"/>
                  </a:lnTo>
                  <a:lnTo>
                    <a:pt x="54" y="35"/>
                  </a:lnTo>
                  <a:lnTo>
                    <a:pt x="53" y="38"/>
                  </a:lnTo>
                  <a:lnTo>
                    <a:pt x="52" y="43"/>
                  </a:lnTo>
                  <a:lnTo>
                    <a:pt x="51" y="45"/>
                  </a:lnTo>
                  <a:lnTo>
                    <a:pt x="45" y="45"/>
                  </a:lnTo>
                  <a:lnTo>
                    <a:pt x="44" y="47"/>
                  </a:lnTo>
                  <a:lnTo>
                    <a:pt x="44" y="51"/>
                  </a:lnTo>
                  <a:lnTo>
                    <a:pt x="43" y="54"/>
                  </a:lnTo>
                  <a:lnTo>
                    <a:pt x="42" y="58"/>
                  </a:lnTo>
                  <a:lnTo>
                    <a:pt x="45" y="62"/>
                  </a:lnTo>
                  <a:lnTo>
                    <a:pt x="48" y="66"/>
                  </a:lnTo>
                  <a:lnTo>
                    <a:pt x="51" y="67"/>
                  </a:lnTo>
                  <a:lnTo>
                    <a:pt x="52" y="69"/>
                  </a:lnTo>
                  <a:lnTo>
                    <a:pt x="54" y="73"/>
                  </a:lnTo>
                  <a:lnTo>
                    <a:pt x="57" y="80"/>
                  </a:lnTo>
                  <a:lnTo>
                    <a:pt x="59" y="83"/>
                  </a:lnTo>
                  <a:lnTo>
                    <a:pt x="58" y="84"/>
                  </a:lnTo>
                  <a:lnTo>
                    <a:pt x="53" y="84"/>
                  </a:lnTo>
                  <a:lnTo>
                    <a:pt x="48" y="87"/>
                  </a:lnTo>
                  <a:lnTo>
                    <a:pt x="42" y="89"/>
                  </a:lnTo>
                  <a:lnTo>
                    <a:pt x="39" y="90"/>
                  </a:lnTo>
                  <a:lnTo>
                    <a:pt x="35" y="93"/>
                  </a:lnTo>
                  <a:lnTo>
                    <a:pt x="31" y="94"/>
                  </a:lnTo>
                  <a:lnTo>
                    <a:pt x="27" y="92"/>
                  </a:lnTo>
                  <a:lnTo>
                    <a:pt x="21" y="86"/>
                  </a:lnTo>
                  <a:lnTo>
                    <a:pt x="20" y="85"/>
                  </a:lnTo>
                  <a:lnTo>
                    <a:pt x="20" y="83"/>
                  </a:lnTo>
                  <a:lnTo>
                    <a:pt x="20" y="80"/>
                  </a:lnTo>
                  <a:lnTo>
                    <a:pt x="19" y="78"/>
                  </a:lnTo>
                  <a:lnTo>
                    <a:pt x="18" y="76"/>
                  </a:lnTo>
                  <a:lnTo>
                    <a:pt x="17" y="74"/>
                  </a:lnTo>
                  <a:lnTo>
                    <a:pt x="18" y="68"/>
                  </a:lnTo>
                  <a:lnTo>
                    <a:pt x="21" y="60"/>
                  </a:lnTo>
                  <a:lnTo>
                    <a:pt x="22" y="57"/>
                  </a:lnTo>
                  <a:lnTo>
                    <a:pt x="19" y="52"/>
                  </a:lnTo>
                  <a:lnTo>
                    <a:pt x="16" y="51"/>
                  </a:lnTo>
                  <a:lnTo>
                    <a:pt x="15" y="51"/>
                  </a:lnTo>
                  <a:lnTo>
                    <a:pt x="18" y="45"/>
                  </a:lnTo>
                  <a:lnTo>
                    <a:pt x="17" y="44"/>
                  </a:lnTo>
                  <a:lnTo>
                    <a:pt x="16" y="43"/>
                  </a:lnTo>
                  <a:lnTo>
                    <a:pt x="13" y="42"/>
                  </a:lnTo>
                  <a:lnTo>
                    <a:pt x="11" y="43"/>
                  </a:lnTo>
                  <a:lnTo>
                    <a:pt x="9" y="4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5" name="Freeform 27"/>
            <p:cNvSpPr>
              <a:spLocks noEditPoints="1"/>
            </p:cNvSpPr>
            <p:nvPr/>
          </p:nvSpPr>
          <p:spPr bwMode="auto">
            <a:xfrm>
              <a:off x="4663448" y="3792541"/>
              <a:ext cx="241300" cy="365125"/>
            </a:xfrm>
            <a:custGeom>
              <a:avLst/>
              <a:gdLst/>
              <a:ahLst/>
              <a:cxnLst>
                <a:cxn ang="0">
                  <a:pos x="108" y="126"/>
                </a:cxn>
                <a:cxn ang="0">
                  <a:pos x="111" y="132"/>
                </a:cxn>
                <a:cxn ang="0">
                  <a:pos x="125" y="136"/>
                </a:cxn>
                <a:cxn ang="0">
                  <a:pos x="118" y="154"/>
                </a:cxn>
                <a:cxn ang="0">
                  <a:pos x="118" y="163"/>
                </a:cxn>
                <a:cxn ang="0">
                  <a:pos x="116" y="171"/>
                </a:cxn>
                <a:cxn ang="0">
                  <a:pos x="102" y="175"/>
                </a:cxn>
                <a:cxn ang="0">
                  <a:pos x="87" y="175"/>
                </a:cxn>
                <a:cxn ang="0">
                  <a:pos x="72" y="179"/>
                </a:cxn>
                <a:cxn ang="0">
                  <a:pos x="59" y="183"/>
                </a:cxn>
                <a:cxn ang="0">
                  <a:pos x="50" y="183"/>
                </a:cxn>
                <a:cxn ang="0">
                  <a:pos x="37" y="192"/>
                </a:cxn>
                <a:cxn ang="0">
                  <a:pos x="40" y="179"/>
                </a:cxn>
                <a:cxn ang="0">
                  <a:pos x="48" y="171"/>
                </a:cxn>
                <a:cxn ang="0">
                  <a:pos x="60" y="167"/>
                </a:cxn>
                <a:cxn ang="0">
                  <a:pos x="69" y="157"/>
                </a:cxn>
                <a:cxn ang="0">
                  <a:pos x="40" y="156"/>
                </a:cxn>
                <a:cxn ang="0">
                  <a:pos x="45" y="148"/>
                </a:cxn>
                <a:cxn ang="0">
                  <a:pos x="51" y="132"/>
                </a:cxn>
                <a:cxn ang="0">
                  <a:pos x="49" y="127"/>
                </a:cxn>
                <a:cxn ang="0">
                  <a:pos x="65" y="117"/>
                </a:cxn>
                <a:cxn ang="0">
                  <a:pos x="63" y="104"/>
                </a:cxn>
                <a:cxn ang="0">
                  <a:pos x="64" y="88"/>
                </a:cxn>
                <a:cxn ang="0">
                  <a:pos x="52" y="90"/>
                </a:cxn>
                <a:cxn ang="0">
                  <a:pos x="42" y="91"/>
                </a:cxn>
                <a:cxn ang="0">
                  <a:pos x="45" y="75"/>
                </a:cxn>
                <a:cxn ang="0">
                  <a:pos x="44" y="66"/>
                </a:cxn>
                <a:cxn ang="0">
                  <a:pos x="39" y="64"/>
                </a:cxn>
                <a:cxn ang="0">
                  <a:pos x="34" y="58"/>
                </a:cxn>
                <a:cxn ang="0">
                  <a:pos x="33" y="47"/>
                </a:cxn>
                <a:cxn ang="0">
                  <a:pos x="29" y="45"/>
                </a:cxn>
                <a:cxn ang="0">
                  <a:pos x="33" y="32"/>
                </a:cxn>
                <a:cxn ang="0">
                  <a:pos x="38" y="21"/>
                </a:cxn>
                <a:cxn ang="0">
                  <a:pos x="39" y="5"/>
                </a:cxn>
                <a:cxn ang="0">
                  <a:pos x="56" y="2"/>
                </a:cxn>
                <a:cxn ang="0">
                  <a:pos x="64" y="8"/>
                </a:cxn>
                <a:cxn ang="0">
                  <a:pos x="51" y="25"/>
                </a:cxn>
                <a:cxn ang="0">
                  <a:pos x="68" y="26"/>
                </a:cxn>
                <a:cxn ang="0">
                  <a:pos x="77" y="37"/>
                </a:cxn>
                <a:cxn ang="0">
                  <a:pos x="71" y="51"/>
                </a:cxn>
                <a:cxn ang="0">
                  <a:pos x="70" y="58"/>
                </a:cxn>
                <a:cxn ang="0">
                  <a:pos x="62" y="62"/>
                </a:cxn>
                <a:cxn ang="0">
                  <a:pos x="62" y="66"/>
                </a:cxn>
                <a:cxn ang="0">
                  <a:pos x="72" y="65"/>
                </a:cxn>
                <a:cxn ang="0">
                  <a:pos x="83" y="76"/>
                </a:cxn>
                <a:cxn ang="0">
                  <a:pos x="89" y="94"/>
                </a:cxn>
                <a:cxn ang="0">
                  <a:pos x="102" y="111"/>
                </a:cxn>
                <a:cxn ang="0">
                  <a:pos x="24" y="105"/>
                </a:cxn>
                <a:cxn ang="0">
                  <a:pos x="15" y="99"/>
                </a:cxn>
                <a:cxn ang="0">
                  <a:pos x="3" y="102"/>
                </a:cxn>
                <a:cxn ang="0">
                  <a:pos x="2" y="92"/>
                </a:cxn>
                <a:cxn ang="0">
                  <a:pos x="12" y="82"/>
                </a:cxn>
                <a:cxn ang="0">
                  <a:pos x="24" y="81"/>
                </a:cxn>
                <a:cxn ang="0">
                  <a:pos x="30" y="92"/>
                </a:cxn>
                <a:cxn ang="0">
                  <a:pos x="29" y="106"/>
                </a:cxn>
                <a:cxn ang="0">
                  <a:pos x="30" y="74"/>
                </a:cxn>
                <a:cxn ang="0">
                  <a:pos x="32" y="77"/>
                </a:cxn>
              </a:cxnLst>
              <a:rect l="0" t="0" r="r" b="b"/>
              <a:pathLst>
                <a:path w="127" h="192">
                  <a:moveTo>
                    <a:pt x="102" y="117"/>
                  </a:moveTo>
                  <a:lnTo>
                    <a:pt x="106" y="120"/>
                  </a:lnTo>
                  <a:lnTo>
                    <a:pt x="107" y="122"/>
                  </a:lnTo>
                  <a:lnTo>
                    <a:pt x="108" y="126"/>
                  </a:lnTo>
                  <a:lnTo>
                    <a:pt x="108" y="128"/>
                  </a:lnTo>
                  <a:lnTo>
                    <a:pt x="105" y="133"/>
                  </a:lnTo>
                  <a:lnTo>
                    <a:pt x="109" y="135"/>
                  </a:lnTo>
                  <a:lnTo>
                    <a:pt x="111" y="132"/>
                  </a:lnTo>
                  <a:lnTo>
                    <a:pt x="114" y="131"/>
                  </a:lnTo>
                  <a:lnTo>
                    <a:pt x="118" y="131"/>
                  </a:lnTo>
                  <a:lnTo>
                    <a:pt x="123" y="133"/>
                  </a:lnTo>
                  <a:lnTo>
                    <a:pt x="125" y="136"/>
                  </a:lnTo>
                  <a:lnTo>
                    <a:pt x="127" y="143"/>
                  </a:lnTo>
                  <a:lnTo>
                    <a:pt x="126" y="145"/>
                  </a:lnTo>
                  <a:lnTo>
                    <a:pt x="124" y="149"/>
                  </a:lnTo>
                  <a:lnTo>
                    <a:pt x="118" y="154"/>
                  </a:lnTo>
                  <a:lnTo>
                    <a:pt x="114" y="159"/>
                  </a:lnTo>
                  <a:lnTo>
                    <a:pt x="108" y="161"/>
                  </a:lnTo>
                  <a:lnTo>
                    <a:pt x="115" y="163"/>
                  </a:lnTo>
                  <a:lnTo>
                    <a:pt x="118" y="163"/>
                  </a:lnTo>
                  <a:lnTo>
                    <a:pt x="120" y="162"/>
                  </a:lnTo>
                  <a:lnTo>
                    <a:pt x="122" y="163"/>
                  </a:lnTo>
                  <a:lnTo>
                    <a:pt x="122" y="168"/>
                  </a:lnTo>
                  <a:lnTo>
                    <a:pt x="116" y="171"/>
                  </a:lnTo>
                  <a:lnTo>
                    <a:pt x="116" y="173"/>
                  </a:lnTo>
                  <a:lnTo>
                    <a:pt x="114" y="172"/>
                  </a:lnTo>
                  <a:lnTo>
                    <a:pt x="107" y="176"/>
                  </a:lnTo>
                  <a:lnTo>
                    <a:pt x="102" y="175"/>
                  </a:lnTo>
                  <a:lnTo>
                    <a:pt x="101" y="174"/>
                  </a:lnTo>
                  <a:lnTo>
                    <a:pt x="94" y="176"/>
                  </a:lnTo>
                  <a:lnTo>
                    <a:pt x="90" y="174"/>
                  </a:lnTo>
                  <a:lnTo>
                    <a:pt x="87" y="175"/>
                  </a:lnTo>
                  <a:lnTo>
                    <a:pt x="78" y="177"/>
                  </a:lnTo>
                  <a:lnTo>
                    <a:pt x="79" y="179"/>
                  </a:lnTo>
                  <a:lnTo>
                    <a:pt x="74" y="178"/>
                  </a:lnTo>
                  <a:lnTo>
                    <a:pt x="72" y="179"/>
                  </a:lnTo>
                  <a:lnTo>
                    <a:pt x="67" y="176"/>
                  </a:lnTo>
                  <a:lnTo>
                    <a:pt x="65" y="177"/>
                  </a:lnTo>
                  <a:lnTo>
                    <a:pt x="59" y="178"/>
                  </a:lnTo>
                  <a:lnTo>
                    <a:pt x="59" y="183"/>
                  </a:lnTo>
                  <a:lnTo>
                    <a:pt x="57" y="186"/>
                  </a:lnTo>
                  <a:lnTo>
                    <a:pt x="55" y="187"/>
                  </a:lnTo>
                  <a:lnTo>
                    <a:pt x="53" y="185"/>
                  </a:lnTo>
                  <a:lnTo>
                    <a:pt x="50" y="183"/>
                  </a:lnTo>
                  <a:lnTo>
                    <a:pt x="49" y="184"/>
                  </a:lnTo>
                  <a:lnTo>
                    <a:pt x="46" y="183"/>
                  </a:lnTo>
                  <a:lnTo>
                    <a:pt x="41" y="186"/>
                  </a:lnTo>
                  <a:lnTo>
                    <a:pt x="37" y="192"/>
                  </a:lnTo>
                  <a:lnTo>
                    <a:pt x="35" y="189"/>
                  </a:lnTo>
                  <a:lnTo>
                    <a:pt x="30" y="188"/>
                  </a:lnTo>
                  <a:lnTo>
                    <a:pt x="37" y="184"/>
                  </a:lnTo>
                  <a:lnTo>
                    <a:pt x="40" y="179"/>
                  </a:lnTo>
                  <a:lnTo>
                    <a:pt x="43" y="179"/>
                  </a:lnTo>
                  <a:lnTo>
                    <a:pt x="45" y="175"/>
                  </a:lnTo>
                  <a:lnTo>
                    <a:pt x="46" y="171"/>
                  </a:lnTo>
                  <a:lnTo>
                    <a:pt x="48" y="171"/>
                  </a:lnTo>
                  <a:lnTo>
                    <a:pt x="50" y="169"/>
                  </a:lnTo>
                  <a:lnTo>
                    <a:pt x="50" y="167"/>
                  </a:lnTo>
                  <a:lnTo>
                    <a:pt x="56" y="166"/>
                  </a:lnTo>
                  <a:lnTo>
                    <a:pt x="60" y="167"/>
                  </a:lnTo>
                  <a:lnTo>
                    <a:pt x="65" y="167"/>
                  </a:lnTo>
                  <a:lnTo>
                    <a:pt x="66" y="164"/>
                  </a:lnTo>
                  <a:lnTo>
                    <a:pt x="68" y="162"/>
                  </a:lnTo>
                  <a:lnTo>
                    <a:pt x="69" y="157"/>
                  </a:lnTo>
                  <a:lnTo>
                    <a:pt x="64" y="161"/>
                  </a:lnTo>
                  <a:lnTo>
                    <a:pt x="60" y="161"/>
                  </a:lnTo>
                  <a:lnTo>
                    <a:pt x="51" y="156"/>
                  </a:lnTo>
                  <a:lnTo>
                    <a:pt x="40" y="156"/>
                  </a:lnTo>
                  <a:lnTo>
                    <a:pt x="38" y="154"/>
                  </a:lnTo>
                  <a:lnTo>
                    <a:pt x="37" y="153"/>
                  </a:lnTo>
                  <a:lnTo>
                    <a:pt x="39" y="150"/>
                  </a:lnTo>
                  <a:lnTo>
                    <a:pt x="45" y="148"/>
                  </a:lnTo>
                  <a:lnTo>
                    <a:pt x="50" y="146"/>
                  </a:lnTo>
                  <a:lnTo>
                    <a:pt x="52" y="142"/>
                  </a:lnTo>
                  <a:lnTo>
                    <a:pt x="52" y="134"/>
                  </a:lnTo>
                  <a:lnTo>
                    <a:pt x="51" y="132"/>
                  </a:lnTo>
                  <a:lnTo>
                    <a:pt x="47" y="133"/>
                  </a:lnTo>
                  <a:lnTo>
                    <a:pt x="45" y="132"/>
                  </a:lnTo>
                  <a:lnTo>
                    <a:pt x="47" y="129"/>
                  </a:lnTo>
                  <a:lnTo>
                    <a:pt x="49" y="127"/>
                  </a:lnTo>
                  <a:lnTo>
                    <a:pt x="54" y="124"/>
                  </a:lnTo>
                  <a:lnTo>
                    <a:pt x="62" y="123"/>
                  </a:lnTo>
                  <a:lnTo>
                    <a:pt x="67" y="123"/>
                  </a:lnTo>
                  <a:lnTo>
                    <a:pt x="65" y="117"/>
                  </a:lnTo>
                  <a:lnTo>
                    <a:pt x="66" y="111"/>
                  </a:lnTo>
                  <a:lnTo>
                    <a:pt x="68" y="106"/>
                  </a:lnTo>
                  <a:lnTo>
                    <a:pt x="68" y="103"/>
                  </a:lnTo>
                  <a:lnTo>
                    <a:pt x="63" y="104"/>
                  </a:lnTo>
                  <a:lnTo>
                    <a:pt x="60" y="101"/>
                  </a:lnTo>
                  <a:lnTo>
                    <a:pt x="59" y="98"/>
                  </a:lnTo>
                  <a:lnTo>
                    <a:pt x="60" y="93"/>
                  </a:lnTo>
                  <a:lnTo>
                    <a:pt x="64" y="88"/>
                  </a:lnTo>
                  <a:lnTo>
                    <a:pt x="62" y="87"/>
                  </a:lnTo>
                  <a:lnTo>
                    <a:pt x="59" y="86"/>
                  </a:lnTo>
                  <a:lnTo>
                    <a:pt x="54" y="89"/>
                  </a:lnTo>
                  <a:lnTo>
                    <a:pt x="52" y="90"/>
                  </a:lnTo>
                  <a:lnTo>
                    <a:pt x="47" y="88"/>
                  </a:lnTo>
                  <a:lnTo>
                    <a:pt x="47" y="90"/>
                  </a:lnTo>
                  <a:lnTo>
                    <a:pt x="45" y="92"/>
                  </a:lnTo>
                  <a:lnTo>
                    <a:pt x="42" y="91"/>
                  </a:lnTo>
                  <a:lnTo>
                    <a:pt x="39" y="89"/>
                  </a:lnTo>
                  <a:lnTo>
                    <a:pt x="39" y="86"/>
                  </a:lnTo>
                  <a:lnTo>
                    <a:pt x="42" y="82"/>
                  </a:lnTo>
                  <a:lnTo>
                    <a:pt x="45" y="75"/>
                  </a:lnTo>
                  <a:lnTo>
                    <a:pt x="43" y="74"/>
                  </a:lnTo>
                  <a:lnTo>
                    <a:pt x="42" y="69"/>
                  </a:lnTo>
                  <a:lnTo>
                    <a:pt x="42" y="67"/>
                  </a:lnTo>
                  <a:lnTo>
                    <a:pt x="44" y="66"/>
                  </a:lnTo>
                  <a:lnTo>
                    <a:pt x="45" y="64"/>
                  </a:lnTo>
                  <a:lnTo>
                    <a:pt x="44" y="59"/>
                  </a:lnTo>
                  <a:lnTo>
                    <a:pt x="42" y="60"/>
                  </a:lnTo>
                  <a:lnTo>
                    <a:pt x="39" y="64"/>
                  </a:lnTo>
                  <a:lnTo>
                    <a:pt x="36" y="65"/>
                  </a:lnTo>
                  <a:lnTo>
                    <a:pt x="33" y="68"/>
                  </a:lnTo>
                  <a:lnTo>
                    <a:pt x="32" y="63"/>
                  </a:lnTo>
                  <a:lnTo>
                    <a:pt x="34" y="58"/>
                  </a:lnTo>
                  <a:lnTo>
                    <a:pt x="36" y="52"/>
                  </a:lnTo>
                  <a:lnTo>
                    <a:pt x="37" y="49"/>
                  </a:lnTo>
                  <a:lnTo>
                    <a:pt x="35" y="47"/>
                  </a:lnTo>
                  <a:lnTo>
                    <a:pt x="33" y="47"/>
                  </a:lnTo>
                  <a:lnTo>
                    <a:pt x="32" y="50"/>
                  </a:lnTo>
                  <a:lnTo>
                    <a:pt x="30" y="53"/>
                  </a:lnTo>
                  <a:lnTo>
                    <a:pt x="27" y="51"/>
                  </a:lnTo>
                  <a:lnTo>
                    <a:pt x="29" y="45"/>
                  </a:lnTo>
                  <a:lnTo>
                    <a:pt x="32" y="40"/>
                  </a:lnTo>
                  <a:lnTo>
                    <a:pt x="32" y="39"/>
                  </a:lnTo>
                  <a:lnTo>
                    <a:pt x="31" y="32"/>
                  </a:lnTo>
                  <a:lnTo>
                    <a:pt x="33" y="32"/>
                  </a:lnTo>
                  <a:lnTo>
                    <a:pt x="35" y="29"/>
                  </a:lnTo>
                  <a:lnTo>
                    <a:pt x="30" y="24"/>
                  </a:lnTo>
                  <a:lnTo>
                    <a:pt x="33" y="20"/>
                  </a:lnTo>
                  <a:lnTo>
                    <a:pt x="38" y="21"/>
                  </a:lnTo>
                  <a:lnTo>
                    <a:pt x="40" y="21"/>
                  </a:lnTo>
                  <a:lnTo>
                    <a:pt x="36" y="12"/>
                  </a:lnTo>
                  <a:lnTo>
                    <a:pt x="42" y="10"/>
                  </a:lnTo>
                  <a:lnTo>
                    <a:pt x="39" y="5"/>
                  </a:lnTo>
                  <a:lnTo>
                    <a:pt x="41" y="0"/>
                  </a:lnTo>
                  <a:lnTo>
                    <a:pt x="47" y="5"/>
                  </a:lnTo>
                  <a:lnTo>
                    <a:pt x="51" y="3"/>
                  </a:lnTo>
                  <a:lnTo>
                    <a:pt x="56" y="2"/>
                  </a:lnTo>
                  <a:lnTo>
                    <a:pt x="60" y="2"/>
                  </a:lnTo>
                  <a:lnTo>
                    <a:pt x="64" y="2"/>
                  </a:lnTo>
                  <a:lnTo>
                    <a:pt x="66" y="5"/>
                  </a:lnTo>
                  <a:lnTo>
                    <a:pt x="64" y="8"/>
                  </a:lnTo>
                  <a:lnTo>
                    <a:pt x="54" y="15"/>
                  </a:lnTo>
                  <a:lnTo>
                    <a:pt x="51" y="18"/>
                  </a:lnTo>
                  <a:lnTo>
                    <a:pt x="50" y="23"/>
                  </a:lnTo>
                  <a:lnTo>
                    <a:pt x="51" y="25"/>
                  </a:lnTo>
                  <a:lnTo>
                    <a:pt x="56" y="26"/>
                  </a:lnTo>
                  <a:lnTo>
                    <a:pt x="61" y="25"/>
                  </a:lnTo>
                  <a:lnTo>
                    <a:pt x="65" y="25"/>
                  </a:lnTo>
                  <a:lnTo>
                    <a:pt x="68" y="26"/>
                  </a:lnTo>
                  <a:lnTo>
                    <a:pt x="77" y="25"/>
                  </a:lnTo>
                  <a:lnTo>
                    <a:pt x="80" y="29"/>
                  </a:lnTo>
                  <a:lnTo>
                    <a:pt x="78" y="33"/>
                  </a:lnTo>
                  <a:lnTo>
                    <a:pt x="77" y="37"/>
                  </a:lnTo>
                  <a:lnTo>
                    <a:pt x="77" y="38"/>
                  </a:lnTo>
                  <a:lnTo>
                    <a:pt x="74" y="45"/>
                  </a:lnTo>
                  <a:lnTo>
                    <a:pt x="72" y="46"/>
                  </a:lnTo>
                  <a:lnTo>
                    <a:pt x="71" y="51"/>
                  </a:lnTo>
                  <a:lnTo>
                    <a:pt x="66" y="54"/>
                  </a:lnTo>
                  <a:lnTo>
                    <a:pt x="64" y="54"/>
                  </a:lnTo>
                  <a:lnTo>
                    <a:pt x="67" y="56"/>
                  </a:lnTo>
                  <a:lnTo>
                    <a:pt x="70" y="58"/>
                  </a:lnTo>
                  <a:lnTo>
                    <a:pt x="69" y="58"/>
                  </a:lnTo>
                  <a:lnTo>
                    <a:pt x="68" y="60"/>
                  </a:lnTo>
                  <a:lnTo>
                    <a:pt x="64" y="60"/>
                  </a:lnTo>
                  <a:lnTo>
                    <a:pt x="62" y="62"/>
                  </a:lnTo>
                  <a:lnTo>
                    <a:pt x="54" y="62"/>
                  </a:lnTo>
                  <a:lnTo>
                    <a:pt x="57" y="65"/>
                  </a:lnTo>
                  <a:lnTo>
                    <a:pt x="59" y="65"/>
                  </a:lnTo>
                  <a:lnTo>
                    <a:pt x="62" y="66"/>
                  </a:lnTo>
                  <a:lnTo>
                    <a:pt x="64" y="65"/>
                  </a:lnTo>
                  <a:lnTo>
                    <a:pt x="67" y="63"/>
                  </a:lnTo>
                  <a:lnTo>
                    <a:pt x="69" y="63"/>
                  </a:lnTo>
                  <a:lnTo>
                    <a:pt x="72" y="65"/>
                  </a:lnTo>
                  <a:lnTo>
                    <a:pt x="76" y="66"/>
                  </a:lnTo>
                  <a:lnTo>
                    <a:pt x="80" y="72"/>
                  </a:lnTo>
                  <a:lnTo>
                    <a:pt x="83" y="74"/>
                  </a:lnTo>
                  <a:lnTo>
                    <a:pt x="83" y="76"/>
                  </a:lnTo>
                  <a:lnTo>
                    <a:pt x="83" y="78"/>
                  </a:lnTo>
                  <a:lnTo>
                    <a:pt x="85" y="86"/>
                  </a:lnTo>
                  <a:lnTo>
                    <a:pt x="87" y="92"/>
                  </a:lnTo>
                  <a:lnTo>
                    <a:pt x="89" y="94"/>
                  </a:lnTo>
                  <a:lnTo>
                    <a:pt x="93" y="95"/>
                  </a:lnTo>
                  <a:lnTo>
                    <a:pt x="97" y="100"/>
                  </a:lnTo>
                  <a:lnTo>
                    <a:pt x="101" y="106"/>
                  </a:lnTo>
                  <a:lnTo>
                    <a:pt x="102" y="111"/>
                  </a:lnTo>
                  <a:lnTo>
                    <a:pt x="101" y="116"/>
                  </a:lnTo>
                  <a:lnTo>
                    <a:pt x="102" y="117"/>
                  </a:lnTo>
                  <a:close/>
                  <a:moveTo>
                    <a:pt x="25" y="108"/>
                  </a:moveTo>
                  <a:lnTo>
                    <a:pt x="24" y="105"/>
                  </a:lnTo>
                  <a:lnTo>
                    <a:pt x="18" y="106"/>
                  </a:lnTo>
                  <a:lnTo>
                    <a:pt x="19" y="103"/>
                  </a:lnTo>
                  <a:lnTo>
                    <a:pt x="17" y="102"/>
                  </a:lnTo>
                  <a:lnTo>
                    <a:pt x="15" y="99"/>
                  </a:lnTo>
                  <a:lnTo>
                    <a:pt x="13" y="98"/>
                  </a:lnTo>
                  <a:lnTo>
                    <a:pt x="12" y="102"/>
                  </a:lnTo>
                  <a:lnTo>
                    <a:pt x="8" y="104"/>
                  </a:lnTo>
                  <a:lnTo>
                    <a:pt x="3" y="102"/>
                  </a:lnTo>
                  <a:lnTo>
                    <a:pt x="0" y="100"/>
                  </a:lnTo>
                  <a:lnTo>
                    <a:pt x="0" y="97"/>
                  </a:lnTo>
                  <a:lnTo>
                    <a:pt x="5" y="94"/>
                  </a:lnTo>
                  <a:lnTo>
                    <a:pt x="2" y="92"/>
                  </a:lnTo>
                  <a:lnTo>
                    <a:pt x="7" y="90"/>
                  </a:lnTo>
                  <a:lnTo>
                    <a:pt x="9" y="86"/>
                  </a:lnTo>
                  <a:lnTo>
                    <a:pt x="9" y="83"/>
                  </a:lnTo>
                  <a:lnTo>
                    <a:pt x="12" y="82"/>
                  </a:lnTo>
                  <a:lnTo>
                    <a:pt x="15" y="81"/>
                  </a:lnTo>
                  <a:lnTo>
                    <a:pt x="19" y="80"/>
                  </a:lnTo>
                  <a:lnTo>
                    <a:pt x="21" y="80"/>
                  </a:lnTo>
                  <a:lnTo>
                    <a:pt x="24" y="81"/>
                  </a:lnTo>
                  <a:lnTo>
                    <a:pt x="26" y="81"/>
                  </a:lnTo>
                  <a:lnTo>
                    <a:pt x="27" y="83"/>
                  </a:lnTo>
                  <a:lnTo>
                    <a:pt x="30" y="90"/>
                  </a:lnTo>
                  <a:lnTo>
                    <a:pt x="30" y="92"/>
                  </a:lnTo>
                  <a:lnTo>
                    <a:pt x="30" y="95"/>
                  </a:lnTo>
                  <a:lnTo>
                    <a:pt x="32" y="100"/>
                  </a:lnTo>
                  <a:lnTo>
                    <a:pt x="31" y="103"/>
                  </a:lnTo>
                  <a:lnTo>
                    <a:pt x="29" y="106"/>
                  </a:lnTo>
                  <a:lnTo>
                    <a:pt x="27" y="107"/>
                  </a:lnTo>
                  <a:lnTo>
                    <a:pt x="25" y="108"/>
                  </a:lnTo>
                  <a:close/>
                  <a:moveTo>
                    <a:pt x="31" y="77"/>
                  </a:moveTo>
                  <a:lnTo>
                    <a:pt x="30" y="74"/>
                  </a:lnTo>
                  <a:lnTo>
                    <a:pt x="32" y="71"/>
                  </a:lnTo>
                  <a:lnTo>
                    <a:pt x="34" y="69"/>
                  </a:lnTo>
                  <a:lnTo>
                    <a:pt x="34" y="75"/>
                  </a:lnTo>
                  <a:lnTo>
                    <a:pt x="32" y="77"/>
                  </a:lnTo>
                  <a:lnTo>
                    <a:pt x="31" y="77"/>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6" name="Freeform 28"/>
            <p:cNvSpPr>
              <a:spLocks/>
            </p:cNvSpPr>
            <p:nvPr/>
          </p:nvSpPr>
          <p:spPr bwMode="auto">
            <a:xfrm>
              <a:off x="3441075" y="5427663"/>
              <a:ext cx="100012" cy="107950"/>
            </a:xfrm>
            <a:custGeom>
              <a:avLst/>
              <a:gdLst/>
              <a:ahLst/>
              <a:cxnLst>
                <a:cxn ang="0">
                  <a:pos x="16" y="53"/>
                </a:cxn>
                <a:cxn ang="0">
                  <a:pos x="17" y="52"/>
                </a:cxn>
                <a:cxn ang="0">
                  <a:pos x="15" y="49"/>
                </a:cxn>
                <a:cxn ang="0">
                  <a:pos x="12" y="42"/>
                </a:cxn>
                <a:cxn ang="0">
                  <a:pos x="10" y="38"/>
                </a:cxn>
                <a:cxn ang="0">
                  <a:pos x="9" y="36"/>
                </a:cxn>
                <a:cxn ang="0">
                  <a:pos x="6" y="35"/>
                </a:cxn>
                <a:cxn ang="0">
                  <a:pos x="3" y="31"/>
                </a:cxn>
                <a:cxn ang="0">
                  <a:pos x="0" y="27"/>
                </a:cxn>
                <a:cxn ang="0">
                  <a:pos x="1" y="23"/>
                </a:cxn>
                <a:cxn ang="0">
                  <a:pos x="2" y="20"/>
                </a:cxn>
                <a:cxn ang="0">
                  <a:pos x="2" y="16"/>
                </a:cxn>
                <a:cxn ang="0">
                  <a:pos x="3" y="14"/>
                </a:cxn>
                <a:cxn ang="0">
                  <a:pos x="9" y="14"/>
                </a:cxn>
                <a:cxn ang="0">
                  <a:pos x="10" y="12"/>
                </a:cxn>
                <a:cxn ang="0">
                  <a:pos x="11" y="7"/>
                </a:cxn>
                <a:cxn ang="0">
                  <a:pos x="12" y="4"/>
                </a:cxn>
                <a:cxn ang="0">
                  <a:pos x="12" y="2"/>
                </a:cxn>
                <a:cxn ang="0">
                  <a:pos x="13" y="1"/>
                </a:cxn>
                <a:cxn ang="0">
                  <a:pos x="16" y="0"/>
                </a:cxn>
                <a:cxn ang="0">
                  <a:pos x="24" y="3"/>
                </a:cxn>
                <a:cxn ang="0">
                  <a:pos x="27" y="3"/>
                </a:cxn>
                <a:cxn ang="0">
                  <a:pos x="27" y="1"/>
                </a:cxn>
                <a:cxn ang="0">
                  <a:pos x="28" y="0"/>
                </a:cxn>
                <a:cxn ang="0">
                  <a:pos x="30" y="1"/>
                </a:cxn>
                <a:cxn ang="0">
                  <a:pos x="35" y="1"/>
                </a:cxn>
                <a:cxn ang="0">
                  <a:pos x="40" y="0"/>
                </a:cxn>
                <a:cxn ang="0">
                  <a:pos x="44" y="1"/>
                </a:cxn>
                <a:cxn ang="0">
                  <a:pos x="48" y="2"/>
                </a:cxn>
                <a:cxn ang="0">
                  <a:pos x="53" y="4"/>
                </a:cxn>
                <a:cxn ang="0">
                  <a:pos x="49" y="10"/>
                </a:cxn>
                <a:cxn ang="0">
                  <a:pos x="47" y="14"/>
                </a:cxn>
                <a:cxn ang="0">
                  <a:pos x="46" y="17"/>
                </a:cxn>
                <a:cxn ang="0">
                  <a:pos x="47" y="19"/>
                </a:cxn>
                <a:cxn ang="0">
                  <a:pos x="48" y="23"/>
                </a:cxn>
                <a:cxn ang="0">
                  <a:pos x="48" y="27"/>
                </a:cxn>
                <a:cxn ang="0">
                  <a:pos x="51" y="32"/>
                </a:cxn>
                <a:cxn ang="0">
                  <a:pos x="52" y="34"/>
                </a:cxn>
                <a:cxn ang="0">
                  <a:pos x="49" y="43"/>
                </a:cxn>
                <a:cxn ang="0">
                  <a:pos x="46" y="49"/>
                </a:cxn>
                <a:cxn ang="0">
                  <a:pos x="40" y="46"/>
                </a:cxn>
                <a:cxn ang="0">
                  <a:pos x="38" y="46"/>
                </a:cxn>
                <a:cxn ang="0">
                  <a:pos x="35" y="48"/>
                </a:cxn>
                <a:cxn ang="0">
                  <a:pos x="33" y="49"/>
                </a:cxn>
                <a:cxn ang="0">
                  <a:pos x="30" y="47"/>
                </a:cxn>
                <a:cxn ang="0">
                  <a:pos x="27" y="47"/>
                </a:cxn>
                <a:cxn ang="0">
                  <a:pos x="26" y="48"/>
                </a:cxn>
                <a:cxn ang="0">
                  <a:pos x="25" y="50"/>
                </a:cxn>
                <a:cxn ang="0">
                  <a:pos x="28" y="56"/>
                </a:cxn>
                <a:cxn ang="0">
                  <a:pos x="25" y="55"/>
                </a:cxn>
                <a:cxn ang="0">
                  <a:pos x="19" y="54"/>
                </a:cxn>
                <a:cxn ang="0">
                  <a:pos x="16" y="53"/>
                </a:cxn>
              </a:cxnLst>
              <a:rect l="0" t="0" r="r" b="b"/>
              <a:pathLst>
                <a:path w="53" h="56">
                  <a:moveTo>
                    <a:pt x="16" y="53"/>
                  </a:moveTo>
                  <a:lnTo>
                    <a:pt x="17" y="52"/>
                  </a:lnTo>
                  <a:lnTo>
                    <a:pt x="15" y="49"/>
                  </a:lnTo>
                  <a:lnTo>
                    <a:pt x="12" y="42"/>
                  </a:lnTo>
                  <a:lnTo>
                    <a:pt x="10" y="38"/>
                  </a:lnTo>
                  <a:lnTo>
                    <a:pt x="9" y="36"/>
                  </a:lnTo>
                  <a:lnTo>
                    <a:pt x="6" y="35"/>
                  </a:lnTo>
                  <a:lnTo>
                    <a:pt x="3" y="31"/>
                  </a:lnTo>
                  <a:lnTo>
                    <a:pt x="0" y="27"/>
                  </a:lnTo>
                  <a:lnTo>
                    <a:pt x="1" y="23"/>
                  </a:lnTo>
                  <a:lnTo>
                    <a:pt x="2" y="20"/>
                  </a:lnTo>
                  <a:lnTo>
                    <a:pt x="2" y="16"/>
                  </a:lnTo>
                  <a:lnTo>
                    <a:pt x="3" y="14"/>
                  </a:lnTo>
                  <a:lnTo>
                    <a:pt x="9" y="14"/>
                  </a:lnTo>
                  <a:lnTo>
                    <a:pt x="10" y="12"/>
                  </a:lnTo>
                  <a:lnTo>
                    <a:pt x="11" y="7"/>
                  </a:lnTo>
                  <a:lnTo>
                    <a:pt x="12" y="4"/>
                  </a:lnTo>
                  <a:lnTo>
                    <a:pt x="12" y="2"/>
                  </a:lnTo>
                  <a:lnTo>
                    <a:pt x="13" y="1"/>
                  </a:lnTo>
                  <a:lnTo>
                    <a:pt x="16" y="0"/>
                  </a:lnTo>
                  <a:lnTo>
                    <a:pt x="24" y="3"/>
                  </a:lnTo>
                  <a:lnTo>
                    <a:pt x="27" y="3"/>
                  </a:lnTo>
                  <a:lnTo>
                    <a:pt x="27" y="1"/>
                  </a:lnTo>
                  <a:lnTo>
                    <a:pt x="28" y="0"/>
                  </a:lnTo>
                  <a:lnTo>
                    <a:pt x="30" y="1"/>
                  </a:lnTo>
                  <a:lnTo>
                    <a:pt x="35" y="1"/>
                  </a:lnTo>
                  <a:lnTo>
                    <a:pt x="40" y="0"/>
                  </a:lnTo>
                  <a:lnTo>
                    <a:pt x="44" y="1"/>
                  </a:lnTo>
                  <a:lnTo>
                    <a:pt x="48" y="2"/>
                  </a:lnTo>
                  <a:lnTo>
                    <a:pt x="53" y="4"/>
                  </a:lnTo>
                  <a:lnTo>
                    <a:pt x="49" y="10"/>
                  </a:lnTo>
                  <a:lnTo>
                    <a:pt x="47" y="14"/>
                  </a:lnTo>
                  <a:lnTo>
                    <a:pt x="46" y="17"/>
                  </a:lnTo>
                  <a:lnTo>
                    <a:pt x="47" y="19"/>
                  </a:lnTo>
                  <a:lnTo>
                    <a:pt x="48" y="23"/>
                  </a:lnTo>
                  <a:lnTo>
                    <a:pt x="48" y="27"/>
                  </a:lnTo>
                  <a:lnTo>
                    <a:pt x="51" y="32"/>
                  </a:lnTo>
                  <a:lnTo>
                    <a:pt x="52" y="34"/>
                  </a:lnTo>
                  <a:lnTo>
                    <a:pt x="49" y="43"/>
                  </a:lnTo>
                  <a:lnTo>
                    <a:pt x="46" y="49"/>
                  </a:lnTo>
                  <a:lnTo>
                    <a:pt x="40" y="46"/>
                  </a:lnTo>
                  <a:lnTo>
                    <a:pt x="38" y="46"/>
                  </a:lnTo>
                  <a:lnTo>
                    <a:pt x="35" y="48"/>
                  </a:lnTo>
                  <a:lnTo>
                    <a:pt x="33" y="49"/>
                  </a:lnTo>
                  <a:lnTo>
                    <a:pt x="30" y="47"/>
                  </a:lnTo>
                  <a:lnTo>
                    <a:pt x="27" y="47"/>
                  </a:lnTo>
                  <a:lnTo>
                    <a:pt x="26" y="48"/>
                  </a:lnTo>
                  <a:lnTo>
                    <a:pt x="25" y="50"/>
                  </a:lnTo>
                  <a:lnTo>
                    <a:pt x="28" y="56"/>
                  </a:lnTo>
                  <a:lnTo>
                    <a:pt x="25" y="55"/>
                  </a:lnTo>
                  <a:lnTo>
                    <a:pt x="19" y="54"/>
                  </a:lnTo>
                  <a:lnTo>
                    <a:pt x="16" y="5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7" name="Freeform 29"/>
            <p:cNvSpPr>
              <a:spLocks/>
            </p:cNvSpPr>
            <p:nvPr/>
          </p:nvSpPr>
          <p:spPr bwMode="auto">
            <a:xfrm>
              <a:off x="3528385" y="5435603"/>
              <a:ext cx="68263" cy="92075"/>
            </a:xfrm>
            <a:custGeom>
              <a:avLst/>
              <a:gdLst/>
              <a:ahLst/>
              <a:cxnLst>
                <a:cxn ang="0">
                  <a:pos x="36" y="19"/>
                </a:cxn>
                <a:cxn ang="0">
                  <a:pos x="36" y="22"/>
                </a:cxn>
                <a:cxn ang="0">
                  <a:pos x="30" y="31"/>
                </a:cxn>
                <a:cxn ang="0">
                  <a:pos x="27" y="36"/>
                </a:cxn>
                <a:cxn ang="0">
                  <a:pos x="24" y="42"/>
                </a:cxn>
                <a:cxn ang="0">
                  <a:pos x="22" y="46"/>
                </a:cxn>
                <a:cxn ang="0">
                  <a:pos x="20" y="47"/>
                </a:cxn>
                <a:cxn ang="0">
                  <a:pos x="17" y="47"/>
                </a:cxn>
                <a:cxn ang="0">
                  <a:pos x="11" y="45"/>
                </a:cxn>
                <a:cxn ang="0">
                  <a:pos x="5" y="48"/>
                </a:cxn>
                <a:cxn ang="0">
                  <a:pos x="4" y="48"/>
                </a:cxn>
                <a:cxn ang="0">
                  <a:pos x="0" y="45"/>
                </a:cxn>
                <a:cxn ang="0">
                  <a:pos x="3" y="39"/>
                </a:cxn>
                <a:cxn ang="0">
                  <a:pos x="6" y="30"/>
                </a:cxn>
                <a:cxn ang="0">
                  <a:pos x="5" y="28"/>
                </a:cxn>
                <a:cxn ang="0">
                  <a:pos x="2" y="23"/>
                </a:cxn>
                <a:cxn ang="0">
                  <a:pos x="2" y="19"/>
                </a:cxn>
                <a:cxn ang="0">
                  <a:pos x="1" y="15"/>
                </a:cxn>
                <a:cxn ang="0">
                  <a:pos x="0" y="13"/>
                </a:cxn>
                <a:cxn ang="0">
                  <a:pos x="1" y="10"/>
                </a:cxn>
                <a:cxn ang="0">
                  <a:pos x="3" y="6"/>
                </a:cxn>
                <a:cxn ang="0">
                  <a:pos x="7" y="0"/>
                </a:cxn>
                <a:cxn ang="0">
                  <a:pos x="9" y="1"/>
                </a:cxn>
                <a:cxn ang="0">
                  <a:pos x="15" y="3"/>
                </a:cxn>
                <a:cxn ang="0">
                  <a:pos x="18" y="4"/>
                </a:cxn>
                <a:cxn ang="0">
                  <a:pos x="23" y="7"/>
                </a:cxn>
                <a:cxn ang="0">
                  <a:pos x="30" y="13"/>
                </a:cxn>
                <a:cxn ang="0">
                  <a:pos x="33" y="16"/>
                </a:cxn>
                <a:cxn ang="0">
                  <a:pos x="35" y="19"/>
                </a:cxn>
                <a:cxn ang="0">
                  <a:pos x="36" y="19"/>
                </a:cxn>
              </a:cxnLst>
              <a:rect l="0" t="0" r="r" b="b"/>
              <a:pathLst>
                <a:path w="36" h="48">
                  <a:moveTo>
                    <a:pt x="36" y="19"/>
                  </a:moveTo>
                  <a:lnTo>
                    <a:pt x="36" y="22"/>
                  </a:lnTo>
                  <a:lnTo>
                    <a:pt x="30" y="31"/>
                  </a:lnTo>
                  <a:lnTo>
                    <a:pt x="27" y="36"/>
                  </a:lnTo>
                  <a:lnTo>
                    <a:pt x="24" y="42"/>
                  </a:lnTo>
                  <a:lnTo>
                    <a:pt x="22" y="46"/>
                  </a:lnTo>
                  <a:lnTo>
                    <a:pt x="20" y="47"/>
                  </a:lnTo>
                  <a:lnTo>
                    <a:pt x="17" y="47"/>
                  </a:lnTo>
                  <a:lnTo>
                    <a:pt x="11" y="45"/>
                  </a:lnTo>
                  <a:lnTo>
                    <a:pt x="5" y="48"/>
                  </a:lnTo>
                  <a:lnTo>
                    <a:pt x="4" y="48"/>
                  </a:lnTo>
                  <a:lnTo>
                    <a:pt x="0" y="45"/>
                  </a:lnTo>
                  <a:lnTo>
                    <a:pt x="3" y="39"/>
                  </a:lnTo>
                  <a:lnTo>
                    <a:pt x="6" y="30"/>
                  </a:lnTo>
                  <a:lnTo>
                    <a:pt x="5" y="28"/>
                  </a:lnTo>
                  <a:lnTo>
                    <a:pt x="2" y="23"/>
                  </a:lnTo>
                  <a:lnTo>
                    <a:pt x="2" y="19"/>
                  </a:lnTo>
                  <a:lnTo>
                    <a:pt x="1" y="15"/>
                  </a:lnTo>
                  <a:lnTo>
                    <a:pt x="0" y="13"/>
                  </a:lnTo>
                  <a:lnTo>
                    <a:pt x="1" y="10"/>
                  </a:lnTo>
                  <a:lnTo>
                    <a:pt x="3" y="6"/>
                  </a:lnTo>
                  <a:lnTo>
                    <a:pt x="7" y="0"/>
                  </a:lnTo>
                  <a:lnTo>
                    <a:pt x="9" y="1"/>
                  </a:lnTo>
                  <a:lnTo>
                    <a:pt x="15" y="3"/>
                  </a:lnTo>
                  <a:lnTo>
                    <a:pt x="18" y="4"/>
                  </a:lnTo>
                  <a:lnTo>
                    <a:pt x="23" y="7"/>
                  </a:lnTo>
                  <a:lnTo>
                    <a:pt x="30" y="13"/>
                  </a:lnTo>
                  <a:lnTo>
                    <a:pt x="33" y="16"/>
                  </a:lnTo>
                  <a:lnTo>
                    <a:pt x="35" y="19"/>
                  </a:lnTo>
                  <a:lnTo>
                    <a:pt x="36" y="1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8" name="Freeform 30"/>
            <p:cNvSpPr>
              <a:spLocks noEditPoints="1"/>
            </p:cNvSpPr>
            <p:nvPr/>
          </p:nvSpPr>
          <p:spPr bwMode="auto">
            <a:xfrm>
              <a:off x="4984123" y="2058988"/>
              <a:ext cx="641350" cy="1762125"/>
            </a:xfrm>
            <a:custGeom>
              <a:avLst/>
              <a:gdLst/>
              <a:ahLst/>
              <a:cxnLst>
                <a:cxn ang="0">
                  <a:pos x="182" y="36"/>
                </a:cxn>
                <a:cxn ang="0">
                  <a:pos x="227" y="28"/>
                </a:cxn>
                <a:cxn ang="0">
                  <a:pos x="256" y="20"/>
                </a:cxn>
                <a:cxn ang="0">
                  <a:pos x="263" y="92"/>
                </a:cxn>
                <a:cxn ang="0">
                  <a:pos x="80" y="900"/>
                </a:cxn>
                <a:cxn ang="0">
                  <a:pos x="70" y="889"/>
                </a:cxn>
                <a:cxn ang="0">
                  <a:pos x="56" y="906"/>
                </a:cxn>
                <a:cxn ang="0">
                  <a:pos x="26" y="927"/>
                </a:cxn>
                <a:cxn ang="0">
                  <a:pos x="8" y="915"/>
                </a:cxn>
                <a:cxn ang="0">
                  <a:pos x="13" y="905"/>
                </a:cxn>
                <a:cxn ang="0">
                  <a:pos x="16" y="895"/>
                </a:cxn>
                <a:cxn ang="0">
                  <a:pos x="9" y="891"/>
                </a:cxn>
                <a:cxn ang="0">
                  <a:pos x="5" y="884"/>
                </a:cxn>
                <a:cxn ang="0">
                  <a:pos x="12" y="883"/>
                </a:cxn>
                <a:cxn ang="0">
                  <a:pos x="2" y="869"/>
                </a:cxn>
                <a:cxn ang="0">
                  <a:pos x="5" y="849"/>
                </a:cxn>
                <a:cxn ang="0">
                  <a:pos x="11" y="830"/>
                </a:cxn>
                <a:cxn ang="0">
                  <a:pos x="14" y="814"/>
                </a:cxn>
                <a:cxn ang="0">
                  <a:pos x="26" y="800"/>
                </a:cxn>
                <a:cxn ang="0">
                  <a:pos x="52" y="783"/>
                </a:cxn>
                <a:cxn ang="0">
                  <a:pos x="76" y="752"/>
                </a:cxn>
                <a:cxn ang="0">
                  <a:pos x="89" y="739"/>
                </a:cxn>
                <a:cxn ang="0">
                  <a:pos x="105" y="709"/>
                </a:cxn>
                <a:cxn ang="0">
                  <a:pos x="109" y="683"/>
                </a:cxn>
                <a:cxn ang="0">
                  <a:pos x="127" y="666"/>
                </a:cxn>
                <a:cxn ang="0">
                  <a:pos x="139" y="653"/>
                </a:cxn>
                <a:cxn ang="0">
                  <a:pos x="151" y="638"/>
                </a:cxn>
                <a:cxn ang="0">
                  <a:pos x="161" y="608"/>
                </a:cxn>
                <a:cxn ang="0">
                  <a:pos x="181" y="592"/>
                </a:cxn>
                <a:cxn ang="0">
                  <a:pos x="197" y="582"/>
                </a:cxn>
                <a:cxn ang="0">
                  <a:pos x="222" y="563"/>
                </a:cxn>
                <a:cxn ang="0">
                  <a:pos x="248" y="549"/>
                </a:cxn>
                <a:cxn ang="0">
                  <a:pos x="259" y="562"/>
                </a:cxn>
                <a:cxn ang="0">
                  <a:pos x="286" y="545"/>
                </a:cxn>
                <a:cxn ang="0">
                  <a:pos x="295" y="551"/>
                </a:cxn>
                <a:cxn ang="0">
                  <a:pos x="332" y="551"/>
                </a:cxn>
                <a:cxn ang="0">
                  <a:pos x="319" y="578"/>
                </a:cxn>
                <a:cxn ang="0">
                  <a:pos x="322" y="591"/>
                </a:cxn>
                <a:cxn ang="0">
                  <a:pos x="306" y="580"/>
                </a:cxn>
                <a:cxn ang="0">
                  <a:pos x="268" y="594"/>
                </a:cxn>
                <a:cxn ang="0">
                  <a:pos x="229" y="617"/>
                </a:cxn>
                <a:cxn ang="0">
                  <a:pos x="201" y="605"/>
                </a:cxn>
                <a:cxn ang="0">
                  <a:pos x="170" y="623"/>
                </a:cxn>
                <a:cxn ang="0">
                  <a:pos x="154" y="645"/>
                </a:cxn>
                <a:cxn ang="0">
                  <a:pos x="124" y="704"/>
                </a:cxn>
                <a:cxn ang="0">
                  <a:pos x="117" y="755"/>
                </a:cxn>
                <a:cxn ang="0">
                  <a:pos x="95" y="779"/>
                </a:cxn>
                <a:cxn ang="0">
                  <a:pos x="101" y="841"/>
                </a:cxn>
                <a:cxn ang="0">
                  <a:pos x="89" y="880"/>
                </a:cxn>
                <a:cxn ang="0">
                  <a:pos x="107" y="63"/>
                </a:cxn>
                <a:cxn ang="0">
                  <a:pos x="133" y="78"/>
                </a:cxn>
                <a:cxn ang="0">
                  <a:pos x="146" y="46"/>
                </a:cxn>
                <a:cxn ang="0">
                  <a:pos x="168" y="94"/>
                </a:cxn>
                <a:cxn ang="0">
                  <a:pos x="206" y="132"/>
                </a:cxn>
                <a:cxn ang="0">
                  <a:pos x="159" y="245"/>
                </a:cxn>
                <a:cxn ang="0">
                  <a:pos x="136" y="211"/>
                </a:cxn>
                <a:cxn ang="0">
                  <a:pos x="121" y="182"/>
                </a:cxn>
                <a:cxn ang="0">
                  <a:pos x="115" y="166"/>
                </a:cxn>
                <a:cxn ang="0">
                  <a:pos x="93" y="98"/>
                </a:cxn>
                <a:cxn ang="0">
                  <a:pos x="100" y="64"/>
                </a:cxn>
              </a:cxnLst>
              <a:rect l="0" t="0" r="r" b="b"/>
              <a:pathLst>
                <a:path w="337" h="927">
                  <a:moveTo>
                    <a:pt x="219" y="64"/>
                  </a:moveTo>
                  <a:lnTo>
                    <a:pt x="210" y="64"/>
                  </a:lnTo>
                  <a:lnTo>
                    <a:pt x="198" y="63"/>
                  </a:lnTo>
                  <a:lnTo>
                    <a:pt x="188" y="65"/>
                  </a:lnTo>
                  <a:lnTo>
                    <a:pt x="184" y="67"/>
                  </a:lnTo>
                  <a:lnTo>
                    <a:pt x="172" y="57"/>
                  </a:lnTo>
                  <a:lnTo>
                    <a:pt x="177" y="42"/>
                  </a:lnTo>
                  <a:lnTo>
                    <a:pt x="182" y="36"/>
                  </a:lnTo>
                  <a:lnTo>
                    <a:pt x="186" y="20"/>
                  </a:lnTo>
                  <a:lnTo>
                    <a:pt x="193" y="0"/>
                  </a:lnTo>
                  <a:lnTo>
                    <a:pt x="200" y="24"/>
                  </a:lnTo>
                  <a:lnTo>
                    <a:pt x="206" y="28"/>
                  </a:lnTo>
                  <a:lnTo>
                    <a:pt x="213" y="25"/>
                  </a:lnTo>
                  <a:lnTo>
                    <a:pt x="218" y="28"/>
                  </a:lnTo>
                  <a:lnTo>
                    <a:pt x="222" y="39"/>
                  </a:lnTo>
                  <a:lnTo>
                    <a:pt x="227" y="28"/>
                  </a:lnTo>
                  <a:lnTo>
                    <a:pt x="230" y="12"/>
                  </a:lnTo>
                  <a:lnTo>
                    <a:pt x="235" y="1"/>
                  </a:lnTo>
                  <a:lnTo>
                    <a:pt x="233" y="30"/>
                  </a:lnTo>
                  <a:lnTo>
                    <a:pt x="234" y="41"/>
                  </a:lnTo>
                  <a:lnTo>
                    <a:pt x="239" y="41"/>
                  </a:lnTo>
                  <a:lnTo>
                    <a:pt x="245" y="24"/>
                  </a:lnTo>
                  <a:lnTo>
                    <a:pt x="251" y="15"/>
                  </a:lnTo>
                  <a:lnTo>
                    <a:pt x="256" y="20"/>
                  </a:lnTo>
                  <a:lnTo>
                    <a:pt x="259" y="36"/>
                  </a:lnTo>
                  <a:lnTo>
                    <a:pt x="263" y="37"/>
                  </a:lnTo>
                  <a:lnTo>
                    <a:pt x="275" y="34"/>
                  </a:lnTo>
                  <a:lnTo>
                    <a:pt x="283" y="40"/>
                  </a:lnTo>
                  <a:lnTo>
                    <a:pt x="287" y="52"/>
                  </a:lnTo>
                  <a:lnTo>
                    <a:pt x="284" y="59"/>
                  </a:lnTo>
                  <a:lnTo>
                    <a:pt x="272" y="79"/>
                  </a:lnTo>
                  <a:lnTo>
                    <a:pt x="263" y="92"/>
                  </a:lnTo>
                  <a:lnTo>
                    <a:pt x="256" y="94"/>
                  </a:lnTo>
                  <a:lnTo>
                    <a:pt x="251" y="98"/>
                  </a:lnTo>
                  <a:lnTo>
                    <a:pt x="243" y="109"/>
                  </a:lnTo>
                  <a:lnTo>
                    <a:pt x="207" y="106"/>
                  </a:lnTo>
                  <a:lnTo>
                    <a:pt x="206" y="94"/>
                  </a:lnTo>
                  <a:lnTo>
                    <a:pt x="215" y="86"/>
                  </a:lnTo>
                  <a:lnTo>
                    <a:pt x="219" y="64"/>
                  </a:lnTo>
                  <a:close/>
                  <a:moveTo>
                    <a:pt x="80" y="900"/>
                  </a:moveTo>
                  <a:lnTo>
                    <a:pt x="79" y="898"/>
                  </a:lnTo>
                  <a:lnTo>
                    <a:pt x="76" y="899"/>
                  </a:lnTo>
                  <a:lnTo>
                    <a:pt x="75" y="899"/>
                  </a:lnTo>
                  <a:lnTo>
                    <a:pt x="73" y="896"/>
                  </a:lnTo>
                  <a:lnTo>
                    <a:pt x="72" y="892"/>
                  </a:lnTo>
                  <a:lnTo>
                    <a:pt x="73" y="890"/>
                  </a:lnTo>
                  <a:lnTo>
                    <a:pt x="72" y="887"/>
                  </a:lnTo>
                  <a:lnTo>
                    <a:pt x="70" y="889"/>
                  </a:lnTo>
                  <a:lnTo>
                    <a:pt x="70" y="893"/>
                  </a:lnTo>
                  <a:lnTo>
                    <a:pt x="70" y="895"/>
                  </a:lnTo>
                  <a:lnTo>
                    <a:pt x="70" y="896"/>
                  </a:lnTo>
                  <a:lnTo>
                    <a:pt x="68" y="900"/>
                  </a:lnTo>
                  <a:lnTo>
                    <a:pt x="67" y="902"/>
                  </a:lnTo>
                  <a:lnTo>
                    <a:pt x="64" y="903"/>
                  </a:lnTo>
                  <a:lnTo>
                    <a:pt x="61" y="902"/>
                  </a:lnTo>
                  <a:lnTo>
                    <a:pt x="56" y="906"/>
                  </a:lnTo>
                  <a:lnTo>
                    <a:pt x="57" y="907"/>
                  </a:lnTo>
                  <a:lnTo>
                    <a:pt x="54" y="910"/>
                  </a:lnTo>
                  <a:lnTo>
                    <a:pt x="51" y="913"/>
                  </a:lnTo>
                  <a:lnTo>
                    <a:pt x="41" y="922"/>
                  </a:lnTo>
                  <a:lnTo>
                    <a:pt x="41" y="924"/>
                  </a:lnTo>
                  <a:lnTo>
                    <a:pt x="40" y="925"/>
                  </a:lnTo>
                  <a:lnTo>
                    <a:pt x="38" y="925"/>
                  </a:lnTo>
                  <a:lnTo>
                    <a:pt x="26" y="927"/>
                  </a:lnTo>
                  <a:lnTo>
                    <a:pt x="25" y="924"/>
                  </a:lnTo>
                  <a:lnTo>
                    <a:pt x="23" y="923"/>
                  </a:lnTo>
                  <a:lnTo>
                    <a:pt x="22" y="926"/>
                  </a:lnTo>
                  <a:lnTo>
                    <a:pt x="19" y="924"/>
                  </a:lnTo>
                  <a:lnTo>
                    <a:pt x="22" y="922"/>
                  </a:lnTo>
                  <a:lnTo>
                    <a:pt x="16" y="920"/>
                  </a:lnTo>
                  <a:lnTo>
                    <a:pt x="11" y="916"/>
                  </a:lnTo>
                  <a:lnTo>
                    <a:pt x="8" y="915"/>
                  </a:lnTo>
                  <a:lnTo>
                    <a:pt x="5" y="909"/>
                  </a:lnTo>
                  <a:lnTo>
                    <a:pt x="7" y="905"/>
                  </a:lnTo>
                  <a:lnTo>
                    <a:pt x="7" y="902"/>
                  </a:lnTo>
                  <a:lnTo>
                    <a:pt x="8" y="903"/>
                  </a:lnTo>
                  <a:lnTo>
                    <a:pt x="9" y="906"/>
                  </a:lnTo>
                  <a:lnTo>
                    <a:pt x="11" y="904"/>
                  </a:lnTo>
                  <a:lnTo>
                    <a:pt x="14" y="907"/>
                  </a:lnTo>
                  <a:lnTo>
                    <a:pt x="13" y="905"/>
                  </a:lnTo>
                  <a:lnTo>
                    <a:pt x="14" y="903"/>
                  </a:lnTo>
                  <a:lnTo>
                    <a:pt x="17" y="902"/>
                  </a:lnTo>
                  <a:lnTo>
                    <a:pt x="14" y="902"/>
                  </a:lnTo>
                  <a:lnTo>
                    <a:pt x="13" y="903"/>
                  </a:lnTo>
                  <a:lnTo>
                    <a:pt x="11" y="901"/>
                  </a:lnTo>
                  <a:lnTo>
                    <a:pt x="10" y="900"/>
                  </a:lnTo>
                  <a:lnTo>
                    <a:pt x="14" y="897"/>
                  </a:lnTo>
                  <a:lnTo>
                    <a:pt x="16" y="895"/>
                  </a:lnTo>
                  <a:lnTo>
                    <a:pt x="14" y="896"/>
                  </a:lnTo>
                  <a:lnTo>
                    <a:pt x="12" y="894"/>
                  </a:lnTo>
                  <a:lnTo>
                    <a:pt x="14" y="891"/>
                  </a:lnTo>
                  <a:lnTo>
                    <a:pt x="15" y="888"/>
                  </a:lnTo>
                  <a:lnTo>
                    <a:pt x="11" y="894"/>
                  </a:lnTo>
                  <a:lnTo>
                    <a:pt x="11" y="891"/>
                  </a:lnTo>
                  <a:lnTo>
                    <a:pt x="9" y="889"/>
                  </a:lnTo>
                  <a:lnTo>
                    <a:pt x="9" y="891"/>
                  </a:lnTo>
                  <a:lnTo>
                    <a:pt x="10" y="893"/>
                  </a:lnTo>
                  <a:lnTo>
                    <a:pt x="7" y="895"/>
                  </a:lnTo>
                  <a:lnTo>
                    <a:pt x="5" y="895"/>
                  </a:lnTo>
                  <a:lnTo>
                    <a:pt x="5" y="892"/>
                  </a:lnTo>
                  <a:lnTo>
                    <a:pt x="4" y="895"/>
                  </a:lnTo>
                  <a:lnTo>
                    <a:pt x="3" y="894"/>
                  </a:lnTo>
                  <a:lnTo>
                    <a:pt x="1" y="889"/>
                  </a:lnTo>
                  <a:lnTo>
                    <a:pt x="5" y="884"/>
                  </a:lnTo>
                  <a:lnTo>
                    <a:pt x="6" y="889"/>
                  </a:lnTo>
                  <a:lnTo>
                    <a:pt x="6" y="885"/>
                  </a:lnTo>
                  <a:lnTo>
                    <a:pt x="9" y="887"/>
                  </a:lnTo>
                  <a:lnTo>
                    <a:pt x="10" y="886"/>
                  </a:lnTo>
                  <a:lnTo>
                    <a:pt x="9" y="885"/>
                  </a:lnTo>
                  <a:lnTo>
                    <a:pt x="13" y="884"/>
                  </a:lnTo>
                  <a:lnTo>
                    <a:pt x="16" y="881"/>
                  </a:lnTo>
                  <a:lnTo>
                    <a:pt x="12" y="883"/>
                  </a:lnTo>
                  <a:lnTo>
                    <a:pt x="9" y="883"/>
                  </a:lnTo>
                  <a:lnTo>
                    <a:pt x="7" y="881"/>
                  </a:lnTo>
                  <a:lnTo>
                    <a:pt x="8" y="879"/>
                  </a:lnTo>
                  <a:lnTo>
                    <a:pt x="11" y="878"/>
                  </a:lnTo>
                  <a:lnTo>
                    <a:pt x="12" y="872"/>
                  </a:lnTo>
                  <a:lnTo>
                    <a:pt x="7" y="872"/>
                  </a:lnTo>
                  <a:lnTo>
                    <a:pt x="4" y="873"/>
                  </a:lnTo>
                  <a:lnTo>
                    <a:pt x="2" y="869"/>
                  </a:lnTo>
                  <a:lnTo>
                    <a:pt x="4" y="868"/>
                  </a:lnTo>
                  <a:lnTo>
                    <a:pt x="7" y="863"/>
                  </a:lnTo>
                  <a:lnTo>
                    <a:pt x="6" y="861"/>
                  </a:lnTo>
                  <a:lnTo>
                    <a:pt x="4" y="862"/>
                  </a:lnTo>
                  <a:lnTo>
                    <a:pt x="1" y="861"/>
                  </a:lnTo>
                  <a:lnTo>
                    <a:pt x="0" y="858"/>
                  </a:lnTo>
                  <a:lnTo>
                    <a:pt x="2" y="853"/>
                  </a:lnTo>
                  <a:lnTo>
                    <a:pt x="5" y="849"/>
                  </a:lnTo>
                  <a:lnTo>
                    <a:pt x="2" y="846"/>
                  </a:lnTo>
                  <a:lnTo>
                    <a:pt x="1" y="842"/>
                  </a:lnTo>
                  <a:lnTo>
                    <a:pt x="2" y="840"/>
                  </a:lnTo>
                  <a:lnTo>
                    <a:pt x="2" y="831"/>
                  </a:lnTo>
                  <a:lnTo>
                    <a:pt x="2" y="830"/>
                  </a:lnTo>
                  <a:lnTo>
                    <a:pt x="6" y="830"/>
                  </a:lnTo>
                  <a:lnTo>
                    <a:pt x="8" y="829"/>
                  </a:lnTo>
                  <a:lnTo>
                    <a:pt x="11" y="830"/>
                  </a:lnTo>
                  <a:lnTo>
                    <a:pt x="11" y="828"/>
                  </a:lnTo>
                  <a:lnTo>
                    <a:pt x="10" y="827"/>
                  </a:lnTo>
                  <a:lnTo>
                    <a:pt x="7" y="825"/>
                  </a:lnTo>
                  <a:lnTo>
                    <a:pt x="6" y="823"/>
                  </a:lnTo>
                  <a:lnTo>
                    <a:pt x="7" y="821"/>
                  </a:lnTo>
                  <a:lnTo>
                    <a:pt x="8" y="819"/>
                  </a:lnTo>
                  <a:lnTo>
                    <a:pt x="11" y="818"/>
                  </a:lnTo>
                  <a:lnTo>
                    <a:pt x="14" y="814"/>
                  </a:lnTo>
                  <a:lnTo>
                    <a:pt x="17" y="815"/>
                  </a:lnTo>
                  <a:lnTo>
                    <a:pt x="20" y="814"/>
                  </a:lnTo>
                  <a:lnTo>
                    <a:pt x="21" y="807"/>
                  </a:lnTo>
                  <a:lnTo>
                    <a:pt x="26" y="808"/>
                  </a:lnTo>
                  <a:lnTo>
                    <a:pt x="30" y="810"/>
                  </a:lnTo>
                  <a:lnTo>
                    <a:pt x="33" y="806"/>
                  </a:lnTo>
                  <a:lnTo>
                    <a:pt x="28" y="803"/>
                  </a:lnTo>
                  <a:lnTo>
                    <a:pt x="26" y="800"/>
                  </a:lnTo>
                  <a:lnTo>
                    <a:pt x="27" y="798"/>
                  </a:lnTo>
                  <a:lnTo>
                    <a:pt x="34" y="798"/>
                  </a:lnTo>
                  <a:lnTo>
                    <a:pt x="39" y="797"/>
                  </a:lnTo>
                  <a:lnTo>
                    <a:pt x="42" y="800"/>
                  </a:lnTo>
                  <a:lnTo>
                    <a:pt x="43" y="794"/>
                  </a:lnTo>
                  <a:lnTo>
                    <a:pt x="45" y="790"/>
                  </a:lnTo>
                  <a:lnTo>
                    <a:pt x="47" y="786"/>
                  </a:lnTo>
                  <a:lnTo>
                    <a:pt x="52" y="783"/>
                  </a:lnTo>
                  <a:lnTo>
                    <a:pt x="54" y="786"/>
                  </a:lnTo>
                  <a:lnTo>
                    <a:pt x="55" y="787"/>
                  </a:lnTo>
                  <a:lnTo>
                    <a:pt x="58" y="781"/>
                  </a:lnTo>
                  <a:lnTo>
                    <a:pt x="63" y="776"/>
                  </a:lnTo>
                  <a:lnTo>
                    <a:pt x="63" y="770"/>
                  </a:lnTo>
                  <a:lnTo>
                    <a:pt x="66" y="765"/>
                  </a:lnTo>
                  <a:lnTo>
                    <a:pt x="74" y="755"/>
                  </a:lnTo>
                  <a:lnTo>
                    <a:pt x="76" y="752"/>
                  </a:lnTo>
                  <a:lnTo>
                    <a:pt x="78" y="752"/>
                  </a:lnTo>
                  <a:lnTo>
                    <a:pt x="80" y="754"/>
                  </a:lnTo>
                  <a:lnTo>
                    <a:pt x="82" y="754"/>
                  </a:lnTo>
                  <a:lnTo>
                    <a:pt x="84" y="751"/>
                  </a:lnTo>
                  <a:lnTo>
                    <a:pt x="83" y="748"/>
                  </a:lnTo>
                  <a:lnTo>
                    <a:pt x="84" y="746"/>
                  </a:lnTo>
                  <a:lnTo>
                    <a:pt x="87" y="743"/>
                  </a:lnTo>
                  <a:lnTo>
                    <a:pt x="89" y="739"/>
                  </a:lnTo>
                  <a:lnTo>
                    <a:pt x="92" y="732"/>
                  </a:lnTo>
                  <a:lnTo>
                    <a:pt x="94" y="733"/>
                  </a:lnTo>
                  <a:lnTo>
                    <a:pt x="97" y="733"/>
                  </a:lnTo>
                  <a:lnTo>
                    <a:pt x="97" y="725"/>
                  </a:lnTo>
                  <a:lnTo>
                    <a:pt x="94" y="723"/>
                  </a:lnTo>
                  <a:lnTo>
                    <a:pt x="97" y="717"/>
                  </a:lnTo>
                  <a:lnTo>
                    <a:pt x="100" y="708"/>
                  </a:lnTo>
                  <a:lnTo>
                    <a:pt x="105" y="709"/>
                  </a:lnTo>
                  <a:lnTo>
                    <a:pt x="105" y="704"/>
                  </a:lnTo>
                  <a:lnTo>
                    <a:pt x="106" y="701"/>
                  </a:lnTo>
                  <a:lnTo>
                    <a:pt x="111" y="699"/>
                  </a:lnTo>
                  <a:lnTo>
                    <a:pt x="109" y="694"/>
                  </a:lnTo>
                  <a:lnTo>
                    <a:pt x="107" y="693"/>
                  </a:lnTo>
                  <a:lnTo>
                    <a:pt x="106" y="690"/>
                  </a:lnTo>
                  <a:lnTo>
                    <a:pt x="107" y="687"/>
                  </a:lnTo>
                  <a:lnTo>
                    <a:pt x="109" y="683"/>
                  </a:lnTo>
                  <a:lnTo>
                    <a:pt x="111" y="684"/>
                  </a:lnTo>
                  <a:lnTo>
                    <a:pt x="116" y="683"/>
                  </a:lnTo>
                  <a:lnTo>
                    <a:pt x="113" y="675"/>
                  </a:lnTo>
                  <a:lnTo>
                    <a:pt x="115" y="674"/>
                  </a:lnTo>
                  <a:lnTo>
                    <a:pt x="117" y="674"/>
                  </a:lnTo>
                  <a:lnTo>
                    <a:pt x="121" y="669"/>
                  </a:lnTo>
                  <a:lnTo>
                    <a:pt x="125" y="669"/>
                  </a:lnTo>
                  <a:lnTo>
                    <a:pt x="127" y="666"/>
                  </a:lnTo>
                  <a:lnTo>
                    <a:pt x="124" y="665"/>
                  </a:lnTo>
                  <a:lnTo>
                    <a:pt x="124" y="662"/>
                  </a:lnTo>
                  <a:lnTo>
                    <a:pt x="125" y="660"/>
                  </a:lnTo>
                  <a:lnTo>
                    <a:pt x="129" y="655"/>
                  </a:lnTo>
                  <a:lnTo>
                    <a:pt x="132" y="656"/>
                  </a:lnTo>
                  <a:lnTo>
                    <a:pt x="134" y="657"/>
                  </a:lnTo>
                  <a:lnTo>
                    <a:pt x="137" y="653"/>
                  </a:lnTo>
                  <a:lnTo>
                    <a:pt x="139" y="653"/>
                  </a:lnTo>
                  <a:lnTo>
                    <a:pt x="139" y="650"/>
                  </a:lnTo>
                  <a:lnTo>
                    <a:pt x="137" y="645"/>
                  </a:lnTo>
                  <a:lnTo>
                    <a:pt x="140" y="642"/>
                  </a:lnTo>
                  <a:lnTo>
                    <a:pt x="141" y="637"/>
                  </a:lnTo>
                  <a:lnTo>
                    <a:pt x="143" y="638"/>
                  </a:lnTo>
                  <a:lnTo>
                    <a:pt x="145" y="642"/>
                  </a:lnTo>
                  <a:lnTo>
                    <a:pt x="148" y="643"/>
                  </a:lnTo>
                  <a:lnTo>
                    <a:pt x="151" y="638"/>
                  </a:lnTo>
                  <a:lnTo>
                    <a:pt x="149" y="627"/>
                  </a:lnTo>
                  <a:lnTo>
                    <a:pt x="152" y="628"/>
                  </a:lnTo>
                  <a:lnTo>
                    <a:pt x="155" y="627"/>
                  </a:lnTo>
                  <a:lnTo>
                    <a:pt x="157" y="624"/>
                  </a:lnTo>
                  <a:lnTo>
                    <a:pt x="153" y="620"/>
                  </a:lnTo>
                  <a:lnTo>
                    <a:pt x="156" y="616"/>
                  </a:lnTo>
                  <a:lnTo>
                    <a:pt x="160" y="612"/>
                  </a:lnTo>
                  <a:lnTo>
                    <a:pt x="161" y="608"/>
                  </a:lnTo>
                  <a:lnTo>
                    <a:pt x="163" y="605"/>
                  </a:lnTo>
                  <a:lnTo>
                    <a:pt x="167" y="602"/>
                  </a:lnTo>
                  <a:lnTo>
                    <a:pt x="167" y="603"/>
                  </a:lnTo>
                  <a:lnTo>
                    <a:pt x="169" y="603"/>
                  </a:lnTo>
                  <a:lnTo>
                    <a:pt x="169" y="602"/>
                  </a:lnTo>
                  <a:lnTo>
                    <a:pt x="172" y="591"/>
                  </a:lnTo>
                  <a:lnTo>
                    <a:pt x="175" y="595"/>
                  </a:lnTo>
                  <a:lnTo>
                    <a:pt x="181" y="592"/>
                  </a:lnTo>
                  <a:lnTo>
                    <a:pt x="183" y="594"/>
                  </a:lnTo>
                  <a:lnTo>
                    <a:pt x="185" y="596"/>
                  </a:lnTo>
                  <a:lnTo>
                    <a:pt x="188" y="597"/>
                  </a:lnTo>
                  <a:lnTo>
                    <a:pt x="191" y="590"/>
                  </a:lnTo>
                  <a:lnTo>
                    <a:pt x="196" y="576"/>
                  </a:lnTo>
                  <a:lnTo>
                    <a:pt x="197" y="575"/>
                  </a:lnTo>
                  <a:lnTo>
                    <a:pt x="199" y="578"/>
                  </a:lnTo>
                  <a:lnTo>
                    <a:pt x="197" y="582"/>
                  </a:lnTo>
                  <a:lnTo>
                    <a:pt x="196" y="592"/>
                  </a:lnTo>
                  <a:lnTo>
                    <a:pt x="201" y="585"/>
                  </a:lnTo>
                  <a:lnTo>
                    <a:pt x="203" y="575"/>
                  </a:lnTo>
                  <a:lnTo>
                    <a:pt x="208" y="574"/>
                  </a:lnTo>
                  <a:lnTo>
                    <a:pt x="212" y="566"/>
                  </a:lnTo>
                  <a:lnTo>
                    <a:pt x="215" y="568"/>
                  </a:lnTo>
                  <a:lnTo>
                    <a:pt x="218" y="574"/>
                  </a:lnTo>
                  <a:lnTo>
                    <a:pt x="222" y="563"/>
                  </a:lnTo>
                  <a:lnTo>
                    <a:pt x="224" y="559"/>
                  </a:lnTo>
                  <a:lnTo>
                    <a:pt x="229" y="560"/>
                  </a:lnTo>
                  <a:lnTo>
                    <a:pt x="235" y="569"/>
                  </a:lnTo>
                  <a:lnTo>
                    <a:pt x="236" y="566"/>
                  </a:lnTo>
                  <a:lnTo>
                    <a:pt x="239" y="556"/>
                  </a:lnTo>
                  <a:lnTo>
                    <a:pt x="243" y="549"/>
                  </a:lnTo>
                  <a:lnTo>
                    <a:pt x="245" y="548"/>
                  </a:lnTo>
                  <a:lnTo>
                    <a:pt x="248" y="549"/>
                  </a:lnTo>
                  <a:lnTo>
                    <a:pt x="250" y="544"/>
                  </a:lnTo>
                  <a:lnTo>
                    <a:pt x="253" y="538"/>
                  </a:lnTo>
                  <a:lnTo>
                    <a:pt x="256" y="535"/>
                  </a:lnTo>
                  <a:lnTo>
                    <a:pt x="263" y="532"/>
                  </a:lnTo>
                  <a:lnTo>
                    <a:pt x="269" y="532"/>
                  </a:lnTo>
                  <a:lnTo>
                    <a:pt x="261" y="545"/>
                  </a:lnTo>
                  <a:lnTo>
                    <a:pt x="260" y="550"/>
                  </a:lnTo>
                  <a:lnTo>
                    <a:pt x="259" y="562"/>
                  </a:lnTo>
                  <a:lnTo>
                    <a:pt x="262" y="563"/>
                  </a:lnTo>
                  <a:lnTo>
                    <a:pt x="266" y="553"/>
                  </a:lnTo>
                  <a:lnTo>
                    <a:pt x="275" y="536"/>
                  </a:lnTo>
                  <a:lnTo>
                    <a:pt x="279" y="532"/>
                  </a:lnTo>
                  <a:lnTo>
                    <a:pt x="279" y="536"/>
                  </a:lnTo>
                  <a:lnTo>
                    <a:pt x="279" y="552"/>
                  </a:lnTo>
                  <a:lnTo>
                    <a:pt x="283" y="549"/>
                  </a:lnTo>
                  <a:lnTo>
                    <a:pt x="286" y="545"/>
                  </a:lnTo>
                  <a:lnTo>
                    <a:pt x="291" y="529"/>
                  </a:lnTo>
                  <a:lnTo>
                    <a:pt x="296" y="527"/>
                  </a:lnTo>
                  <a:lnTo>
                    <a:pt x="300" y="527"/>
                  </a:lnTo>
                  <a:lnTo>
                    <a:pt x="301" y="530"/>
                  </a:lnTo>
                  <a:lnTo>
                    <a:pt x="299" y="535"/>
                  </a:lnTo>
                  <a:lnTo>
                    <a:pt x="297" y="539"/>
                  </a:lnTo>
                  <a:lnTo>
                    <a:pt x="297" y="544"/>
                  </a:lnTo>
                  <a:lnTo>
                    <a:pt x="295" y="551"/>
                  </a:lnTo>
                  <a:lnTo>
                    <a:pt x="301" y="553"/>
                  </a:lnTo>
                  <a:lnTo>
                    <a:pt x="302" y="545"/>
                  </a:lnTo>
                  <a:lnTo>
                    <a:pt x="307" y="534"/>
                  </a:lnTo>
                  <a:lnTo>
                    <a:pt x="310" y="534"/>
                  </a:lnTo>
                  <a:lnTo>
                    <a:pt x="320" y="544"/>
                  </a:lnTo>
                  <a:lnTo>
                    <a:pt x="323" y="546"/>
                  </a:lnTo>
                  <a:lnTo>
                    <a:pt x="329" y="547"/>
                  </a:lnTo>
                  <a:lnTo>
                    <a:pt x="332" y="551"/>
                  </a:lnTo>
                  <a:lnTo>
                    <a:pt x="333" y="555"/>
                  </a:lnTo>
                  <a:lnTo>
                    <a:pt x="326" y="562"/>
                  </a:lnTo>
                  <a:lnTo>
                    <a:pt x="319" y="563"/>
                  </a:lnTo>
                  <a:lnTo>
                    <a:pt x="307" y="562"/>
                  </a:lnTo>
                  <a:lnTo>
                    <a:pt x="308" y="563"/>
                  </a:lnTo>
                  <a:lnTo>
                    <a:pt x="311" y="568"/>
                  </a:lnTo>
                  <a:lnTo>
                    <a:pt x="317" y="573"/>
                  </a:lnTo>
                  <a:lnTo>
                    <a:pt x="319" y="578"/>
                  </a:lnTo>
                  <a:lnTo>
                    <a:pt x="323" y="577"/>
                  </a:lnTo>
                  <a:lnTo>
                    <a:pt x="328" y="576"/>
                  </a:lnTo>
                  <a:lnTo>
                    <a:pt x="332" y="576"/>
                  </a:lnTo>
                  <a:lnTo>
                    <a:pt x="337" y="580"/>
                  </a:lnTo>
                  <a:lnTo>
                    <a:pt x="334" y="585"/>
                  </a:lnTo>
                  <a:lnTo>
                    <a:pt x="331" y="588"/>
                  </a:lnTo>
                  <a:lnTo>
                    <a:pt x="326" y="589"/>
                  </a:lnTo>
                  <a:lnTo>
                    <a:pt x="322" y="591"/>
                  </a:lnTo>
                  <a:lnTo>
                    <a:pt x="316" y="599"/>
                  </a:lnTo>
                  <a:lnTo>
                    <a:pt x="310" y="610"/>
                  </a:lnTo>
                  <a:lnTo>
                    <a:pt x="306" y="615"/>
                  </a:lnTo>
                  <a:lnTo>
                    <a:pt x="306" y="611"/>
                  </a:lnTo>
                  <a:lnTo>
                    <a:pt x="307" y="606"/>
                  </a:lnTo>
                  <a:lnTo>
                    <a:pt x="312" y="590"/>
                  </a:lnTo>
                  <a:lnTo>
                    <a:pt x="311" y="586"/>
                  </a:lnTo>
                  <a:lnTo>
                    <a:pt x="306" y="580"/>
                  </a:lnTo>
                  <a:lnTo>
                    <a:pt x="302" y="578"/>
                  </a:lnTo>
                  <a:lnTo>
                    <a:pt x="296" y="571"/>
                  </a:lnTo>
                  <a:lnTo>
                    <a:pt x="293" y="571"/>
                  </a:lnTo>
                  <a:lnTo>
                    <a:pt x="289" y="572"/>
                  </a:lnTo>
                  <a:lnTo>
                    <a:pt x="278" y="574"/>
                  </a:lnTo>
                  <a:lnTo>
                    <a:pt x="273" y="580"/>
                  </a:lnTo>
                  <a:lnTo>
                    <a:pt x="269" y="587"/>
                  </a:lnTo>
                  <a:lnTo>
                    <a:pt x="268" y="594"/>
                  </a:lnTo>
                  <a:lnTo>
                    <a:pt x="268" y="603"/>
                  </a:lnTo>
                  <a:lnTo>
                    <a:pt x="266" y="611"/>
                  </a:lnTo>
                  <a:lnTo>
                    <a:pt x="259" y="618"/>
                  </a:lnTo>
                  <a:lnTo>
                    <a:pt x="256" y="624"/>
                  </a:lnTo>
                  <a:lnTo>
                    <a:pt x="254" y="622"/>
                  </a:lnTo>
                  <a:lnTo>
                    <a:pt x="247" y="614"/>
                  </a:lnTo>
                  <a:lnTo>
                    <a:pt x="237" y="617"/>
                  </a:lnTo>
                  <a:lnTo>
                    <a:pt x="229" y="617"/>
                  </a:lnTo>
                  <a:lnTo>
                    <a:pt x="226" y="615"/>
                  </a:lnTo>
                  <a:lnTo>
                    <a:pt x="221" y="605"/>
                  </a:lnTo>
                  <a:lnTo>
                    <a:pt x="215" y="595"/>
                  </a:lnTo>
                  <a:lnTo>
                    <a:pt x="212" y="594"/>
                  </a:lnTo>
                  <a:lnTo>
                    <a:pt x="210" y="596"/>
                  </a:lnTo>
                  <a:lnTo>
                    <a:pt x="204" y="606"/>
                  </a:lnTo>
                  <a:lnTo>
                    <a:pt x="203" y="605"/>
                  </a:lnTo>
                  <a:lnTo>
                    <a:pt x="201" y="605"/>
                  </a:lnTo>
                  <a:lnTo>
                    <a:pt x="196" y="605"/>
                  </a:lnTo>
                  <a:lnTo>
                    <a:pt x="194" y="622"/>
                  </a:lnTo>
                  <a:lnTo>
                    <a:pt x="193" y="629"/>
                  </a:lnTo>
                  <a:lnTo>
                    <a:pt x="192" y="633"/>
                  </a:lnTo>
                  <a:lnTo>
                    <a:pt x="190" y="633"/>
                  </a:lnTo>
                  <a:lnTo>
                    <a:pt x="186" y="631"/>
                  </a:lnTo>
                  <a:lnTo>
                    <a:pt x="181" y="629"/>
                  </a:lnTo>
                  <a:lnTo>
                    <a:pt x="170" y="623"/>
                  </a:lnTo>
                  <a:lnTo>
                    <a:pt x="169" y="626"/>
                  </a:lnTo>
                  <a:lnTo>
                    <a:pt x="169" y="636"/>
                  </a:lnTo>
                  <a:lnTo>
                    <a:pt x="169" y="639"/>
                  </a:lnTo>
                  <a:lnTo>
                    <a:pt x="167" y="644"/>
                  </a:lnTo>
                  <a:lnTo>
                    <a:pt x="163" y="644"/>
                  </a:lnTo>
                  <a:lnTo>
                    <a:pt x="158" y="642"/>
                  </a:lnTo>
                  <a:lnTo>
                    <a:pt x="156" y="642"/>
                  </a:lnTo>
                  <a:lnTo>
                    <a:pt x="154" y="645"/>
                  </a:lnTo>
                  <a:lnTo>
                    <a:pt x="145" y="662"/>
                  </a:lnTo>
                  <a:lnTo>
                    <a:pt x="145" y="666"/>
                  </a:lnTo>
                  <a:lnTo>
                    <a:pt x="146" y="673"/>
                  </a:lnTo>
                  <a:lnTo>
                    <a:pt x="145" y="678"/>
                  </a:lnTo>
                  <a:lnTo>
                    <a:pt x="142" y="683"/>
                  </a:lnTo>
                  <a:lnTo>
                    <a:pt x="134" y="697"/>
                  </a:lnTo>
                  <a:lnTo>
                    <a:pt x="130" y="703"/>
                  </a:lnTo>
                  <a:lnTo>
                    <a:pt x="124" y="704"/>
                  </a:lnTo>
                  <a:lnTo>
                    <a:pt x="124" y="707"/>
                  </a:lnTo>
                  <a:lnTo>
                    <a:pt x="123" y="721"/>
                  </a:lnTo>
                  <a:lnTo>
                    <a:pt x="121" y="729"/>
                  </a:lnTo>
                  <a:lnTo>
                    <a:pt x="119" y="735"/>
                  </a:lnTo>
                  <a:lnTo>
                    <a:pt x="116" y="742"/>
                  </a:lnTo>
                  <a:lnTo>
                    <a:pt x="113" y="750"/>
                  </a:lnTo>
                  <a:lnTo>
                    <a:pt x="115" y="752"/>
                  </a:lnTo>
                  <a:lnTo>
                    <a:pt x="117" y="755"/>
                  </a:lnTo>
                  <a:lnTo>
                    <a:pt x="118" y="763"/>
                  </a:lnTo>
                  <a:lnTo>
                    <a:pt x="118" y="765"/>
                  </a:lnTo>
                  <a:lnTo>
                    <a:pt x="115" y="768"/>
                  </a:lnTo>
                  <a:lnTo>
                    <a:pt x="111" y="768"/>
                  </a:lnTo>
                  <a:lnTo>
                    <a:pt x="105" y="768"/>
                  </a:lnTo>
                  <a:lnTo>
                    <a:pt x="102" y="769"/>
                  </a:lnTo>
                  <a:lnTo>
                    <a:pt x="98" y="773"/>
                  </a:lnTo>
                  <a:lnTo>
                    <a:pt x="95" y="779"/>
                  </a:lnTo>
                  <a:lnTo>
                    <a:pt x="92" y="785"/>
                  </a:lnTo>
                  <a:lnTo>
                    <a:pt x="92" y="794"/>
                  </a:lnTo>
                  <a:lnTo>
                    <a:pt x="90" y="808"/>
                  </a:lnTo>
                  <a:lnTo>
                    <a:pt x="94" y="817"/>
                  </a:lnTo>
                  <a:lnTo>
                    <a:pt x="92" y="831"/>
                  </a:lnTo>
                  <a:lnTo>
                    <a:pt x="95" y="836"/>
                  </a:lnTo>
                  <a:lnTo>
                    <a:pt x="99" y="838"/>
                  </a:lnTo>
                  <a:lnTo>
                    <a:pt x="101" y="841"/>
                  </a:lnTo>
                  <a:lnTo>
                    <a:pt x="98" y="849"/>
                  </a:lnTo>
                  <a:lnTo>
                    <a:pt x="93" y="851"/>
                  </a:lnTo>
                  <a:lnTo>
                    <a:pt x="96" y="860"/>
                  </a:lnTo>
                  <a:lnTo>
                    <a:pt x="98" y="865"/>
                  </a:lnTo>
                  <a:lnTo>
                    <a:pt x="96" y="869"/>
                  </a:lnTo>
                  <a:lnTo>
                    <a:pt x="96" y="875"/>
                  </a:lnTo>
                  <a:lnTo>
                    <a:pt x="92" y="880"/>
                  </a:lnTo>
                  <a:lnTo>
                    <a:pt x="89" y="880"/>
                  </a:lnTo>
                  <a:lnTo>
                    <a:pt x="89" y="885"/>
                  </a:lnTo>
                  <a:lnTo>
                    <a:pt x="86" y="887"/>
                  </a:lnTo>
                  <a:lnTo>
                    <a:pt x="87" y="897"/>
                  </a:lnTo>
                  <a:lnTo>
                    <a:pt x="85" y="905"/>
                  </a:lnTo>
                  <a:lnTo>
                    <a:pt x="83" y="905"/>
                  </a:lnTo>
                  <a:lnTo>
                    <a:pt x="82" y="902"/>
                  </a:lnTo>
                  <a:lnTo>
                    <a:pt x="80" y="900"/>
                  </a:lnTo>
                  <a:close/>
                  <a:moveTo>
                    <a:pt x="107" y="63"/>
                  </a:moveTo>
                  <a:lnTo>
                    <a:pt x="107" y="86"/>
                  </a:lnTo>
                  <a:lnTo>
                    <a:pt x="109" y="89"/>
                  </a:lnTo>
                  <a:lnTo>
                    <a:pt x="119" y="94"/>
                  </a:lnTo>
                  <a:lnTo>
                    <a:pt x="120" y="82"/>
                  </a:lnTo>
                  <a:lnTo>
                    <a:pt x="121" y="69"/>
                  </a:lnTo>
                  <a:lnTo>
                    <a:pt x="124" y="64"/>
                  </a:lnTo>
                  <a:lnTo>
                    <a:pt x="127" y="63"/>
                  </a:lnTo>
                  <a:lnTo>
                    <a:pt x="133" y="78"/>
                  </a:lnTo>
                  <a:lnTo>
                    <a:pt x="139" y="103"/>
                  </a:lnTo>
                  <a:lnTo>
                    <a:pt x="144" y="110"/>
                  </a:lnTo>
                  <a:lnTo>
                    <a:pt x="147" y="103"/>
                  </a:lnTo>
                  <a:lnTo>
                    <a:pt x="146" y="94"/>
                  </a:lnTo>
                  <a:lnTo>
                    <a:pt x="143" y="83"/>
                  </a:lnTo>
                  <a:lnTo>
                    <a:pt x="142" y="67"/>
                  </a:lnTo>
                  <a:lnTo>
                    <a:pt x="141" y="60"/>
                  </a:lnTo>
                  <a:lnTo>
                    <a:pt x="146" y="46"/>
                  </a:lnTo>
                  <a:lnTo>
                    <a:pt x="152" y="50"/>
                  </a:lnTo>
                  <a:lnTo>
                    <a:pt x="155" y="56"/>
                  </a:lnTo>
                  <a:lnTo>
                    <a:pt x="163" y="56"/>
                  </a:lnTo>
                  <a:lnTo>
                    <a:pt x="166" y="62"/>
                  </a:lnTo>
                  <a:lnTo>
                    <a:pt x="166" y="76"/>
                  </a:lnTo>
                  <a:lnTo>
                    <a:pt x="164" y="86"/>
                  </a:lnTo>
                  <a:lnTo>
                    <a:pt x="165" y="91"/>
                  </a:lnTo>
                  <a:lnTo>
                    <a:pt x="168" y="94"/>
                  </a:lnTo>
                  <a:lnTo>
                    <a:pt x="173" y="84"/>
                  </a:lnTo>
                  <a:lnTo>
                    <a:pt x="175" y="80"/>
                  </a:lnTo>
                  <a:lnTo>
                    <a:pt x="179" y="93"/>
                  </a:lnTo>
                  <a:lnTo>
                    <a:pt x="183" y="104"/>
                  </a:lnTo>
                  <a:lnTo>
                    <a:pt x="187" y="108"/>
                  </a:lnTo>
                  <a:lnTo>
                    <a:pt x="193" y="112"/>
                  </a:lnTo>
                  <a:lnTo>
                    <a:pt x="203" y="125"/>
                  </a:lnTo>
                  <a:lnTo>
                    <a:pt x="206" y="132"/>
                  </a:lnTo>
                  <a:lnTo>
                    <a:pt x="198" y="140"/>
                  </a:lnTo>
                  <a:lnTo>
                    <a:pt x="187" y="147"/>
                  </a:lnTo>
                  <a:lnTo>
                    <a:pt x="182" y="155"/>
                  </a:lnTo>
                  <a:lnTo>
                    <a:pt x="178" y="188"/>
                  </a:lnTo>
                  <a:lnTo>
                    <a:pt x="173" y="212"/>
                  </a:lnTo>
                  <a:lnTo>
                    <a:pt x="166" y="215"/>
                  </a:lnTo>
                  <a:lnTo>
                    <a:pt x="161" y="229"/>
                  </a:lnTo>
                  <a:lnTo>
                    <a:pt x="159" y="245"/>
                  </a:lnTo>
                  <a:lnTo>
                    <a:pt x="158" y="254"/>
                  </a:lnTo>
                  <a:lnTo>
                    <a:pt x="154" y="260"/>
                  </a:lnTo>
                  <a:lnTo>
                    <a:pt x="151" y="259"/>
                  </a:lnTo>
                  <a:lnTo>
                    <a:pt x="142" y="250"/>
                  </a:lnTo>
                  <a:lnTo>
                    <a:pt x="131" y="237"/>
                  </a:lnTo>
                  <a:lnTo>
                    <a:pt x="123" y="222"/>
                  </a:lnTo>
                  <a:lnTo>
                    <a:pt x="127" y="212"/>
                  </a:lnTo>
                  <a:lnTo>
                    <a:pt x="136" y="211"/>
                  </a:lnTo>
                  <a:lnTo>
                    <a:pt x="146" y="208"/>
                  </a:lnTo>
                  <a:lnTo>
                    <a:pt x="151" y="197"/>
                  </a:lnTo>
                  <a:lnTo>
                    <a:pt x="148" y="190"/>
                  </a:lnTo>
                  <a:lnTo>
                    <a:pt x="137" y="194"/>
                  </a:lnTo>
                  <a:lnTo>
                    <a:pt x="128" y="197"/>
                  </a:lnTo>
                  <a:lnTo>
                    <a:pt x="118" y="199"/>
                  </a:lnTo>
                  <a:lnTo>
                    <a:pt x="115" y="184"/>
                  </a:lnTo>
                  <a:lnTo>
                    <a:pt x="121" y="182"/>
                  </a:lnTo>
                  <a:lnTo>
                    <a:pt x="129" y="176"/>
                  </a:lnTo>
                  <a:lnTo>
                    <a:pt x="141" y="167"/>
                  </a:lnTo>
                  <a:lnTo>
                    <a:pt x="150" y="155"/>
                  </a:lnTo>
                  <a:lnTo>
                    <a:pt x="136" y="143"/>
                  </a:lnTo>
                  <a:lnTo>
                    <a:pt x="130" y="134"/>
                  </a:lnTo>
                  <a:lnTo>
                    <a:pt x="127" y="138"/>
                  </a:lnTo>
                  <a:lnTo>
                    <a:pt x="121" y="157"/>
                  </a:lnTo>
                  <a:lnTo>
                    <a:pt x="115" y="166"/>
                  </a:lnTo>
                  <a:lnTo>
                    <a:pt x="112" y="167"/>
                  </a:lnTo>
                  <a:lnTo>
                    <a:pt x="104" y="162"/>
                  </a:lnTo>
                  <a:lnTo>
                    <a:pt x="103" y="157"/>
                  </a:lnTo>
                  <a:lnTo>
                    <a:pt x="96" y="146"/>
                  </a:lnTo>
                  <a:lnTo>
                    <a:pt x="92" y="140"/>
                  </a:lnTo>
                  <a:lnTo>
                    <a:pt x="88" y="127"/>
                  </a:lnTo>
                  <a:lnTo>
                    <a:pt x="97" y="115"/>
                  </a:lnTo>
                  <a:lnTo>
                    <a:pt x="93" y="98"/>
                  </a:lnTo>
                  <a:lnTo>
                    <a:pt x="85" y="107"/>
                  </a:lnTo>
                  <a:lnTo>
                    <a:pt x="82" y="105"/>
                  </a:lnTo>
                  <a:lnTo>
                    <a:pt x="77" y="82"/>
                  </a:lnTo>
                  <a:lnTo>
                    <a:pt x="82" y="70"/>
                  </a:lnTo>
                  <a:lnTo>
                    <a:pt x="85" y="69"/>
                  </a:lnTo>
                  <a:lnTo>
                    <a:pt x="91" y="65"/>
                  </a:lnTo>
                  <a:lnTo>
                    <a:pt x="97" y="67"/>
                  </a:lnTo>
                  <a:lnTo>
                    <a:pt x="100" y="64"/>
                  </a:lnTo>
                  <a:lnTo>
                    <a:pt x="107" y="6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19" name="Freeform 31"/>
            <p:cNvSpPr>
              <a:spLocks/>
            </p:cNvSpPr>
            <p:nvPr/>
          </p:nvSpPr>
          <p:spPr bwMode="auto">
            <a:xfrm>
              <a:off x="2866399" y="5580064"/>
              <a:ext cx="311151" cy="457200"/>
            </a:xfrm>
            <a:custGeom>
              <a:avLst/>
              <a:gdLst/>
              <a:ahLst/>
              <a:cxnLst>
                <a:cxn ang="0">
                  <a:pos x="164" y="160"/>
                </a:cxn>
                <a:cxn ang="0">
                  <a:pos x="161" y="169"/>
                </a:cxn>
                <a:cxn ang="0">
                  <a:pos x="162" y="182"/>
                </a:cxn>
                <a:cxn ang="0">
                  <a:pos x="156" y="190"/>
                </a:cxn>
                <a:cxn ang="0">
                  <a:pos x="157" y="200"/>
                </a:cxn>
                <a:cxn ang="0">
                  <a:pos x="159" y="212"/>
                </a:cxn>
                <a:cxn ang="0">
                  <a:pos x="154" y="222"/>
                </a:cxn>
                <a:cxn ang="0">
                  <a:pos x="154" y="228"/>
                </a:cxn>
                <a:cxn ang="0">
                  <a:pos x="150" y="231"/>
                </a:cxn>
                <a:cxn ang="0">
                  <a:pos x="142" y="240"/>
                </a:cxn>
                <a:cxn ang="0">
                  <a:pos x="131" y="231"/>
                </a:cxn>
                <a:cxn ang="0">
                  <a:pos x="126" y="224"/>
                </a:cxn>
                <a:cxn ang="0">
                  <a:pos x="117" y="219"/>
                </a:cxn>
                <a:cxn ang="0">
                  <a:pos x="105" y="212"/>
                </a:cxn>
                <a:cxn ang="0">
                  <a:pos x="87" y="203"/>
                </a:cxn>
                <a:cxn ang="0">
                  <a:pos x="69" y="186"/>
                </a:cxn>
                <a:cxn ang="0">
                  <a:pos x="66" y="174"/>
                </a:cxn>
                <a:cxn ang="0">
                  <a:pos x="52" y="147"/>
                </a:cxn>
                <a:cxn ang="0">
                  <a:pos x="47" y="144"/>
                </a:cxn>
                <a:cxn ang="0">
                  <a:pos x="47" y="136"/>
                </a:cxn>
                <a:cxn ang="0">
                  <a:pos x="30" y="104"/>
                </a:cxn>
                <a:cxn ang="0">
                  <a:pos x="17" y="85"/>
                </a:cxn>
                <a:cxn ang="0">
                  <a:pos x="5" y="78"/>
                </a:cxn>
                <a:cxn ang="0">
                  <a:pos x="3" y="74"/>
                </a:cxn>
                <a:cxn ang="0">
                  <a:pos x="6" y="70"/>
                </a:cxn>
                <a:cxn ang="0">
                  <a:pos x="0" y="58"/>
                </a:cxn>
                <a:cxn ang="0">
                  <a:pos x="5" y="50"/>
                </a:cxn>
                <a:cxn ang="0">
                  <a:pos x="15" y="43"/>
                </a:cxn>
                <a:cxn ang="0">
                  <a:pos x="13" y="51"/>
                </a:cxn>
                <a:cxn ang="0">
                  <a:pos x="17" y="56"/>
                </a:cxn>
                <a:cxn ang="0">
                  <a:pos x="25" y="60"/>
                </a:cxn>
                <a:cxn ang="0">
                  <a:pos x="31" y="63"/>
                </a:cxn>
                <a:cxn ang="0">
                  <a:pos x="40" y="43"/>
                </a:cxn>
                <a:cxn ang="0">
                  <a:pos x="53" y="35"/>
                </a:cxn>
                <a:cxn ang="0">
                  <a:pos x="67" y="28"/>
                </a:cxn>
                <a:cxn ang="0">
                  <a:pos x="77" y="12"/>
                </a:cxn>
                <a:cxn ang="0">
                  <a:pos x="78" y="4"/>
                </a:cxn>
                <a:cxn ang="0">
                  <a:pos x="86" y="3"/>
                </a:cxn>
                <a:cxn ang="0">
                  <a:pos x="92" y="11"/>
                </a:cxn>
                <a:cxn ang="0">
                  <a:pos x="102" y="21"/>
                </a:cxn>
                <a:cxn ang="0">
                  <a:pos x="107" y="24"/>
                </a:cxn>
                <a:cxn ang="0">
                  <a:pos x="109" y="29"/>
                </a:cxn>
                <a:cxn ang="0">
                  <a:pos x="121" y="30"/>
                </a:cxn>
                <a:cxn ang="0">
                  <a:pos x="129" y="29"/>
                </a:cxn>
                <a:cxn ang="0">
                  <a:pos x="138" y="29"/>
                </a:cxn>
                <a:cxn ang="0">
                  <a:pos x="146" y="35"/>
                </a:cxn>
                <a:cxn ang="0">
                  <a:pos x="143" y="46"/>
                </a:cxn>
                <a:cxn ang="0">
                  <a:pos x="149" y="52"/>
                </a:cxn>
                <a:cxn ang="0">
                  <a:pos x="143" y="53"/>
                </a:cxn>
                <a:cxn ang="0">
                  <a:pos x="134" y="56"/>
                </a:cxn>
                <a:cxn ang="0">
                  <a:pos x="117" y="61"/>
                </a:cxn>
                <a:cxn ang="0">
                  <a:pos x="108" y="72"/>
                </a:cxn>
                <a:cxn ang="0">
                  <a:pos x="107" y="81"/>
                </a:cxn>
                <a:cxn ang="0">
                  <a:pos x="100" y="87"/>
                </a:cxn>
                <a:cxn ang="0">
                  <a:pos x="97" y="96"/>
                </a:cxn>
                <a:cxn ang="0">
                  <a:pos x="109" y="115"/>
                </a:cxn>
                <a:cxn ang="0">
                  <a:pos x="113" y="120"/>
                </a:cxn>
                <a:cxn ang="0">
                  <a:pos x="119" y="123"/>
                </a:cxn>
                <a:cxn ang="0">
                  <a:pos x="134" y="125"/>
                </a:cxn>
                <a:cxn ang="0">
                  <a:pos x="140" y="130"/>
                </a:cxn>
                <a:cxn ang="0">
                  <a:pos x="141" y="141"/>
                </a:cxn>
                <a:cxn ang="0">
                  <a:pos x="150" y="140"/>
                </a:cxn>
              </a:cxnLst>
              <a:rect l="0" t="0" r="r" b="b"/>
              <a:pathLst>
                <a:path w="164" h="240">
                  <a:moveTo>
                    <a:pt x="152" y="139"/>
                  </a:moveTo>
                  <a:lnTo>
                    <a:pt x="159" y="150"/>
                  </a:lnTo>
                  <a:lnTo>
                    <a:pt x="164" y="160"/>
                  </a:lnTo>
                  <a:lnTo>
                    <a:pt x="164" y="161"/>
                  </a:lnTo>
                  <a:lnTo>
                    <a:pt x="162" y="166"/>
                  </a:lnTo>
                  <a:lnTo>
                    <a:pt x="161" y="169"/>
                  </a:lnTo>
                  <a:lnTo>
                    <a:pt x="160" y="174"/>
                  </a:lnTo>
                  <a:lnTo>
                    <a:pt x="161" y="177"/>
                  </a:lnTo>
                  <a:lnTo>
                    <a:pt x="162" y="182"/>
                  </a:lnTo>
                  <a:lnTo>
                    <a:pt x="161" y="185"/>
                  </a:lnTo>
                  <a:lnTo>
                    <a:pt x="160" y="186"/>
                  </a:lnTo>
                  <a:lnTo>
                    <a:pt x="156" y="190"/>
                  </a:lnTo>
                  <a:lnTo>
                    <a:pt x="156" y="193"/>
                  </a:lnTo>
                  <a:lnTo>
                    <a:pt x="158" y="198"/>
                  </a:lnTo>
                  <a:lnTo>
                    <a:pt x="157" y="200"/>
                  </a:lnTo>
                  <a:lnTo>
                    <a:pt x="156" y="202"/>
                  </a:lnTo>
                  <a:lnTo>
                    <a:pt x="156" y="205"/>
                  </a:lnTo>
                  <a:lnTo>
                    <a:pt x="159" y="212"/>
                  </a:lnTo>
                  <a:lnTo>
                    <a:pt x="159" y="215"/>
                  </a:lnTo>
                  <a:lnTo>
                    <a:pt x="158" y="218"/>
                  </a:lnTo>
                  <a:lnTo>
                    <a:pt x="154" y="222"/>
                  </a:lnTo>
                  <a:lnTo>
                    <a:pt x="153" y="223"/>
                  </a:lnTo>
                  <a:lnTo>
                    <a:pt x="153" y="226"/>
                  </a:lnTo>
                  <a:lnTo>
                    <a:pt x="154" y="228"/>
                  </a:lnTo>
                  <a:lnTo>
                    <a:pt x="154" y="228"/>
                  </a:lnTo>
                  <a:lnTo>
                    <a:pt x="151" y="230"/>
                  </a:lnTo>
                  <a:lnTo>
                    <a:pt x="150" y="231"/>
                  </a:lnTo>
                  <a:lnTo>
                    <a:pt x="149" y="237"/>
                  </a:lnTo>
                  <a:lnTo>
                    <a:pt x="147" y="239"/>
                  </a:lnTo>
                  <a:lnTo>
                    <a:pt x="142" y="240"/>
                  </a:lnTo>
                  <a:lnTo>
                    <a:pt x="141" y="237"/>
                  </a:lnTo>
                  <a:lnTo>
                    <a:pt x="139" y="235"/>
                  </a:lnTo>
                  <a:lnTo>
                    <a:pt x="131" y="231"/>
                  </a:lnTo>
                  <a:lnTo>
                    <a:pt x="129" y="230"/>
                  </a:lnTo>
                  <a:lnTo>
                    <a:pt x="128" y="226"/>
                  </a:lnTo>
                  <a:lnTo>
                    <a:pt x="126" y="224"/>
                  </a:lnTo>
                  <a:lnTo>
                    <a:pt x="123" y="222"/>
                  </a:lnTo>
                  <a:lnTo>
                    <a:pt x="120" y="220"/>
                  </a:lnTo>
                  <a:lnTo>
                    <a:pt x="117" y="219"/>
                  </a:lnTo>
                  <a:lnTo>
                    <a:pt x="113" y="217"/>
                  </a:lnTo>
                  <a:lnTo>
                    <a:pt x="108" y="214"/>
                  </a:lnTo>
                  <a:lnTo>
                    <a:pt x="105" y="212"/>
                  </a:lnTo>
                  <a:lnTo>
                    <a:pt x="99" y="210"/>
                  </a:lnTo>
                  <a:lnTo>
                    <a:pt x="95" y="207"/>
                  </a:lnTo>
                  <a:lnTo>
                    <a:pt x="87" y="203"/>
                  </a:lnTo>
                  <a:lnTo>
                    <a:pt x="80" y="197"/>
                  </a:lnTo>
                  <a:lnTo>
                    <a:pt x="72" y="190"/>
                  </a:lnTo>
                  <a:lnTo>
                    <a:pt x="69" y="186"/>
                  </a:lnTo>
                  <a:lnTo>
                    <a:pt x="66" y="182"/>
                  </a:lnTo>
                  <a:lnTo>
                    <a:pt x="66" y="179"/>
                  </a:lnTo>
                  <a:lnTo>
                    <a:pt x="66" y="174"/>
                  </a:lnTo>
                  <a:lnTo>
                    <a:pt x="65" y="170"/>
                  </a:lnTo>
                  <a:lnTo>
                    <a:pt x="60" y="164"/>
                  </a:lnTo>
                  <a:lnTo>
                    <a:pt x="52" y="147"/>
                  </a:lnTo>
                  <a:lnTo>
                    <a:pt x="51" y="146"/>
                  </a:lnTo>
                  <a:lnTo>
                    <a:pt x="48" y="144"/>
                  </a:lnTo>
                  <a:lnTo>
                    <a:pt x="47" y="144"/>
                  </a:lnTo>
                  <a:lnTo>
                    <a:pt x="48" y="141"/>
                  </a:lnTo>
                  <a:lnTo>
                    <a:pt x="48" y="138"/>
                  </a:lnTo>
                  <a:lnTo>
                    <a:pt x="47" y="136"/>
                  </a:lnTo>
                  <a:lnTo>
                    <a:pt x="40" y="123"/>
                  </a:lnTo>
                  <a:lnTo>
                    <a:pt x="34" y="111"/>
                  </a:lnTo>
                  <a:lnTo>
                    <a:pt x="30" y="104"/>
                  </a:lnTo>
                  <a:lnTo>
                    <a:pt x="22" y="93"/>
                  </a:lnTo>
                  <a:lnTo>
                    <a:pt x="20" y="91"/>
                  </a:lnTo>
                  <a:lnTo>
                    <a:pt x="17" y="85"/>
                  </a:lnTo>
                  <a:lnTo>
                    <a:pt x="14" y="83"/>
                  </a:lnTo>
                  <a:lnTo>
                    <a:pt x="10" y="80"/>
                  </a:lnTo>
                  <a:lnTo>
                    <a:pt x="5" y="78"/>
                  </a:lnTo>
                  <a:lnTo>
                    <a:pt x="1" y="76"/>
                  </a:lnTo>
                  <a:lnTo>
                    <a:pt x="2" y="75"/>
                  </a:lnTo>
                  <a:lnTo>
                    <a:pt x="3" y="74"/>
                  </a:lnTo>
                  <a:lnTo>
                    <a:pt x="6" y="74"/>
                  </a:lnTo>
                  <a:lnTo>
                    <a:pt x="7" y="72"/>
                  </a:lnTo>
                  <a:lnTo>
                    <a:pt x="6" y="70"/>
                  </a:lnTo>
                  <a:lnTo>
                    <a:pt x="3" y="65"/>
                  </a:lnTo>
                  <a:lnTo>
                    <a:pt x="1" y="62"/>
                  </a:lnTo>
                  <a:lnTo>
                    <a:pt x="0" y="58"/>
                  </a:lnTo>
                  <a:lnTo>
                    <a:pt x="0" y="57"/>
                  </a:lnTo>
                  <a:lnTo>
                    <a:pt x="1" y="54"/>
                  </a:lnTo>
                  <a:lnTo>
                    <a:pt x="5" y="50"/>
                  </a:lnTo>
                  <a:lnTo>
                    <a:pt x="10" y="45"/>
                  </a:lnTo>
                  <a:lnTo>
                    <a:pt x="13" y="44"/>
                  </a:lnTo>
                  <a:lnTo>
                    <a:pt x="15" y="43"/>
                  </a:lnTo>
                  <a:lnTo>
                    <a:pt x="15" y="46"/>
                  </a:lnTo>
                  <a:lnTo>
                    <a:pt x="15" y="49"/>
                  </a:lnTo>
                  <a:lnTo>
                    <a:pt x="13" y="51"/>
                  </a:lnTo>
                  <a:lnTo>
                    <a:pt x="14" y="54"/>
                  </a:lnTo>
                  <a:lnTo>
                    <a:pt x="15" y="55"/>
                  </a:lnTo>
                  <a:lnTo>
                    <a:pt x="17" y="56"/>
                  </a:lnTo>
                  <a:lnTo>
                    <a:pt x="22" y="56"/>
                  </a:lnTo>
                  <a:lnTo>
                    <a:pt x="24" y="57"/>
                  </a:lnTo>
                  <a:lnTo>
                    <a:pt x="25" y="60"/>
                  </a:lnTo>
                  <a:lnTo>
                    <a:pt x="27" y="63"/>
                  </a:lnTo>
                  <a:lnTo>
                    <a:pt x="29" y="63"/>
                  </a:lnTo>
                  <a:lnTo>
                    <a:pt x="31" y="63"/>
                  </a:lnTo>
                  <a:lnTo>
                    <a:pt x="32" y="61"/>
                  </a:lnTo>
                  <a:lnTo>
                    <a:pt x="38" y="46"/>
                  </a:lnTo>
                  <a:lnTo>
                    <a:pt x="40" y="43"/>
                  </a:lnTo>
                  <a:lnTo>
                    <a:pt x="43" y="39"/>
                  </a:lnTo>
                  <a:lnTo>
                    <a:pt x="48" y="36"/>
                  </a:lnTo>
                  <a:lnTo>
                    <a:pt x="53" y="35"/>
                  </a:lnTo>
                  <a:lnTo>
                    <a:pt x="59" y="33"/>
                  </a:lnTo>
                  <a:lnTo>
                    <a:pt x="61" y="32"/>
                  </a:lnTo>
                  <a:lnTo>
                    <a:pt x="67" y="28"/>
                  </a:lnTo>
                  <a:lnTo>
                    <a:pt x="71" y="24"/>
                  </a:lnTo>
                  <a:lnTo>
                    <a:pt x="74" y="19"/>
                  </a:lnTo>
                  <a:lnTo>
                    <a:pt x="77" y="12"/>
                  </a:lnTo>
                  <a:lnTo>
                    <a:pt x="79" y="10"/>
                  </a:lnTo>
                  <a:lnTo>
                    <a:pt x="80" y="9"/>
                  </a:lnTo>
                  <a:lnTo>
                    <a:pt x="78" y="4"/>
                  </a:lnTo>
                  <a:lnTo>
                    <a:pt x="75" y="0"/>
                  </a:lnTo>
                  <a:lnTo>
                    <a:pt x="81" y="0"/>
                  </a:lnTo>
                  <a:lnTo>
                    <a:pt x="86" y="3"/>
                  </a:lnTo>
                  <a:lnTo>
                    <a:pt x="89" y="5"/>
                  </a:lnTo>
                  <a:lnTo>
                    <a:pt x="90" y="7"/>
                  </a:lnTo>
                  <a:lnTo>
                    <a:pt x="92" y="11"/>
                  </a:lnTo>
                  <a:lnTo>
                    <a:pt x="95" y="13"/>
                  </a:lnTo>
                  <a:lnTo>
                    <a:pt x="100" y="17"/>
                  </a:lnTo>
                  <a:lnTo>
                    <a:pt x="102" y="21"/>
                  </a:lnTo>
                  <a:lnTo>
                    <a:pt x="102" y="23"/>
                  </a:lnTo>
                  <a:lnTo>
                    <a:pt x="104" y="24"/>
                  </a:lnTo>
                  <a:lnTo>
                    <a:pt x="107" y="24"/>
                  </a:lnTo>
                  <a:lnTo>
                    <a:pt x="108" y="26"/>
                  </a:lnTo>
                  <a:lnTo>
                    <a:pt x="108" y="28"/>
                  </a:lnTo>
                  <a:lnTo>
                    <a:pt x="109" y="29"/>
                  </a:lnTo>
                  <a:lnTo>
                    <a:pt x="112" y="30"/>
                  </a:lnTo>
                  <a:lnTo>
                    <a:pt x="118" y="30"/>
                  </a:lnTo>
                  <a:lnTo>
                    <a:pt x="121" y="30"/>
                  </a:lnTo>
                  <a:lnTo>
                    <a:pt x="123" y="29"/>
                  </a:lnTo>
                  <a:lnTo>
                    <a:pt x="126" y="27"/>
                  </a:lnTo>
                  <a:lnTo>
                    <a:pt x="129" y="29"/>
                  </a:lnTo>
                  <a:lnTo>
                    <a:pt x="131" y="30"/>
                  </a:lnTo>
                  <a:lnTo>
                    <a:pt x="135" y="28"/>
                  </a:lnTo>
                  <a:lnTo>
                    <a:pt x="138" y="29"/>
                  </a:lnTo>
                  <a:lnTo>
                    <a:pt x="146" y="34"/>
                  </a:lnTo>
                  <a:lnTo>
                    <a:pt x="146" y="34"/>
                  </a:lnTo>
                  <a:lnTo>
                    <a:pt x="146" y="35"/>
                  </a:lnTo>
                  <a:lnTo>
                    <a:pt x="139" y="47"/>
                  </a:lnTo>
                  <a:lnTo>
                    <a:pt x="142" y="47"/>
                  </a:lnTo>
                  <a:lnTo>
                    <a:pt x="143" y="46"/>
                  </a:lnTo>
                  <a:lnTo>
                    <a:pt x="144" y="47"/>
                  </a:lnTo>
                  <a:lnTo>
                    <a:pt x="147" y="51"/>
                  </a:lnTo>
                  <a:lnTo>
                    <a:pt x="149" y="52"/>
                  </a:lnTo>
                  <a:lnTo>
                    <a:pt x="149" y="54"/>
                  </a:lnTo>
                  <a:lnTo>
                    <a:pt x="147" y="55"/>
                  </a:lnTo>
                  <a:lnTo>
                    <a:pt x="143" y="53"/>
                  </a:lnTo>
                  <a:lnTo>
                    <a:pt x="140" y="53"/>
                  </a:lnTo>
                  <a:lnTo>
                    <a:pt x="138" y="53"/>
                  </a:lnTo>
                  <a:lnTo>
                    <a:pt x="134" y="56"/>
                  </a:lnTo>
                  <a:lnTo>
                    <a:pt x="132" y="57"/>
                  </a:lnTo>
                  <a:lnTo>
                    <a:pt x="128" y="56"/>
                  </a:lnTo>
                  <a:lnTo>
                    <a:pt x="117" y="61"/>
                  </a:lnTo>
                  <a:lnTo>
                    <a:pt x="113" y="63"/>
                  </a:lnTo>
                  <a:lnTo>
                    <a:pt x="111" y="64"/>
                  </a:lnTo>
                  <a:lnTo>
                    <a:pt x="108" y="72"/>
                  </a:lnTo>
                  <a:lnTo>
                    <a:pt x="106" y="75"/>
                  </a:lnTo>
                  <a:lnTo>
                    <a:pt x="106" y="77"/>
                  </a:lnTo>
                  <a:lnTo>
                    <a:pt x="107" y="81"/>
                  </a:lnTo>
                  <a:lnTo>
                    <a:pt x="107" y="82"/>
                  </a:lnTo>
                  <a:lnTo>
                    <a:pt x="104" y="85"/>
                  </a:lnTo>
                  <a:lnTo>
                    <a:pt x="100" y="87"/>
                  </a:lnTo>
                  <a:lnTo>
                    <a:pt x="98" y="89"/>
                  </a:lnTo>
                  <a:lnTo>
                    <a:pt x="97" y="93"/>
                  </a:lnTo>
                  <a:lnTo>
                    <a:pt x="97" y="96"/>
                  </a:lnTo>
                  <a:lnTo>
                    <a:pt x="101" y="101"/>
                  </a:lnTo>
                  <a:lnTo>
                    <a:pt x="108" y="114"/>
                  </a:lnTo>
                  <a:lnTo>
                    <a:pt x="109" y="115"/>
                  </a:lnTo>
                  <a:lnTo>
                    <a:pt x="108" y="118"/>
                  </a:lnTo>
                  <a:lnTo>
                    <a:pt x="107" y="120"/>
                  </a:lnTo>
                  <a:lnTo>
                    <a:pt x="113" y="120"/>
                  </a:lnTo>
                  <a:lnTo>
                    <a:pt x="115" y="121"/>
                  </a:lnTo>
                  <a:lnTo>
                    <a:pt x="117" y="122"/>
                  </a:lnTo>
                  <a:lnTo>
                    <a:pt x="119" y="123"/>
                  </a:lnTo>
                  <a:lnTo>
                    <a:pt x="119" y="128"/>
                  </a:lnTo>
                  <a:lnTo>
                    <a:pt x="130" y="128"/>
                  </a:lnTo>
                  <a:lnTo>
                    <a:pt x="134" y="125"/>
                  </a:lnTo>
                  <a:lnTo>
                    <a:pt x="138" y="122"/>
                  </a:lnTo>
                  <a:lnTo>
                    <a:pt x="140" y="121"/>
                  </a:lnTo>
                  <a:lnTo>
                    <a:pt x="140" y="130"/>
                  </a:lnTo>
                  <a:lnTo>
                    <a:pt x="139" y="137"/>
                  </a:lnTo>
                  <a:lnTo>
                    <a:pt x="140" y="139"/>
                  </a:lnTo>
                  <a:lnTo>
                    <a:pt x="141" y="141"/>
                  </a:lnTo>
                  <a:lnTo>
                    <a:pt x="143" y="141"/>
                  </a:lnTo>
                  <a:lnTo>
                    <a:pt x="145" y="141"/>
                  </a:lnTo>
                  <a:lnTo>
                    <a:pt x="150" y="140"/>
                  </a:lnTo>
                  <a:lnTo>
                    <a:pt x="152" y="13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0" name="Freeform 32"/>
            <p:cNvSpPr>
              <a:spLocks/>
            </p:cNvSpPr>
            <p:nvPr/>
          </p:nvSpPr>
          <p:spPr bwMode="auto">
            <a:xfrm>
              <a:off x="4628523" y="4435478"/>
              <a:ext cx="84137" cy="163513"/>
            </a:xfrm>
            <a:custGeom>
              <a:avLst/>
              <a:gdLst/>
              <a:ahLst/>
              <a:cxnLst>
                <a:cxn ang="0">
                  <a:pos x="25" y="83"/>
                </a:cxn>
                <a:cxn ang="0">
                  <a:pos x="19" y="85"/>
                </a:cxn>
                <a:cxn ang="0">
                  <a:pos x="13" y="84"/>
                </a:cxn>
                <a:cxn ang="0">
                  <a:pos x="7" y="86"/>
                </a:cxn>
                <a:cxn ang="0">
                  <a:pos x="9" y="77"/>
                </a:cxn>
                <a:cxn ang="0">
                  <a:pos x="8" y="70"/>
                </a:cxn>
                <a:cxn ang="0">
                  <a:pos x="9" y="63"/>
                </a:cxn>
                <a:cxn ang="0">
                  <a:pos x="9" y="61"/>
                </a:cxn>
                <a:cxn ang="0">
                  <a:pos x="4" y="62"/>
                </a:cxn>
                <a:cxn ang="0">
                  <a:pos x="6" y="59"/>
                </a:cxn>
                <a:cxn ang="0">
                  <a:pos x="7" y="56"/>
                </a:cxn>
                <a:cxn ang="0">
                  <a:pos x="5" y="57"/>
                </a:cxn>
                <a:cxn ang="0">
                  <a:pos x="0" y="58"/>
                </a:cxn>
                <a:cxn ang="0">
                  <a:pos x="1" y="54"/>
                </a:cxn>
                <a:cxn ang="0">
                  <a:pos x="2" y="46"/>
                </a:cxn>
                <a:cxn ang="0">
                  <a:pos x="5" y="42"/>
                </a:cxn>
                <a:cxn ang="0">
                  <a:pos x="7" y="33"/>
                </a:cxn>
                <a:cxn ang="0">
                  <a:pos x="9" y="12"/>
                </a:cxn>
                <a:cxn ang="0">
                  <a:pos x="8" y="6"/>
                </a:cxn>
                <a:cxn ang="0">
                  <a:pos x="14" y="2"/>
                </a:cxn>
                <a:cxn ang="0">
                  <a:pos x="21" y="4"/>
                </a:cxn>
                <a:cxn ang="0">
                  <a:pos x="34" y="2"/>
                </a:cxn>
                <a:cxn ang="0">
                  <a:pos x="38" y="4"/>
                </a:cxn>
                <a:cxn ang="0">
                  <a:pos x="44" y="10"/>
                </a:cxn>
                <a:cxn ang="0">
                  <a:pos x="42" y="13"/>
                </a:cxn>
                <a:cxn ang="0">
                  <a:pos x="35" y="18"/>
                </a:cxn>
                <a:cxn ang="0">
                  <a:pos x="35" y="25"/>
                </a:cxn>
                <a:cxn ang="0">
                  <a:pos x="35" y="40"/>
                </a:cxn>
                <a:cxn ang="0">
                  <a:pos x="32" y="43"/>
                </a:cxn>
                <a:cxn ang="0">
                  <a:pos x="27" y="44"/>
                </a:cxn>
                <a:cxn ang="0">
                  <a:pos x="32" y="52"/>
                </a:cxn>
                <a:cxn ang="0">
                  <a:pos x="32" y="56"/>
                </a:cxn>
                <a:cxn ang="0">
                  <a:pos x="27" y="64"/>
                </a:cxn>
                <a:cxn ang="0">
                  <a:pos x="35" y="67"/>
                </a:cxn>
                <a:cxn ang="0">
                  <a:pos x="28" y="75"/>
                </a:cxn>
                <a:cxn ang="0">
                  <a:pos x="26" y="82"/>
                </a:cxn>
              </a:cxnLst>
              <a:rect l="0" t="0" r="r" b="b"/>
              <a:pathLst>
                <a:path w="44" h="86">
                  <a:moveTo>
                    <a:pt x="26" y="82"/>
                  </a:moveTo>
                  <a:lnTo>
                    <a:pt x="25" y="83"/>
                  </a:lnTo>
                  <a:lnTo>
                    <a:pt x="22" y="85"/>
                  </a:lnTo>
                  <a:lnTo>
                    <a:pt x="19" y="85"/>
                  </a:lnTo>
                  <a:lnTo>
                    <a:pt x="16" y="84"/>
                  </a:lnTo>
                  <a:lnTo>
                    <a:pt x="13" y="84"/>
                  </a:lnTo>
                  <a:lnTo>
                    <a:pt x="11" y="84"/>
                  </a:lnTo>
                  <a:lnTo>
                    <a:pt x="7" y="86"/>
                  </a:lnTo>
                  <a:lnTo>
                    <a:pt x="6" y="84"/>
                  </a:lnTo>
                  <a:lnTo>
                    <a:pt x="9" y="77"/>
                  </a:lnTo>
                  <a:lnTo>
                    <a:pt x="9" y="71"/>
                  </a:lnTo>
                  <a:lnTo>
                    <a:pt x="8" y="70"/>
                  </a:lnTo>
                  <a:lnTo>
                    <a:pt x="9" y="66"/>
                  </a:lnTo>
                  <a:lnTo>
                    <a:pt x="9" y="63"/>
                  </a:lnTo>
                  <a:lnTo>
                    <a:pt x="9" y="62"/>
                  </a:lnTo>
                  <a:lnTo>
                    <a:pt x="9" y="61"/>
                  </a:lnTo>
                  <a:lnTo>
                    <a:pt x="6" y="62"/>
                  </a:lnTo>
                  <a:lnTo>
                    <a:pt x="4" y="62"/>
                  </a:lnTo>
                  <a:lnTo>
                    <a:pt x="3" y="59"/>
                  </a:lnTo>
                  <a:lnTo>
                    <a:pt x="6" y="59"/>
                  </a:lnTo>
                  <a:lnTo>
                    <a:pt x="8" y="57"/>
                  </a:lnTo>
                  <a:lnTo>
                    <a:pt x="7" y="56"/>
                  </a:lnTo>
                  <a:lnTo>
                    <a:pt x="6" y="54"/>
                  </a:lnTo>
                  <a:lnTo>
                    <a:pt x="5" y="57"/>
                  </a:lnTo>
                  <a:lnTo>
                    <a:pt x="2" y="58"/>
                  </a:lnTo>
                  <a:lnTo>
                    <a:pt x="0" y="58"/>
                  </a:lnTo>
                  <a:lnTo>
                    <a:pt x="0" y="57"/>
                  </a:lnTo>
                  <a:lnTo>
                    <a:pt x="1" y="54"/>
                  </a:lnTo>
                  <a:lnTo>
                    <a:pt x="2" y="49"/>
                  </a:lnTo>
                  <a:lnTo>
                    <a:pt x="2" y="46"/>
                  </a:lnTo>
                  <a:lnTo>
                    <a:pt x="3" y="46"/>
                  </a:lnTo>
                  <a:lnTo>
                    <a:pt x="5" y="42"/>
                  </a:lnTo>
                  <a:lnTo>
                    <a:pt x="8" y="34"/>
                  </a:lnTo>
                  <a:lnTo>
                    <a:pt x="7" y="33"/>
                  </a:lnTo>
                  <a:lnTo>
                    <a:pt x="11" y="19"/>
                  </a:lnTo>
                  <a:lnTo>
                    <a:pt x="9" y="12"/>
                  </a:lnTo>
                  <a:lnTo>
                    <a:pt x="9" y="9"/>
                  </a:lnTo>
                  <a:lnTo>
                    <a:pt x="8" y="6"/>
                  </a:lnTo>
                  <a:lnTo>
                    <a:pt x="9" y="4"/>
                  </a:lnTo>
                  <a:lnTo>
                    <a:pt x="14" y="2"/>
                  </a:lnTo>
                  <a:lnTo>
                    <a:pt x="18" y="0"/>
                  </a:lnTo>
                  <a:lnTo>
                    <a:pt x="21" y="4"/>
                  </a:lnTo>
                  <a:lnTo>
                    <a:pt x="31" y="4"/>
                  </a:lnTo>
                  <a:lnTo>
                    <a:pt x="34" y="2"/>
                  </a:lnTo>
                  <a:lnTo>
                    <a:pt x="36" y="3"/>
                  </a:lnTo>
                  <a:lnTo>
                    <a:pt x="38" y="4"/>
                  </a:lnTo>
                  <a:lnTo>
                    <a:pt x="39" y="6"/>
                  </a:lnTo>
                  <a:lnTo>
                    <a:pt x="44" y="10"/>
                  </a:lnTo>
                  <a:lnTo>
                    <a:pt x="44" y="12"/>
                  </a:lnTo>
                  <a:lnTo>
                    <a:pt x="42" y="13"/>
                  </a:lnTo>
                  <a:lnTo>
                    <a:pt x="35" y="18"/>
                  </a:lnTo>
                  <a:lnTo>
                    <a:pt x="35" y="18"/>
                  </a:lnTo>
                  <a:lnTo>
                    <a:pt x="35" y="21"/>
                  </a:lnTo>
                  <a:lnTo>
                    <a:pt x="35" y="25"/>
                  </a:lnTo>
                  <a:lnTo>
                    <a:pt x="34" y="33"/>
                  </a:lnTo>
                  <a:lnTo>
                    <a:pt x="35" y="40"/>
                  </a:lnTo>
                  <a:lnTo>
                    <a:pt x="34" y="41"/>
                  </a:lnTo>
                  <a:lnTo>
                    <a:pt x="32" y="43"/>
                  </a:lnTo>
                  <a:lnTo>
                    <a:pt x="29" y="43"/>
                  </a:lnTo>
                  <a:lnTo>
                    <a:pt x="27" y="44"/>
                  </a:lnTo>
                  <a:lnTo>
                    <a:pt x="30" y="48"/>
                  </a:lnTo>
                  <a:lnTo>
                    <a:pt x="32" y="52"/>
                  </a:lnTo>
                  <a:lnTo>
                    <a:pt x="33" y="53"/>
                  </a:lnTo>
                  <a:lnTo>
                    <a:pt x="32" y="56"/>
                  </a:lnTo>
                  <a:lnTo>
                    <a:pt x="29" y="61"/>
                  </a:lnTo>
                  <a:lnTo>
                    <a:pt x="27" y="64"/>
                  </a:lnTo>
                  <a:lnTo>
                    <a:pt x="32" y="65"/>
                  </a:lnTo>
                  <a:lnTo>
                    <a:pt x="35" y="67"/>
                  </a:lnTo>
                  <a:lnTo>
                    <a:pt x="29" y="72"/>
                  </a:lnTo>
                  <a:lnTo>
                    <a:pt x="28" y="75"/>
                  </a:lnTo>
                  <a:lnTo>
                    <a:pt x="26" y="82"/>
                  </a:lnTo>
                  <a:lnTo>
                    <a:pt x="26" y="8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1" name="Freeform 33"/>
            <p:cNvSpPr>
              <a:spLocks/>
            </p:cNvSpPr>
            <p:nvPr/>
          </p:nvSpPr>
          <p:spPr bwMode="auto">
            <a:xfrm>
              <a:off x="4949198" y="4021141"/>
              <a:ext cx="90487" cy="106362"/>
            </a:xfrm>
            <a:custGeom>
              <a:avLst/>
              <a:gdLst/>
              <a:ahLst/>
              <a:cxnLst>
                <a:cxn ang="0">
                  <a:pos x="48" y="9"/>
                </a:cxn>
                <a:cxn ang="0">
                  <a:pos x="45" y="17"/>
                </a:cxn>
                <a:cxn ang="0">
                  <a:pos x="42" y="18"/>
                </a:cxn>
                <a:cxn ang="0">
                  <a:pos x="44" y="21"/>
                </a:cxn>
                <a:cxn ang="0">
                  <a:pos x="46" y="22"/>
                </a:cxn>
                <a:cxn ang="0">
                  <a:pos x="44" y="27"/>
                </a:cxn>
                <a:cxn ang="0">
                  <a:pos x="41" y="32"/>
                </a:cxn>
                <a:cxn ang="0">
                  <a:pos x="35" y="32"/>
                </a:cxn>
                <a:cxn ang="0">
                  <a:pos x="32" y="34"/>
                </a:cxn>
                <a:cxn ang="0">
                  <a:pos x="34" y="37"/>
                </a:cxn>
                <a:cxn ang="0">
                  <a:pos x="35" y="42"/>
                </a:cxn>
                <a:cxn ang="0">
                  <a:pos x="33" y="47"/>
                </a:cxn>
                <a:cxn ang="0">
                  <a:pos x="33" y="49"/>
                </a:cxn>
                <a:cxn ang="0">
                  <a:pos x="31" y="51"/>
                </a:cxn>
                <a:cxn ang="0">
                  <a:pos x="33" y="53"/>
                </a:cxn>
                <a:cxn ang="0">
                  <a:pos x="28" y="56"/>
                </a:cxn>
                <a:cxn ang="0">
                  <a:pos x="29" y="52"/>
                </a:cxn>
                <a:cxn ang="0">
                  <a:pos x="26" y="45"/>
                </a:cxn>
                <a:cxn ang="0">
                  <a:pos x="21" y="42"/>
                </a:cxn>
                <a:cxn ang="0">
                  <a:pos x="18" y="43"/>
                </a:cxn>
                <a:cxn ang="0">
                  <a:pos x="15" y="42"/>
                </a:cxn>
                <a:cxn ang="0">
                  <a:pos x="12" y="42"/>
                </a:cxn>
                <a:cxn ang="0">
                  <a:pos x="9" y="44"/>
                </a:cxn>
                <a:cxn ang="0">
                  <a:pos x="3" y="42"/>
                </a:cxn>
                <a:cxn ang="0">
                  <a:pos x="0" y="39"/>
                </a:cxn>
                <a:cxn ang="0">
                  <a:pos x="10" y="28"/>
                </a:cxn>
                <a:cxn ang="0">
                  <a:pos x="15" y="14"/>
                </a:cxn>
                <a:cxn ang="0">
                  <a:pos x="20" y="12"/>
                </a:cxn>
                <a:cxn ang="0">
                  <a:pos x="23" y="17"/>
                </a:cxn>
                <a:cxn ang="0">
                  <a:pos x="20" y="18"/>
                </a:cxn>
                <a:cxn ang="0">
                  <a:pos x="19" y="24"/>
                </a:cxn>
                <a:cxn ang="0">
                  <a:pos x="27" y="24"/>
                </a:cxn>
                <a:cxn ang="0">
                  <a:pos x="30" y="19"/>
                </a:cxn>
                <a:cxn ang="0">
                  <a:pos x="27" y="17"/>
                </a:cxn>
                <a:cxn ang="0">
                  <a:pos x="28" y="14"/>
                </a:cxn>
                <a:cxn ang="0">
                  <a:pos x="24" y="13"/>
                </a:cxn>
                <a:cxn ang="0">
                  <a:pos x="24" y="9"/>
                </a:cxn>
                <a:cxn ang="0">
                  <a:pos x="24" y="6"/>
                </a:cxn>
                <a:cxn ang="0">
                  <a:pos x="32" y="2"/>
                </a:cxn>
                <a:cxn ang="0">
                  <a:pos x="42" y="0"/>
                </a:cxn>
                <a:cxn ang="0">
                  <a:pos x="45" y="3"/>
                </a:cxn>
                <a:cxn ang="0">
                  <a:pos x="47" y="5"/>
                </a:cxn>
              </a:cxnLst>
              <a:rect l="0" t="0" r="r" b="b"/>
              <a:pathLst>
                <a:path w="48" h="56">
                  <a:moveTo>
                    <a:pt x="47" y="5"/>
                  </a:moveTo>
                  <a:lnTo>
                    <a:pt x="48" y="9"/>
                  </a:lnTo>
                  <a:lnTo>
                    <a:pt x="46" y="13"/>
                  </a:lnTo>
                  <a:lnTo>
                    <a:pt x="45" y="17"/>
                  </a:lnTo>
                  <a:lnTo>
                    <a:pt x="42" y="16"/>
                  </a:lnTo>
                  <a:lnTo>
                    <a:pt x="42" y="18"/>
                  </a:lnTo>
                  <a:lnTo>
                    <a:pt x="41" y="20"/>
                  </a:lnTo>
                  <a:lnTo>
                    <a:pt x="44" y="21"/>
                  </a:lnTo>
                  <a:lnTo>
                    <a:pt x="45" y="20"/>
                  </a:lnTo>
                  <a:lnTo>
                    <a:pt x="46" y="22"/>
                  </a:lnTo>
                  <a:lnTo>
                    <a:pt x="46" y="25"/>
                  </a:lnTo>
                  <a:lnTo>
                    <a:pt x="44" y="27"/>
                  </a:lnTo>
                  <a:lnTo>
                    <a:pt x="43" y="31"/>
                  </a:lnTo>
                  <a:lnTo>
                    <a:pt x="41" y="32"/>
                  </a:lnTo>
                  <a:lnTo>
                    <a:pt x="37" y="33"/>
                  </a:lnTo>
                  <a:lnTo>
                    <a:pt x="35" y="32"/>
                  </a:lnTo>
                  <a:lnTo>
                    <a:pt x="34" y="33"/>
                  </a:lnTo>
                  <a:lnTo>
                    <a:pt x="32" y="34"/>
                  </a:lnTo>
                  <a:lnTo>
                    <a:pt x="32" y="36"/>
                  </a:lnTo>
                  <a:lnTo>
                    <a:pt x="34" y="37"/>
                  </a:lnTo>
                  <a:lnTo>
                    <a:pt x="34" y="40"/>
                  </a:lnTo>
                  <a:lnTo>
                    <a:pt x="35" y="42"/>
                  </a:lnTo>
                  <a:lnTo>
                    <a:pt x="35" y="44"/>
                  </a:lnTo>
                  <a:lnTo>
                    <a:pt x="33" y="47"/>
                  </a:lnTo>
                  <a:lnTo>
                    <a:pt x="35" y="48"/>
                  </a:lnTo>
                  <a:lnTo>
                    <a:pt x="33" y="49"/>
                  </a:lnTo>
                  <a:lnTo>
                    <a:pt x="32" y="50"/>
                  </a:lnTo>
                  <a:lnTo>
                    <a:pt x="31" y="51"/>
                  </a:lnTo>
                  <a:lnTo>
                    <a:pt x="32" y="51"/>
                  </a:lnTo>
                  <a:lnTo>
                    <a:pt x="33" y="53"/>
                  </a:lnTo>
                  <a:lnTo>
                    <a:pt x="32" y="56"/>
                  </a:lnTo>
                  <a:lnTo>
                    <a:pt x="28" y="56"/>
                  </a:lnTo>
                  <a:lnTo>
                    <a:pt x="28" y="53"/>
                  </a:lnTo>
                  <a:lnTo>
                    <a:pt x="29" y="52"/>
                  </a:lnTo>
                  <a:lnTo>
                    <a:pt x="30" y="48"/>
                  </a:lnTo>
                  <a:lnTo>
                    <a:pt x="26" y="45"/>
                  </a:lnTo>
                  <a:lnTo>
                    <a:pt x="23" y="46"/>
                  </a:lnTo>
                  <a:lnTo>
                    <a:pt x="21" y="42"/>
                  </a:lnTo>
                  <a:lnTo>
                    <a:pt x="20" y="42"/>
                  </a:lnTo>
                  <a:lnTo>
                    <a:pt x="18" y="43"/>
                  </a:lnTo>
                  <a:lnTo>
                    <a:pt x="17" y="41"/>
                  </a:lnTo>
                  <a:lnTo>
                    <a:pt x="15" y="42"/>
                  </a:lnTo>
                  <a:lnTo>
                    <a:pt x="13" y="42"/>
                  </a:lnTo>
                  <a:lnTo>
                    <a:pt x="12" y="42"/>
                  </a:lnTo>
                  <a:lnTo>
                    <a:pt x="12" y="44"/>
                  </a:lnTo>
                  <a:lnTo>
                    <a:pt x="9" y="44"/>
                  </a:lnTo>
                  <a:lnTo>
                    <a:pt x="6" y="44"/>
                  </a:lnTo>
                  <a:lnTo>
                    <a:pt x="3" y="42"/>
                  </a:lnTo>
                  <a:lnTo>
                    <a:pt x="3" y="41"/>
                  </a:lnTo>
                  <a:lnTo>
                    <a:pt x="0" y="39"/>
                  </a:lnTo>
                  <a:lnTo>
                    <a:pt x="5" y="34"/>
                  </a:lnTo>
                  <a:lnTo>
                    <a:pt x="10" y="28"/>
                  </a:lnTo>
                  <a:lnTo>
                    <a:pt x="11" y="25"/>
                  </a:lnTo>
                  <a:lnTo>
                    <a:pt x="15" y="14"/>
                  </a:lnTo>
                  <a:lnTo>
                    <a:pt x="16" y="13"/>
                  </a:lnTo>
                  <a:lnTo>
                    <a:pt x="20" y="12"/>
                  </a:lnTo>
                  <a:lnTo>
                    <a:pt x="21" y="14"/>
                  </a:lnTo>
                  <a:lnTo>
                    <a:pt x="23" y="17"/>
                  </a:lnTo>
                  <a:lnTo>
                    <a:pt x="21" y="18"/>
                  </a:lnTo>
                  <a:lnTo>
                    <a:pt x="20" y="18"/>
                  </a:lnTo>
                  <a:lnTo>
                    <a:pt x="20" y="23"/>
                  </a:lnTo>
                  <a:lnTo>
                    <a:pt x="19" y="24"/>
                  </a:lnTo>
                  <a:lnTo>
                    <a:pt x="26" y="26"/>
                  </a:lnTo>
                  <a:lnTo>
                    <a:pt x="27" y="24"/>
                  </a:lnTo>
                  <a:lnTo>
                    <a:pt x="29" y="23"/>
                  </a:lnTo>
                  <a:lnTo>
                    <a:pt x="30" y="19"/>
                  </a:lnTo>
                  <a:lnTo>
                    <a:pt x="27" y="18"/>
                  </a:lnTo>
                  <a:lnTo>
                    <a:pt x="27" y="17"/>
                  </a:lnTo>
                  <a:lnTo>
                    <a:pt x="26" y="15"/>
                  </a:lnTo>
                  <a:lnTo>
                    <a:pt x="28" y="14"/>
                  </a:lnTo>
                  <a:lnTo>
                    <a:pt x="27" y="14"/>
                  </a:lnTo>
                  <a:lnTo>
                    <a:pt x="24" y="13"/>
                  </a:lnTo>
                  <a:lnTo>
                    <a:pt x="24" y="10"/>
                  </a:lnTo>
                  <a:lnTo>
                    <a:pt x="24" y="9"/>
                  </a:lnTo>
                  <a:lnTo>
                    <a:pt x="24" y="8"/>
                  </a:lnTo>
                  <a:lnTo>
                    <a:pt x="24" y="6"/>
                  </a:lnTo>
                  <a:lnTo>
                    <a:pt x="28" y="4"/>
                  </a:lnTo>
                  <a:lnTo>
                    <a:pt x="32" y="2"/>
                  </a:lnTo>
                  <a:lnTo>
                    <a:pt x="36" y="2"/>
                  </a:lnTo>
                  <a:lnTo>
                    <a:pt x="42" y="0"/>
                  </a:lnTo>
                  <a:lnTo>
                    <a:pt x="43" y="3"/>
                  </a:lnTo>
                  <a:lnTo>
                    <a:pt x="45" y="3"/>
                  </a:lnTo>
                  <a:lnTo>
                    <a:pt x="46" y="5"/>
                  </a:lnTo>
                  <a:lnTo>
                    <a:pt x="47" y="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2" name="Freeform 34"/>
            <p:cNvSpPr>
              <a:spLocks/>
            </p:cNvSpPr>
            <p:nvPr/>
          </p:nvSpPr>
          <p:spPr bwMode="auto">
            <a:xfrm>
              <a:off x="4923798" y="4098928"/>
              <a:ext cx="93662" cy="76200"/>
            </a:xfrm>
            <a:custGeom>
              <a:avLst/>
              <a:gdLst/>
              <a:ahLst/>
              <a:cxnLst>
                <a:cxn ang="0">
                  <a:pos x="6" y="3"/>
                </a:cxn>
                <a:cxn ang="0">
                  <a:pos x="13" y="3"/>
                </a:cxn>
                <a:cxn ang="0">
                  <a:pos x="16" y="1"/>
                </a:cxn>
                <a:cxn ang="0">
                  <a:pos x="22" y="3"/>
                </a:cxn>
                <a:cxn ang="0">
                  <a:pos x="25" y="1"/>
                </a:cxn>
                <a:cxn ang="0">
                  <a:pos x="28" y="1"/>
                </a:cxn>
                <a:cxn ang="0">
                  <a:pos x="31" y="2"/>
                </a:cxn>
                <a:cxn ang="0">
                  <a:pos x="34" y="1"/>
                </a:cxn>
                <a:cxn ang="0">
                  <a:pos x="39" y="4"/>
                </a:cxn>
                <a:cxn ang="0">
                  <a:pos x="42" y="11"/>
                </a:cxn>
                <a:cxn ang="0">
                  <a:pos x="41" y="15"/>
                </a:cxn>
                <a:cxn ang="0">
                  <a:pos x="47" y="16"/>
                </a:cxn>
                <a:cxn ang="0">
                  <a:pos x="49" y="24"/>
                </a:cxn>
                <a:cxn ang="0">
                  <a:pos x="45" y="27"/>
                </a:cxn>
                <a:cxn ang="0">
                  <a:pos x="43" y="29"/>
                </a:cxn>
                <a:cxn ang="0">
                  <a:pos x="42" y="35"/>
                </a:cxn>
                <a:cxn ang="0">
                  <a:pos x="43" y="40"/>
                </a:cxn>
                <a:cxn ang="0">
                  <a:pos x="39" y="40"/>
                </a:cxn>
                <a:cxn ang="0">
                  <a:pos x="36" y="36"/>
                </a:cxn>
                <a:cxn ang="0">
                  <a:pos x="31" y="34"/>
                </a:cxn>
                <a:cxn ang="0">
                  <a:pos x="30" y="31"/>
                </a:cxn>
                <a:cxn ang="0">
                  <a:pos x="29" y="28"/>
                </a:cxn>
                <a:cxn ang="0">
                  <a:pos x="25" y="31"/>
                </a:cxn>
                <a:cxn ang="0">
                  <a:pos x="21" y="31"/>
                </a:cxn>
                <a:cxn ang="0">
                  <a:pos x="21" y="27"/>
                </a:cxn>
                <a:cxn ang="0">
                  <a:pos x="20" y="24"/>
                </a:cxn>
                <a:cxn ang="0">
                  <a:pos x="15" y="23"/>
                </a:cxn>
                <a:cxn ang="0">
                  <a:pos x="11" y="21"/>
                </a:cxn>
                <a:cxn ang="0">
                  <a:pos x="9" y="15"/>
                </a:cxn>
                <a:cxn ang="0">
                  <a:pos x="6" y="15"/>
                </a:cxn>
                <a:cxn ang="0">
                  <a:pos x="3" y="15"/>
                </a:cxn>
                <a:cxn ang="0">
                  <a:pos x="0" y="8"/>
                </a:cxn>
              </a:cxnLst>
              <a:rect l="0" t="0" r="r" b="b"/>
              <a:pathLst>
                <a:path w="49" h="40">
                  <a:moveTo>
                    <a:pt x="0" y="8"/>
                  </a:moveTo>
                  <a:lnTo>
                    <a:pt x="6" y="3"/>
                  </a:lnTo>
                  <a:lnTo>
                    <a:pt x="9" y="2"/>
                  </a:lnTo>
                  <a:lnTo>
                    <a:pt x="13" y="3"/>
                  </a:lnTo>
                  <a:lnTo>
                    <a:pt x="15" y="3"/>
                  </a:lnTo>
                  <a:lnTo>
                    <a:pt x="16" y="1"/>
                  </a:lnTo>
                  <a:lnTo>
                    <a:pt x="19" y="3"/>
                  </a:lnTo>
                  <a:lnTo>
                    <a:pt x="22" y="3"/>
                  </a:lnTo>
                  <a:lnTo>
                    <a:pt x="25" y="3"/>
                  </a:lnTo>
                  <a:lnTo>
                    <a:pt x="25" y="1"/>
                  </a:lnTo>
                  <a:lnTo>
                    <a:pt x="26" y="1"/>
                  </a:lnTo>
                  <a:lnTo>
                    <a:pt x="28" y="1"/>
                  </a:lnTo>
                  <a:lnTo>
                    <a:pt x="30" y="0"/>
                  </a:lnTo>
                  <a:lnTo>
                    <a:pt x="31" y="2"/>
                  </a:lnTo>
                  <a:lnTo>
                    <a:pt x="33" y="1"/>
                  </a:lnTo>
                  <a:lnTo>
                    <a:pt x="34" y="1"/>
                  </a:lnTo>
                  <a:lnTo>
                    <a:pt x="36" y="5"/>
                  </a:lnTo>
                  <a:lnTo>
                    <a:pt x="39" y="4"/>
                  </a:lnTo>
                  <a:lnTo>
                    <a:pt x="43" y="7"/>
                  </a:lnTo>
                  <a:lnTo>
                    <a:pt x="42" y="11"/>
                  </a:lnTo>
                  <a:lnTo>
                    <a:pt x="41" y="12"/>
                  </a:lnTo>
                  <a:lnTo>
                    <a:pt x="41" y="15"/>
                  </a:lnTo>
                  <a:lnTo>
                    <a:pt x="45" y="15"/>
                  </a:lnTo>
                  <a:lnTo>
                    <a:pt x="47" y="16"/>
                  </a:lnTo>
                  <a:lnTo>
                    <a:pt x="49" y="20"/>
                  </a:lnTo>
                  <a:lnTo>
                    <a:pt x="49" y="24"/>
                  </a:lnTo>
                  <a:lnTo>
                    <a:pt x="47" y="27"/>
                  </a:lnTo>
                  <a:lnTo>
                    <a:pt x="45" y="27"/>
                  </a:lnTo>
                  <a:lnTo>
                    <a:pt x="45" y="28"/>
                  </a:lnTo>
                  <a:lnTo>
                    <a:pt x="43" y="29"/>
                  </a:lnTo>
                  <a:lnTo>
                    <a:pt x="42" y="32"/>
                  </a:lnTo>
                  <a:lnTo>
                    <a:pt x="42" y="35"/>
                  </a:lnTo>
                  <a:lnTo>
                    <a:pt x="44" y="37"/>
                  </a:lnTo>
                  <a:lnTo>
                    <a:pt x="43" y="40"/>
                  </a:lnTo>
                  <a:lnTo>
                    <a:pt x="43" y="39"/>
                  </a:lnTo>
                  <a:lnTo>
                    <a:pt x="39" y="40"/>
                  </a:lnTo>
                  <a:lnTo>
                    <a:pt x="38" y="38"/>
                  </a:lnTo>
                  <a:lnTo>
                    <a:pt x="36" y="36"/>
                  </a:lnTo>
                  <a:lnTo>
                    <a:pt x="34" y="34"/>
                  </a:lnTo>
                  <a:lnTo>
                    <a:pt x="31" y="34"/>
                  </a:lnTo>
                  <a:lnTo>
                    <a:pt x="31" y="32"/>
                  </a:lnTo>
                  <a:lnTo>
                    <a:pt x="30" y="31"/>
                  </a:lnTo>
                  <a:lnTo>
                    <a:pt x="31" y="27"/>
                  </a:lnTo>
                  <a:lnTo>
                    <a:pt x="29" y="28"/>
                  </a:lnTo>
                  <a:lnTo>
                    <a:pt x="28" y="31"/>
                  </a:lnTo>
                  <a:lnTo>
                    <a:pt x="25" y="31"/>
                  </a:lnTo>
                  <a:lnTo>
                    <a:pt x="23" y="31"/>
                  </a:lnTo>
                  <a:lnTo>
                    <a:pt x="21" y="31"/>
                  </a:lnTo>
                  <a:lnTo>
                    <a:pt x="22" y="29"/>
                  </a:lnTo>
                  <a:lnTo>
                    <a:pt x="21" y="27"/>
                  </a:lnTo>
                  <a:lnTo>
                    <a:pt x="22" y="25"/>
                  </a:lnTo>
                  <a:lnTo>
                    <a:pt x="20" y="24"/>
                  </a:lnTo>
                  <a:lnTo>
                    <a:pt x="17" y="23"/>
                  </a:lnTo>
                  <a:lnTo>
                    <a:pt x="15" y="23"/>
                  </a:lnTo>
                  <a:lnTo>
                    <a:pt x="14" y="20"/>
                  </a:lnTo>
                  <a:lnTo>
                    <a:pt x="11" y="21"/>
                  </a:lnTo>
                  <a:lnTo>
                    <a:pt x="10" y="19"/>
                  </a:lnTo>
                  <a:lnTo>
                    <a:pt x="9" y="15"/>
                  </a:lnTo>
                  <a:lnTo>
                    <a:pt x="8" y="13"/>
                  </a:lnTo>
                  <a:lnTo>
                    <a:pt x="6" y="15"/>
                  </a:lnTo>
                  <a:lnTo>
                    <a:pt x="5" y="16"/>
                  </a:lnTo>
                  <a:lnTo>
                    <a:pt x="3" y="15"/>
                  </a:lnTo>
                  <a:lnTo>
                    <a:pt x="1" y="12"/>
                  </a:lnTo>
                  <a:lnTo>
                    <a:pt x="0" y="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3" name="Freeform 35"/>
            <p:cNvSpPr>
              <a:spLocks noEditPoints="1"/>
            </p:cNvSpPr>
            <p:nvPr/>
          </p:nvSpPr>
          <p:spPr bwMode="auto">
            <a:xfrm>
              <a:off x="4744408" y="4114803"/>
              <a:ext cx="350838" cy="346075"/>
            </a:xfrm>
            <a:custGeom>
              <a:avLst/>
              <a:gdLst/>
              <a:ahLst/>
              <a:cxnLst>
                <a:cxn ang="0">
                  <a:pos x="184" y="161"/>
                </a:cxn>
                <a:cxn ang="0">
                  <a:pos x="180" y="182"/>
                </a:cxn>
                <a:cxn ang="0">
                  <a:pos x="176" y="177"/>
                </a:cxn>
                <a:cxn ang="0">
                  <a:pos x="172" y="173"/>
                </a:cxn>
                <a:cxn ang="0">
                  <a:pos x="172" y="169"/>
                </a:cxn>
                <a:cxn ang="0">
                  <a:pos x="176" y="160"/>
                </a:cxn>
                <a:cxn ang="0">
                  <a:pos x="182" y="158"/>
                </a:cxn>
                <a:cxn ang="0">
                  <a:pos x="39" y="147"/>
                </a:cxn>
                <a:cxn ang="0">
                  <a:pos x="45" y="124"/>
                </a:cxn>
                <a:cxn ang="0">
                  <a:pos x="51" y="115"/>
                </a:cxn>
                <a:cxn ang="0">
                  <a:pos x="46" y="103"/>
                </a:cxn>
                <a:cxn ang="0">
                  <a:pos x="40" y="91"/>
                </a:cxn>
                <a:cxn ang="0">
                  <a:pos x="33" y="77"/>
                </a:cxn>
                <a:cxn ang="0">
                  <a:pos x="25" y="71"/>
                </a:cxn>
                <a:cxn ang="0">
                  <a:pos x="11" y="63"/>
                </a:cxn>
                <a:cxn ang="0">
                  <a:pos x="1" y="60"/>
                </a:cxn>
                <a:cxn ang="0">
                  <a:pos x="6" y="53"/>
                </a:cxn>
                <a:cxn ang="0">
                  <a:pos x="2" y="50"/>
                </a:cxn>
                <a:cxn ang="0">
                  <a:pos x="13" y="47"/>
                </a:cxn>
                <a:cxn ang="0">
                  <a:pos x="24" y="47"/>
                </a:cxn>
                <a:cxn ang="0">
                  <a:pos x="35" y="49"/>
                </a:cxn>
                <a:cxn ang="0">
                  <a:pos x="41" y="46"/>
                </a:cxn>
                <a:cxn ang="0">
                  <a:pos x="37" y="31"/>
                </a:cxn>
                <a:cxn ang="0">
                  <a:pos x="47" y="35"/>
                </a:cxn>
                <a:cxn ang="0">
                  <a:pos x="62" y="35"/>
                </a:cxn>
                <a:cxn ang="0">
                  <a:pos x="69" y="25"/>
                </a:cxn>
                <a:cxn ang="0">
                  <a:pos x="82" y="10"/>
                </a:cxn>
                <a:cxn ang="0">
                  <a:pos x="94" y="0"/>
                </a:cxn>
                <a:cxn ang="0">
                  <a:pos x="102" y="5"/>
                </a:cxn>
                <a:cxn ang="0">
                  <a:pos x="109" y="15"/>
                </a:cxn>
                <a:cxn ang="0">
                  <a:pos x="116" y="21"/>
                </a:cxn>
                <a:cxn ang="0">
                  <a:pos x="123" y="20"/>
                </a:cxn>
                <a:cxn ang="0">
                  <a:pos x="128" y="26"/>
                </a:cxn>
                <a:cxn ang="0">
                  <a:pos x="137" y="32"/>
                </a:cxn>
                <a:cxn ang="0">
                  <a:pos x="149" y="38"/>
                </a:cxn>
                <a:cxn ang="0">
                  <a:pos x="158" y="38"/>
                </a:cxn>
                <a:cxn ang="0">
                  <a:pos x="161" y="49"/>
                </a:cxn>
                <a:cxn ang="0">
                  <a:pos x="159" y="61"/>
                </a:cxn>
                <a:cxn ang="0">
                  <a:pos x="154" y="71"/>
                </a:cxn>
                <a:cxn ang="0">
                  <a:pos x="151" y="74"/>
                </a:cxn>
                <a:cxn ang="0">
                  <a:pos x="140" y="88"/>
                </a:cxn>
                <a:cxn ang="0">
                  <a:pos x="141" y="97"/>
                </a:cxn>
                <a:cxn ang="0">
                  <a:pos x="148" y="103"/>
                </a:cxn>
                <a:cxn ang="0">
                  <a:pos x="149" y="115"/>
                </a:cxn>
                <a:cxn ang="0">
                  <a:pos x="152" y="122"/>
                </a:cxn>
                <a:cxn ang="0">
                  <a:pos x="160" y="132"/>
                </a:cxn>
                <a:cxn ang="0">
                  <a:pos x="151" y="145"/>
                </a:cxn>
                <a:cxn ang="0">
                  <a:pos x="135" y="153"/>
                </a:cxn>
                <a:cxn ang="0">
                  <a:pos x="122" y="148"/>
                </a:cxn>
                <a:cxn ang="0">
                  <a:pos x="105" y="150"/>
                </a:cxn>
                <a:cxn ang="0">
                  <a:pos x="100" y="164"/>
                </a:cxn>
                <a:cxn ang="0">
                  <a:pos x="88" y="166"/>
                </a:cxn>
                <a:cxn ang="0">
                  <a:pos x="80" y="164"/>
                </a:cxn>
                <a:cxn ang="0">
                  <a:pos x="70" y="157"/>
                </a:cxn>
                <a:cxn ang="0">
                  <a:pos x="60" y="160"/>
                </a:cxn>
                <a:cxn ang="0">
                  <a:pos x="54" y="157"/>
                </a:cxn>
                <a:cxn ang="0">
                  <a:pos x="43" y="154"/>
                </a:cxn>
                <a:cxn ang="0">
                  <a:pos x="40" y="150"/>
                </a:cxn>
              </a:cxnLst>
              <a:rect l="0" t="0" r="r" b="b"/>
              <a:pathLst>
                <a:path w="184" h="182">
                  <a:moveTo>
                    <a:pt x="183" y="154"/>
                  </a:moveTo>
                  <a:lnTo>
                    <a:pt x="183" y="155"/>
                  </a:lnTo>
                  <a:lnTo>
                    <a:pt x="184" y="157"/>
                  </a:lnTo>
                  <a:lnTo>
                    <a:pt x="183" y="161"/>
                  </a:lnTo>
                  <a:lnTo>
                    <a:pt x="184" y="161"/>
                  </a:lnTo>
                  <a:lnTo>
                    <a:pt x="184" y="164"/>
                  </a:lnTo>
                  <a:lnTo>
                    <a:pt x="184" y="170"/>
                  </a:lnTo>
                  <a:lnTo>
                    <a:pt x="182" y="173"/>
                  </a:lnTo>
                  <a:lnTo>
                    <a:pt x="182" y="178"/>
                  </a:lnTo>
                  <a:lnTo>
                    <a:pt x="180" y="182"/>
                  </a:lnTo>
                  <a:lnTo>
                    <a:pt x="178" y="182"/>
                  </a:lnTo>
                  <a:lnTo>
                    <a:pt x="178" y="180"/>
                  </a:lnTo>
                  <a:lnTo>
                    <a:pt x="176" y="179"/>
                  </a:lnTo>
                  <a:lnTo>
                    <a:pt x="175" y="178"/>
                  </a:lnTo>
                  <a:lnTo>
                    <a:pt x="176" y="177"/>
                  </a:lnTo>
                  <a:lnTo>
                    <a:pt x="176" y="176"/>
                  </a:lnTo>
                  <a:lnTo>
                    <a:pt x="173" y="175"/>
                  </a:lnTo>
                  <a:lnTo>
                    <a:pt x="175" y="173"/>
                  </a:lnTo>
                  <a:lnTo>
                    <a:pt x="174" y="172"/>
                  </a:lnTo>
                  <a:lnTo>
                    <a:pt x="172" y="173"/>
                  </a:lnTo>
                  <a:lnTo>
                    <a:pt x="172" y="172"/>
                  </a:lnTo>
                  <a:lnTo>
                    <a:pt x="173" y="172"/>
                  </a:lnTo>
                  <a:lnTo>
                    <a:pt x="174" y="170"/>
                  </a:lnTo>
                  <a:lnTo>
                    <a:pt x="173" y="169"/>
                  </a:lnTo>
                  <a:lnTo>
                    <a:pt x="172" y="169"/>
                  </a:lnTo>
                  <a:lnTo>
                    <a:pt x="172" y="167"/>
                  </a:lnTo>
                  <a:lnTo>
                    <a:pt x="173" y="166"/>
                  </a:lnTo>
                  <a:lnTo>
                    <a:pt x="172" y="164"/>
                  </a:lnTo>
                  <a:lnTo>
                    <a:pt x="173" y="162"/>
                  </a:lnTo>
                  <a:lnTo>
                    <a:pt x="176" y="160"/>
                  </a:lnTo>
                  <a:lnTo>
                    <a:pt x="178" y="160"/>
                  </a:lnTo>
                  <a:lnTo>
                    <a:pt x="178" y="159"/>
                  </a:lnTo>
                  <a:lnTo>
                    <a:pt x="180" y="158"/>
                  </a:lnTo>
                  <a:lnTo>
                    <a:pt x="181" y="159"/>
                  </a:lnTo>
                  <a:lnTo>
                    <a:pt x="182" y="158"/>
                  </a:lnTo>
                  <a:lnTo>
                    <a:pt x="181" y="155"/>
                  </a:lnTo>
                  <a:lnTo>
                    <a:pt x="182" y="154"/>
                  </a:lnTo>
                  <a:lnTo>
                    <a:pt x="183" y="154"/>
                  </a:lnTo>
                  <a:close/>
                  <a:moveTo>
                    <a:pt x="37" y="148"/>
                  </a:moveTo>
                  <a:lnTo>
                    <a:pt x="39" y="147"/>
                  </a:lnTo>
                  <a:lnTo>
                    <a:pt x="42" y="144"/>
                  </a:lnTo>
                  <a:lnTo>
                    <a:pt x="45" y="125"/>
                  </a:lnTo>
                  <a:lnTo>
                    <a:pt x="47" y="125"/>
                  </a:lnTo>
                  <a:lnTo>
                    <a:pt x="46" y="122"/>
                  </a:lnTo>
                  <a:lnTo>
                    <a:pt x="45" y="124"/>
                  </a:lnTo>
                  <a:lnTo>
                    <a:pt x="46" y="115"/>
                  </a:lnTo>
                  <a:lnTo>
                    <a:pt x="47" y="108"/>
                  </a:lnTo>
                  <a:lnTo>
                    <a:pt x="47" y="110"/>
                  </a:lnTo>
                  <a:lnTo>
                    <a:pt x="50" y="112"/>
                  </a:lnTo>
                  <a:lnTo>
                    <a:pt x="51" y="115"/>
                  </a:lnTo>
                  <a:lnTo>
                    <a:pt x="52" y="117"/>
                  </a:lnTo>
                  <a:lnTo>
                    <a:pt x="51" y="112"/>
                  </a:lnTo>
                  <a:lnTo>
                    <a:pt x="47" y="107"/>
                  </a:lnTo>
                  <a:lnTo>
                    <a:pt x="46" y="105"/>
                  </a:lnTo>
                  <a:lnTo>
                    <a:pt x="46" y="103"/>
                  </a:lnTo>
                  <a:lnTo>
                    <a:pt x="48" y="99"/>
                  </a:lnTo>
                  <a:lnTo>
                    <a:pt x="47" y="95"/>
                  </a:lnTo>
                  <a:lnTo>
                    <a:pt x="46" y="93"/>
                  </a:lnTo>
                  <a:lnTo>
                    <a:pt x="44" y="91"/>
                  </a:lnTo>
                  <a:lnTo>
                    <a:pt x="40" y="91"/>
                  </a:lnTo>
                  <a:lnTo>
                    <a:pt x="37" y="86"/>
                  </a:lnTo>
                  <a:lnTo>
                    <a:pt x="34" y="83"/>
                  </a:lnTo>
                  <a:lnTo>
                    <a:pt x="36" y="79"/>
                  </a:lnTo>
                  <a:lnTo>
                    <a:pt x="35" y="78"/>
                  </a:lnTo>
                  <a:lnTo>
                    <a:pt x="33" y="77"/>
                  </a:lnTo>
                  <a:lnTo>
                    <a:pt x="30" y="76"/>
                  </a:lnTo>
                  <a:lnTo>
                    <a:pt x="29" y="74"/>
                  </a:lnTo>
                  <a:lnTo>
                    <a:pt x="30" y="71"/>
                  </a:lnTo>
                  <a:lnTo>
                    <a:pt x="28" y="70"/>
                  </a:lnTo>
                  <a:lnTo>
                    <a:pt x="25" y="71"/>
                  </a:lnTo>
                  <a:lnTo>
                    <a:pt x="22" y="69"/>
                  </a:lnTo>
                  <a:lnTo>
                    <a:pt x="17" y="67"/>
                  </a:lnTo>
                  <a:lnTo>
                    <a:pt x="14" y="65"/>
                  </a:lnTo>
                  <a:lnTo>
                    <a:pt x="12" y="65"/>
                  </a:lnTo>
                  <a:lnTo>
                    <a:pt x="11" y="63"/>
                  </a:lnTo>
                  <a:lnTo>
                    <a:pt x="5" y="64"/>
                  </a:lnTo>
                  <a:lnTo>
                    <a:pt x="5" y="62"/>
                  </a:lnTo>
                  <a:lnTo>
                    <a:pt x="4" y="61"/>
                  </a:lnTo>
                  <a:lnTo>
                    <a:pt x="2" y="61"/>
                  </a:lnTo>
                  <a:lnTo>
                    <a:pt x="1" y="60"/>
                  </a:lnTo>
                  <a:lnTo>
                    <a:pt x="6" y="59"/>
                  </a:lnTo>
                  <a:lnTo>
                    <a:pt x="6" y="57"/>
                  </a:lnTo>
                  <a:lnTo>
                    <a:pt x="3" y="56"/>
                  </a:lnTo>
                  <a:lnTo>
                    <a:pt x="5" y="55"/>
                  </a:lnTo>
                  <a:lnTo>
                    <a:pt x="6" y="53"/>
                  </a:lnTo>
                  <a:lnTo>
                    <a:pt x="4" y="54"/>
                  </a:lnTo>
                  <a:lnTo>
                    <a:pt x="2" y="53"/>
                  </a:lnTo>
                  <a:lnTo>
                    <a:pt x="0" y="54"/>
                  </a:lnTo>
                  <a:lnTo>
                    <a:pt x="1" y="50"/>
                  </a:lnTo>
                  <a:lnTo>
                    <a:pt x="2" y="50"/>
                  </a:lnTo>
                  <a:lnTo>
                    <a:pt x="4" y="49"/>
                  </a:lnTo>
                  <a:lnTo>
                    <a:pt x="7" y="49"/>
                  </a:lnTo>
                  <a:lnTo>
                    <a:pt x="10" y="47"/>
                  </a:lnTo>
                  <a:lnTo>
                    <a:pt x="11" y="49"/>
                  </a:lnTo>
                  <a:lnTo>
                    <a:pt x="13" y="47"/>
                  </a:lnTo>
                  <a:lnTo>
                    <a:pt x="15" y="48"/>
                  </a:lnTo>
                  <a:lnTo>
                    <a:pt x="16" y="46"/>
                  </a:lnTo>
                  <a:lnTo>
                    <a:pt x="17" y="45"/>
                  </a:lnTo>
                  <a:lnTo>
                    <a:pt x="22" y="44"/>
                  </a:lnTo>
                  <a:lnTo>
                    <a:pt x="24" y="47"/>
                  </a:lnTo>
                  <a:lnTo>
                    <a:pt x="26" y="50"/>
                  </a:lnTo>
                  <a:lnTo>
                    <a:pt x="28" y="50"/>
                  </a:lnTo>
                  <a:lnTo>
                    <a:pt x="32" y="48"/>
                  </a:lnTo>
                  <a:lnTo>
                    <a:pt x="34" y="50"/>
                  </a:lnTo>
                  <a:lnTo>
                    <a:pt x="35" y="49"/>
                  </a:lnTo>
                  <a:lnTo>
                    <a:pt x="38" y="47"/>
                  </a:lnTo>
                  <a:lnTo>
                    <a:pt x="38" y="49"/>
                  </a:lnTo>
                  <a:lnTo>
                    <a:pt x="41" y="49"/>
                  </a:lnTo>
                  <a:lnTo>
                    <a:pt x="43" y="48"/>
                  </a:lnTo>
                  <a:lnTo>
                    <a:pt x="41" y="46"/>
                  </a:lnTo>
                  <a:lnTo>
                    <a:pt x="41" y="44"/>
                  </a:lnTo>
                  <a:lnTo>
                    <a:pt x="42" y="41"/>
                  </a:lnTo>
                  <a:lnTo>
                    <a:pt x="41" y="37"/>
                  </a:lnTo>
                  <a:lnTo>
                    <a:pt x="41" y="37"/>
                  </a:lnTo>
                  <a:lnTo>
                    <a:pt x="37" y="31"/>
                  </a:lnTo>
                  <a:lnTo>
                    <a:pt x="37" y="28"/>
                  </a:lnTo>
                  <a:lnTo>
                    <a:pt x="42" y="29"/>
                  </a:lnTo>
                  <a:lnTo>
                    <a:pt x="46" y="28"/>
                  </a:lnTo>
                  <a:lnTo>
                    <a:pt x="45" y="31"/>
                  </a:lnTo>
                  <a:lnTo>
                    <a:pt x="47" y="35"/>
                  </a:lnTo>
                  <a:lnTo>
                    <a:pt x="49" y="34"/>
                  </a:lnTo>
                  <a:lnTo>
                    <a:pt x="56" y="35"/>
                  </a:lnTo>
                  <a:lnTo>
                    <a:pt x="59" y="36"/>
                  </a:lnTo>
                  <a:lnTo>
                    <a:pt x="59" y="36"/>
                  </a:lnTo>
                  <a:lnTo>
                    <a:pt x="62" y="35"/>
                  </a:lnTo>
                  <a:lnTo>
                    <a:pt x="66" y="33"/>
                  </a:lnTo>
                  <a:lnTo>
                    <a:pt x="63" y="32"/>
                  </a:lnTo>
                  <a:lnTo>
                    <a:pt x="63" y="30"/>
                  </a:lnTo>
                  <a:lnTo>
                    <a:pt x="64" y="28"/>
                  </a:lnTo>
                  <a:lnTo>
                    <a:pt x="69" y="25"/>
                  </a:lnTo>
                  <a:lnTo>
                    <a:pt x="73" y="24"/>
                  </a:lnTo>
                  <a:lnTo>
                    <a:pt x="78" y="22"/>
                  </a:lnTo>
                  <a:lnTo>
                    <a:pt x="80" y="20"/>
                  </a:lnTo>
                  <a:lnTo>
                    <a:pt x="82" y="17"/>
                  </a:lnTo>
                  <a:lnTo>
                    <a:pt x="82" y="10"/>
                  </a:lnTo>
                  <a:lnTo>
                    <a:pt x="82" y="5"/>
                  </a:lnTo>
                  <a:lnTo>
                    <a:pt x="85" y="3"/>
                  </a:lnTo>
                  <a:lnTo>
                    <a:pt x="88" y="1"/>
                  </a:lnTo>
                  <a:lnTo>
                    <a:pt x="93" y="1"/>
                  </a:lnTo>
                  <a:lnTo>
                    <a:pt x="94" y="0"/>
                  </a:lnTo>
                  <a:lnTo>
                    <a:pt x="95" y="4"/>
                  </a:lnTo>
                  <a:lnTo>
                    <a:pt x="97" y="7"/>
                  </a:lnTo>
                  <a:lnTo>
                    <a:pt x="99" y="8"/>
                  </a:lnTo>
                  <a:lnTo>
                    <a:pt x="100" y="7"/>
                  </a:lnTo>
                  <a:lnTo>
                    <a:pt x="102" y="5"/>
                  </a:lnTo>
                  <a:lnTo>
                    <a:pt x="103" y="7"/>
                  </a:lnTo>
                  <a:lnTo>
                    <a:pt x="104" y="11"/>
                  </a:lnTo>
                  <a:lnTo>
                    <a:pt x="105" y="13"/>
                  </a:lnTo>
                  <a:lnTo>
                    <a:pt x="108" y="12"/>
                  </a:lnTo>
                  <a:lnTo>
                    <a:pt x="109" y="15"/>
                  </a:lnTo>
                  <a:lnTo>
                    <a:pt x="111" y="15"/>
                  </a:lnTo>
                  <a:lnTo>
                    <a:pt x="114" y="16"/>
                  </a:lnTo>
                  <a:lnTo>
                    <a:pt x="116" y="17"/>
                  </a:lnTo>
                  <a:lnTo>
                    <a:pt x="115" y="19"/>
                  </a:lnTo>
                  <a:lnTo>
                    <a:pt x="116" y="21"/>
                  </a:lnTo>
                  <a:lnTo>
                    <a:pt x="115" y="23"/>
                  </a:lnTo>
                  <a:lnTo>
                    <a:pt x="117" y="23"/>
                  </a:lnTo>
                  <a:lnTo>
                    <a:pt x="119" y="23"/>
                  </a:lnTo>
                  <a:lnTo>
                    <a:pt x="122" y="23"/>
                  </a:lnTo>
                  <a:lnTo>
                    <a:pt x="123" y="20"/>
                  </a:lnTo>
                  <a:lnTo>
                    <a:pt x="125" y="19"/>
                  </a:lnTo>
                  <a:lnTo>
                    <a:pt x="124" y="23"/>
                  </a:lnTo>
                  <a:lnTo>
                    <a:pt x="125" y="24"/>
                  </a:lnTo>
                  <a:lnTo>
                    <a:pt x="125" y="26"/>
                  </a:lnTo>
                  <a:lnTo>
                    <a:pt x="128" y="26"/>
                  </a:lnTo>
                  <a:lnTo>
                    <a:pt x="130" y="28"/>
                  </a:lnTo>
                  <a:lnTo>
                    <a:pt x="132" y="30"/>
                  </a:lnTo>
                  <a:lnTo>
                    <a:pt x="133" y="32"/>
                  </a:lnTo>
                  <a:lnTo>
                    <a:pt x="137" y="31"/>
                  </a:lnTo>
                  <a:lnTo>
                    <a:pt x="137" y="32"/>
                  </a:lnTo>
                  <a:lnTo>
                    <a:pt x="141" y="32"/>
                  </a:lnTo>
                  <a:lnTo>
                    <a:pt x="144" y="32"/>
                  </a:lnTo>
                  <a:lnTo>
                    <a:pt x="145" y="33"/>
                  </a:lnTo>
                  <a:lnTo>
                    <a:pt x="147" y="36"/>
                  </a:lnTo>
                  <a:lnTo>
                    <a:pt x="149" y="38"/>
                  </a:lnTo>
                  <a:lnTo>
                    <a:pt x="152" y="38"/>
                  </a:lnTo>
                  <a:lnTo>
                    <a:pt x="152" y="39"/>
                  </a:lnTo>
                  <a:lnTo>
                    <a:pt x="156" y="38"/>
                  </a:lnTo>
                  <a:lnTo>
                    <a:pt x="156" y="38"/>
                  </a:lnTo>
                  <a:lnTo>
                    <a:pt x="158" y="38"/>
                  </a:lnTo>
                  <a:lnTo>
                    <a:pt x="158" y="40"/>
                  </a:lnTo>
                  <a:lnTo>
                    <a:pt x="161" y="41"/>
                  </a:lnTo>
                  <a:lnTo>
                    <a:pt x="164" y="40"/>
                  </a:lnTo>
                  <a:lnTo>
                    <a:pt x="167" y="42"/>
                  </a:lnTo>
                  <a:lnTo>
                    <a:pt x="161" y="49"/>
                  </a:lnTo>
                  <a:lnTo>
                    <a:pt x="161" y="51"/>
                  </a:lnTo>
                  <a:lnTo>
                    <a:pt x="161" y="54"/>
                  </a:lnTo>
                  <a:lnTo>
                    <a:pt x="159" y="58"/>
                  </a:lnTo>
                  <a:lnTo>
                    <a:pt x="159" y="60"/>
                  </a:lnTo>
                  <a:lnTo>
                    <a:pt x="159" y="61"/>
                  </a:lnTo>
                  <a:lnTo>
                    <a:pt x="158" y="67"/>
                  </a:lnTo>
                  <a:lnTo>
                    <a:pt x="159" y="69"/>
                  </a:lnTo>
                  <a:lnTo>
                    <a:pt x="157" y="71"/>
                  </a:lnTo>
                  <a:lnTo>
                    <a:pt x="154" y="71"/>
                  </a:lnTo>
                  <a:lnTo>
                    <a:pt x="154" y="71"/>
                  </a:lnTo>
                  <a:lnTo>
                    <a:pt x="151" y="70"/>
                  </a:lnTo>
                  <a:lnTo>
                    <a:pt x="150" y="73"/>
                  </a:lnTo>
                  <a:lnTo>
                    <a:pt x="151" y="73"/>
                  </a:lnTo>
                  <a:lnTo>
                    <a:pt x="151" y="74"/>
                  </a:lnTo>
                  <a:lnTo>
                    <a:pt x="151" y="74"/>
                  </a:lnTo>
                  <a:lnTo>
                    <a:pt x="147" y="79"/>
                  </a:lnTo>
                  <a:lnTo>
                    <a:pt x="147" y="79"/>
                  </a:lnTo>
                  <a:lnTo>
                    <a:pt x="144" y="81"/>
                  </a:lnTo>
                  <a:lnTo>
                    <a:pt x="144" y="84"/>
                  </a:lnTo>
                  <a:lnTo>
                    <a:pt x="140" y="88"/>
                  </a:lnTo>
                  <a:lnTo>
                    <a:pt x="139" y="90"/>
                  </a:lnTo>
                  <a:lnTo>
                    <a:pt x="140" y="91"/>
                  </a:lnTo>
                  <a:lnTo>
                    <a:pt x="140" y="94"/>
                  </a:lnTo>
                  <a:lnTo>
                    <a:pt x="139" y="96"/>
                  </a:lnTo>
                  <a:lnTo>
                    <a:pt x="141" y="97"/>
                  </a:lnTo>
                  <a:lnTo>
                    <a:pt x="146" y="91"/>
                  </a:lnTo>
                  <a:lnTo>
                    <a:pt x="149" y="90"/>
                  </a:lnTo>
                  <a:lnTo>
                    <a:pt x="151" y="97"/>
                  </a:lnTo>
                  <a:lnTo>
                    <a:pt x="152" y="100"/>
                  </a:lnTo>
                  <a:lnTo>
                    <a:pt x="148" y="103"/>
                  </a:lnTo>
                  <a:lnTo>
                    <a:pt x="151" y="106"/>
                  </a:lnTo>
                  <a:lnTo>
                    <a:pt x="151" y="108"/>
                  </a:lnTo>
                  <a:lnTo>
                    <a:pt x="154" y="110"/>
                  </a:lnTo>
                  <a:lnTo>
                    <a:pt x="152" y="112"/>
                  </a:lnTo>
                  <a:lnTo>
                    <a:pt x="149" y="115"/>
                  </a:lnTo>
                  <a:lnTo>
                    <a:pt x="148" y="114"/>
                  </a:lnTo>
                  <a:lnTo>
                    <a:pt x="146" y="115"/>
                  </a:lnTo>
                  <a:lnTo>
                    <a:pt x="148" y="118"/>
                  </a:lnTo>
                  <a:lnTo>
                    <a:pt x="151" y="120"/>
                  </a:lnTo>
                  <a:lnTo>
                    <a:pt x="152" y="122"/>
                  </a:lnTo>
                  <a:lnTo>
                    <a:pt x="151" y="122"/>
                  </a:lnTo>
                  <a:lnTo>
                    <a:pt x="149" y="126"/>
                  </a:lnTo>
                  <a:lnTo>
                    <a:pt x="151" y="129"/>
                  </a:lnTo>
                  <a:lnTo>
                    <a:pt x="155" y="133"/>
                  </a:lnTo>
                  <a:lnTo>
                    <a:pt x="160" y="132"/>
                  </a:lnTo>
                  <a:lnTo>
                    <a:pt x="160" y="134"/>
                  </a:lnTo>
                  <a:lnTo>
                    <a:pt x="159" y="138"/>
                  </a:lnTo>
                  <a:lnTo>
                    <a:pt x="157" y="140"/>
                  </a:lnTo>
                  <a:lnTo>
                    <a:pt x="156" y="142"/>
                  </a:lnTo>
                  <a:lnTo>
                    <a:pt x="151" y="145"/>
                  </a:lnTo>
                  <a:lnTo>
                    <a:pt x="146" y="151"/>
                  </a:lnTo>
                  <a:lnTo>
                    <a:pt x="143" y="151"/>
                  </a:lnTo>
                  <a:lnTo>
                    <a:pt x="142" y="152"/>
                  </a:lnTo>
                  <a:lnTo>
                    <a:pt x="137" y="153"/>
                  </a:lnTo>
                  <a:lnTo>
                    <a:pt x="135" y="153"/>
                  </a:lnTo>
                  <a:lnTo>
                    <a:pt x="132" y="151"/>
                  </a:lnTo>
                  <a:lnTo>
                    <a:pt x="127" y="148"/>
                  </a:lnTo>
                  <a:lnTo>
                    <a:pt x="125" y="147"/>
                  </a:lnTo>
                  <a:lnTo>
                    <a:pt x="123" y="147"/>
                  </a:lnTo>
                  <a:lnTo>
                    <a:pt x="122" y="148"/>
                  </a:lnTo>
                  <a:lnTo>
                    <a:pt x="119" y="147"/>
                  </a:lnTo>
                  <a:lnTo>
                    <a:pt x="115" y="145"/>
                  </a:lnTo>
                  <a:lnTo>
                    <a:pt x="111" y="145"/>
                  </a:lnTo>
                  <a:lnTo>
                    <a:pt x="107" y="148"/>
                  </a:lnTo>
                  <a:lnTo>
                    <a:pt x="105" y="150"/>
                  </a:lnTo>
                  <a:lnTo>
                    <a:pt x="101" y="154"/>
                  </a:lnTo>
                  <a:lnTo>
                    <a:pt x="101" y="157"/>
                  </a:lnTo>
                  <a:lnTo>
                    <a:pt x="101" y="161"/>
                  </a:lnTo>
                  <a:lnTo>
                    <a:pt x="102" y="164"/>
                  </a:lnTo>
                  <a:lnTo>
                    <a:pt x="100" y="164"/>
                  </a:lnTo>
                  <a:lnTo>
                    <a:pt x="95" y="165"/>
                  </a:lnTo>
                  <a:lnTo>
                    <a:pt x="95" y="166"/>
                  </a:lnTo>
                  <a:lnTo>
                    <a:pt x="92" y="166"/>
                  </a:lnTo>
                  <a:lnTo>
                    <a:pt x="90" y="164"/>
                  </a:lnTo>
                  <a:lnTo>
                    <a:pt x="88" y="166"/>
                  </a:lnTo>
                  <a:lnTo>
                    <a:pt x="86" y="165"/>
                  </a:lnTo>
                  <a:lnTo>
                    <a:pt x="86" y="164"/>
                  </a:lnTo>
                  <a:lnTo>
                    <a:pt x="84" y="163"/>
                  </a:lnTo>
                  <a:lnTo>
                    <a:pt x="83" y="164"/>
                  </a:lnTo>
                  <a:lnTo>
                    <a:pt x="80" y="164"/>
                  </a:lnTo>
                  <a:lnTo>
                    <a:pt x="79" y="164"/>
                  </a:lnTo>
                  <a:lnTo>
                    <a:pt x="79" y="161"/>
                  </a:lnTo>
                  <a:lnTo>
                    <a:pt x="79" y="160"/>
                  </a:lnTo>
                  <a:lnTo>
                    <a:pt x="71" y="157"/>
                  </a:lnTo>
                  <a:lnTo>
                    <a:pt x="70" y="157"/>
                  </a:lnTo>
                  <a:lnTo>
                    <a:pt x="70" y="160"/>
                  </a:lnTo>
                  <a:lnTo>
                    <a:pt x="66" y="160"/>
                  </a:lnTo>
                  <a:lnTo>
                    <a:pt x="64" y="160"/>
                  </a:lnTo>
                  <a:lnTo>
                    <a:pt x="64" y="159"/>
                  </a:lnTo>
                  <a:lnTo>
                    <a:pt x="60" y="160"/>
                  </a:lnTo>
                  <a:lnTo>
                    <a:pt x="59" y="158"/>
                  </a:lnTo>
                  <a:lnTo>
                    <a:pt x="59" y="158"/>
                  </a:lnTo>
                  <a:lnTo>
                    <a:pt x="56" y="157"/>
                  </a:lnTo>
                  <a:lnTo>
                    <a:pt x="56" y="158"/>
                  </a:lnTo>
                  <a:lnTo>
                    <a:pt x="54" y="157"/>
                  </a:lnTo>
                  <a:lnTo>
                    <a:pt x="54" y="158"/>
                  </a:lnTo>
                  <a:lnTo>
                    <a:pt x="51" y="155"/>
                  </a:lnTo>
                  <a:lnTo>
                    <a:pt x="50" y="155"/>
                  </a:lnTo>
                  <a:lnTo>
                    <a:pt x="44" y="153"/>
                  </a:lnTo>
                  <a:lnTo>
                    <a:pt x="43" y="154"/>
                  </a:lnTo>
                  <a:lnTo>
                    <a:pt x="42" y="153"/>
                  </a:lnTo>
                  <a:lnTo>
                    <a:pt x="42" y="152"/>
                  </a:lnTo>
                  <a:lnTo>
                    <a:pt x="43" y="151"/>
                  </a:lnTo>
                  <a:lnTo>
                    <a:pt x="43" y="149"/>
                  </a:lnTo>
                  <a:lnTo>
                    <a:pt x="40" y="150"/>
                  </a:lnTo>
                  <a:lnTo>
                    <a:pt x="37" y="14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4" name="Freeform 36"/>
            <p:cNvSpPr>
              <a:spLocks/>
            </p:cNvSpPr>
            <p:nvPr/>
          </p:nvSpPr>
          <p:spPr bwMode="auto">
            <a:xfrm>
              <a:off x="4634875" y="4379916"/>
              <a:ext cx="306387" cy="249237"/>
            </a:xfrm>
            <a:custGeom>
              <a:avLst/>
              <a:gdLst/>
              <a:ahLst/>
              <a:cxnLst>
                <a:cxn ang="0">
                  <a:pos x="6" y="27"/>
                </a:cxn>
                <a:cxn ang="0">
                  <a:pos x="5" y="17"/>
                </a:cxn>
                <a:cxn ang="0">
                  <a:pos x="0" y="12"/>
                </a:cxn>
                <a:cxn ang="0">
                  <a:pos x="6" y="8"/>
                </a:cxn>
                <a:cxn ang="0">
                  <a:pos x="14" y="6"/>
                </a:cxn>
                <a:cxn ang="0">
                  <a:pos x="21" y="0"/>
                </a:cxn>
                <a:cxn ang="0">
                  <a:pos x="36" y="3"/>
                </a:cxn>
                <a:cxn ang="0">
                  <a:pos x="45" y="1"/>
                </a:cxn>
                <a:cxn ang="0">
                  <a:pos x="58" y="5"/>
                </a:cxn>
                <a:cxn ang="0">
                  <a:pos x="76" y="7"/>
                </a:cxn>
                <a:cxn ang="0">
                  <a:pos x="84" y="4"/>
                </a:cxn>
                <a:cxn ang="0">
                  <a:pos x="95" y="8"/>
                </a:cxn>
                <a:cxn ang="0">
                  <a:pos x="101" y="11"/>
                </a:cxn>
                <a:cxn ang="0">
                  <a:pos x="101" y="14"/>
                </a:cxn>
                <a:cxn ang="0">
                  <a:pos x="109" y="15"/>
                </a:cxn>
                <a:cxn ang="0">
                  <a:pos x="114" y="18"/>
                </a:cxn>
                <a:cxn ang="0">
                  <a:pos x="117" y="18"/>
                </a:cxn>
                <a:cxn ang="0">
                  <a:pos x="122" y="20"/>
                </a:cxn>
                <a:cxn ang="0">
                  <a:pos x="128" y="17"/>
                </a:cxn>
                <a:cxn ang="0">
                  <a:pos x="137" y="21"/>
                </a:cxn>
                <a:cxn ang="0">
                  <a:pos x="141" y="24"/>
                </a:cxn>
                <a:cxn ang="0">
                  <a:pos x="144" y="25"/>
                </a:cxn>
                <a:cxn ang="0">
                  <a:pos x="150" y="26"/>
                </a:cxn>
                <a:cxn ang="0">
                  <a:pos x="158" y="24"/>
                </a:cxn>
                <a:cxn ang="0">
                  <a:pos x="160" y="29"/>
                </a:cxn>
                <a:cxn ang="0">
                  <a:pos x="154" y="38"/>
                </a:cxn>
                <a:cxn ang="0">
                  <a:pos x="141" y="44"/>
                </a:cxn>
                <a:cxn ang="0">
                  <a:pos x="129" y="50"/>
                </a:cxn>
                <a:cxn ang="0">
                  <a:pos x="130" y="54"/>
                </a:cxn>
                <a:cxn ang="0">
                  <a:pos x="118" y="67"/>
                </a:cxn>
                <a:cxn ang="0">
                  <a:pos x="115" y="74"/>
                </a:cxn>
                <a:cxn ang="0">
                  <a:pos x="118" y="83"/>
                </a:cxn>
                <a:cxn ang="0">
                  <a:pos x="119" y="89"/>
                </a:cxn>
                <a:cxn ang="0">
                  <a:pos x="113" y="95"/>
                </a:cxn>
                <a:cxn ang="0">
                  <a:pos x="110" y="104"/>
                </a:cxn>
                <a:cxn ang="0">
                  <a:pos x="99" y="107"/>
                </a:cxn>
                <a:cxn ang="0">
                  <a:pos x="91" y="119"/>
                </a:cxn>
                <a:cxn ang="0">
                  <a:pos x="84" y="119"/>
                </a:cxn>
                <a:cxn ang="0">
                  <a:pos x="62" y="119"/>
                </a:cxn>
                <a:cxn ang="0">
                  <a:pos x="51" y="127"/>
                </a:cxn>
                <a:cxn ang="0">
                  <a:pos x="50" y="128"/>
                </a:cxn>
                <a:cxn ang="0">
                  <a:pos x="47" y="131"/>
                </a:cxn>
                <a:cxn ang="0">
                  <a:pos x="39" y="123"/>
                </a:cxn>
                <a:cxn ang="0">
                  <a:pos x="36" y="119"/>
                </a:cxn>
                <a:cxn ang="0">
                  <a:pos x="30" y="112"/>
                </a:cxn>
                <a:cxn ang="0">
                  <a:pos x="23" y="111"/>
                </a:cxn>
                <a:cxn ang="0">
                  <a:pos x="26" y="101"/>
                </a:cxn>
                <a:cxn ang="0">
                  <a:pos x="24" y="93"/>
                </a:cxn>
                <a:cxn ang="0">
                  <a:pos x="30" y="82"/>
                </a:cxn>
                <a:cxn ang="0">
                  <a:pos x="24" y="73"/>
                </a:cxn>
                <a:cxn ang="0">
                  <a:pos x="31" y="70"/>
                </a:cxn>
                <a:cxn ang="0">
                  <a:pos x="32" y="54"/>
                </a:cxn>
                <a:cxn ang="0">
                  <a:pos x="32" y="47"/>
                </a:cxn>
                <a:cxn ang="0">
                  <a:pos x="41" y="39"/>
                </a:cxn>
                <a:cxn ang="0">
                  <a:pos x="33" y="32"/>
                </a:cxn>
                <a:cxn ang="0">
                  <a:pos x="18" y="33"/>
                </a:cxn>
                <a:cxn ang="0">
                  <a:pos x="6" y="33"/>
                </a:cxn>
              </a:cxnLst>
              <a:rect l="0" t="0" r="r" b="b"/>
              <a:pathLst>
                <a:path w="161" h="131">
                  <a:moveTo>
                    <a:pt x="6" y="33"/>
                  </a:moveTo>
                  <a:lnTo>
                    <a:pt x="6" y="30"/>
                  </a:lnTo>
                  <a:lnTo>
                    <a:pt x="6" y="27"/>
                  </a:lnTo>
                  <a:lnTo>
                    <a:pt x="8" y="23"/>
                  </a:lnTo>
                  <a:lnTo>
                    <a:pt x="6" y="20"/>
                  </a:lnTo>
                  <a:lnTo>
                    <a:pt x="5" y="17"/>
                  </a:lnTo>
                  <a:lnTo>
                    <a:pt x="2" y="16"/>
                  </a:lnTo>
                  <a:lnTo>
                    <a:pt x="0" y="15"/>
                  </a:lnTo>
                  <a:lnTo>
                    <a:pt x="0" y="12"/>
                  </a:lnTo>
                  <a:lnTo>
                    <a:pt x="1" y="11"/>
                  </a:lnTo>
                  <a:lnTo>
                    <a:pt x="3" y="8"/>
                  </a:lnTo>
                  <a:lnTo>
                    <a:pt x="6" y="8"/>
                  </a:lnTo>
                  <a:lnTo>
                    <a:pt x="9" y="7"/>
                  </a:lnTo>
                  <a:lnTo>
                    <a:pt x="13" y="7"/>
                  </a:lnTo>
                  <a:lnTo>
                    <a:pt x="14" y="6"/>
                  </a:lnTo>
                  <a:lnTo>
                    <a:pt x="14" y="2"/>
                  </a:lnTo>
                  <a:lnTo>
                    <a:pt x="17" y="0"/>
                  </a:lnTo>
                  <a:lnTo>
                    <a:pt x="21" y="0"/>
                  </a:lnTo>
                  <a:lnTo>
                    <a:pt x="27" y="3"/>
                  </a:lnTo>
                  <a:lnTo>
                    <a:pt x="32" y="4"/>
                  </a:lnTo>
                  <a:lnTo>
                    <a:pt x="36" y="3"/>
                  </a:lnTo>
                  <a:lnTo>
                    <a:pt x="40" y="2"/>
                  </a:lnTo>
                  <a:lnTo>
                    <a:pt x="43" y="1"/>
                  </a:lnTo>
                  <a:lnTo>
                    <a:pt x="45" y="1"/>
                  </a:lnTo>
                  <a:lnTo>
                    <a:pt x="48" y="3"/>
                  </a:lnTo>
                  <a:lnTo>
                    <a:pt x="53" y="4"/>
                  </a:lnTo>
                  <a:lnTo>
                    <a:pt x="58" y="5"/>
                  </a:lnTo>
                  <a:lnTo>
                    <a:pt x="67" y="5"/>
                  </a:lnTo>
                  <a:lnTo>
                    <a:pt x="70" y="6"/>
                  </a:lnTo>
                  <a:lnTo>
                    <a:pt x="76" y="7"/>
                  </a:lnTo>
                  <a:lnTo>
                    <a:pt x="78" y="5"/>
                  </a:lnTo>
                  <a:lnTo>
                    <a:pt x="81" y="3"/>
                  </a:lnTo>
                  <a:lnTo>
                    <a:pt x="84" y="4"/>
                  </a:lnTo>
                  <a:lnTo>
                    <a:pt x="89" y="8"/>
                  </a:lnTo>
                  <a:lnTo>
                    <a:pt x="93" y="8"/>
                  </a:lnTo>
                  <a:lnTo>
                    <a:pt x="95" y="8"/>
                  </a:lnTo>
                  <a:lnTo>
                    <a:pt x="98" y="10"/>
                  </a:lnTo>
                  <a:lnTo>
                    <a:pt x="101" y="9"/>
                  </a:lnTo>
                  <a:lnTo>
                    <a:pt x="101" y="11"/>
                  </a:lnTo>
                  <a:lnTo>
                    <a:pt x="100" y="12"/>
                  </a:lnTo>
                  <a:lnTo>
                    <a:pt x="100" y="13"/>
                  </a:lnTo>
                  <a:lnTo>
                    <a:pt x="101" y="14"/>
                  </a:lnTo>
                  <a:lnTo>
                    <a:pt x="102" y="13"/>
                  </a:lnTo>
                  <a:lnTo>
                    <a:pt x="108" y="15"/>
                  </a:lnTo>
                  <a:lnTo>
                    <a:pt x="109" y="15"/>
                  </a:lnTo>
                  <a:lnTo>
                    <a:pt x="112" y="18"/>
                  </a:lnTo>
                  <a:lnTo>
                    <a:pt x="112" y="17"/>
                  </a:lnTo>
                  <a:lnTo>
                    <a:pt x="114" y="18"/>
                  </a:lnTo>
                  <a:lnTo>
                    <a:pt x="114" y="17"/>
                  </a:lnTo>
                  <a:lnTo>
                    <a:pt x="117" y="18"/>
                  </a:lnTo>
                  <a:lnTo>
                    <a:pt x="117" y="18"/>
                  </a:lnTo>
                  <a:lnTo>
                    <a:pt x="118" y="20"/>
                  </a:lnTo>
                  <a:lnTo>
                    <a:pt x="122" y="19"/>
                  </a:lnTo>
                  <a:lnTo>
                    <a:pt x="122" y="20"/>
                  </a:lnTo>
                  <a:lnTo>
                    <a:pt x="124" y="20"/>
                  </a:lnTo>
                  <a:lnTo>
                    <a:pt x="128" y="20"/>
                  </a:lnTo>
                  <a:lnTo>
                    <a:pt x="128" y="17"/>
                  </a:lnTo>
                  <a:lnTo>
                    <a:pt x="129" y="17"/>
                  </a:lnTo>
                  <a:lnTo>
                    <a:pt x="137" y="20"/>
                  </a:lnTo>
                  <a:lnTo>
                    <a:pt x="137" y="21"/>
                  </a:lnTo>
                  <a:lnTo>
                    <a:pt x="137" y="24"/>
                  </a:lnTo>
                  <a:lnTo>
                    <a:pt x="138" y="24"/>
                  </a:lnTo>
                  <a:lnTo>
                    <a:pt x="141" y="24"/>
                  </a:lnTo>
                  <a:lnTo>
                    <a:pt x="142" y="23"/>
                  </a:lnTo>
                  <a:lnTo>
                    <a:pt x="144" y="24"/>
                  </a:lnTo>
                  <a:lnTo>
                    <a:pt x="144" y="25"/>
                  </a:lnTo>
                  <a:lnTo>
                    <a:pt x="146" y="26"/>
                  </a:lnTo>
                  <a:lnTo>
                    <a:pt x="148" y="24"/>
                  </a:lnTo>
                  <a:lnTo>
                    <a:pt x="150" y="26"/>
                  </a:lnTo>
                  <a:lnTo>
                    <a:pt x="153" y="26"/>
                  </a:lnTo>
                  <a:lnTo>
                    <a:pt x="153" y="25"/>
                  </a:lnTo>
                  <a:lnTo>
                    <a:pt x="158" y="24"/>
                  </a:lnTo>
                  <a:lnTo>
                    <a:pt x="160" y="24"/>
                  </a:lnTo>
                  <a:lnTo>
                    <a:pt x="160" y="25"/>
                  </a:lnTo>
                  <a:lnTo>
                    <a:pt x="160" y="29"/>
                  </a:lnTo>
                  <a:lnTo>
                    <a:pt x="161" y="29"/>
                  </a:lnTo>
                  <a:lnTo>
                    <a:pt x="160" y="33"/>
                  </a:lnTo>
                  <a:lnTo>
                    <a:pt x="154" y="38"/>
                  </a:lnTo>
                  <a:lnTo>
                    <a:pt x="148" y="41"/>
                  </a:lnTo>
                  <a:lnTo>
                    <a:pt x="147" y="43"/>
                  </a:lnTo>
                  <a:lnTo>
                    <a:pt x="141" y="44"/>
                  </a:lnTo>
                  <a:lnTo>
                    <a:pt x="137" y="45"/>
                  </a:lnTo>
                  <a:lnTo>
                    <a:pt x="131" y="48"/>
                  </a:lnTo>
                  <a:lnTo>
                    <a:pt x="129" y="50"/>
                  </a:lnTo>
                  <a:lnTo>
                    <a:pt x="129" y="52"/>
                  </a:lnTo>
                  <a:lnTo>
                    <a:pt x="131" y="53"/>
                  </a:lnTo>
                  <a:lnTo>
                    <a:pt x="130" y="54"/>
                  </a:lnTo>
                  <a:lnTo>
                    <a:pt x="126" y="55"/>
                  </a:lnTo>
                  <a:lnTo>
                    <a:pt x="123" y="61"/>
                  </a:lnTo>
                  <a:lnTo>
                    <a:pt x="118" y="67"/>
                  </a:lnTo>
                  <a:lnTo>
                    <a:pt x="117" y="68"/>
                  </a:lnTo>
                  <a:lnTo>
                    <a:pt x="116" y="71"/>
                  </a:lnTo>
                  <a:lnTo>
                    <a:pt x="115" y="74"/>
                  </a:lnTo>
                  <a:lnTo>
                    <a:pt x="117" y="81"/>
                  </a:lnTo>
                  <a:lnTo>
                    <a:pt x="117" y="81"/>
                  </a:lnTo>
                  <a:lnTo>
                    <a:pt x="118" y="83"/>
                  </a:lnTo>
                  <a:lnTo>
                    <a:pt x="122" y="85"/>
                  </a:lnTo>
                  <a:lnTo>
                    <a:pt x="122" y="86"/>
                  </a:lnTo>
                  <a:lnTo>
                    <a:pt x="119" y="89"/>
                  </a:lnTo>
                  <a:lnTo>
                    <a:pt x="117" y="89"/>
                  </a:lnTo>
                  <a:lnTo>
                    <a:pt x="114" y="91"/>
                  </a:lnTo>
                  <a:lnTo>
                    <a:pt x="113" y="95"/>
                  </a:lnTo>
                  <a:lnTo>
                    <a:pt x="111" y="95"/>
                  </a:lnTo>
                  <a:lnTo>
                    <a:pt x="108" y="102"/>
                  </a:lnTo>
                  <a:lnTo>
                    <a:pt x="110" y="104"/>
                  </a:lnTo>
                  <a:lnTo>
                    <a:pt x="108" y="105"/>
                  </a:lnTo>
                  <a:lnTo>
                    <a:pt x="102" y="105"/>
                  </a:lnTo>
                  <a:lnTo>
                    <a:pt x="99" y="107"/>
                  </a:lnTo>
                  <a:lnTo>
                    <a:pt x="96" y="110"/>
                  </a:lnTo>
                  <a:lnTo>
                    <a:pt x="95" y="115"/>
                  </a:lnTo>
                  <a:lnTo>
                    <a:pt x="91" y="119"/>
                  </a:lnTo>
                  <a:lnTo>
                    <a:pt x="89" y="117"/>
                  </a:lnTo>
                  <a:lnTo>
                    <a:pt x="86" y="117"/>
                  </a:lnTo>
                  <a:lnTo>
                    <a:pt x="84" y="119"/>
                  </a:lnTo>
                  <a:lnTo>
                    <a:pt x="82" y="119"/>
                  </a:lnTo>
                  <a:lnTo>
                    <a:pt x="81" y="119"/>
                  </a:lnTo>
                  <a:lnTo>
                    <a:pt x="62" y="119"/>
                  </a:lnTo>
                  <a:lnTo>
                    <a:pt x="59" y="123"/>
                  </a:lnTo>
                  <a:lnTo>
                    <a:pt x="53" y="124"/>
                  </a:lnTo>
                  <a:lnTo>
                    <a:pt x="51" y="127"/>
                  </a:lnTo>
                  <a:lnTo>
                    <a:pt x="50" y="129"/>
                  </a:lnTo>
                  <a:lnTo>
                    <a:pt x="50" y="129"/>
                  </a:lnTo>
                  <a:lnTo>
                    <a:pt x="50" y="128"/>
                  </a:lnTo>
                  <a:lnTo>
                    <a:pt x="49" y="128"/>
                  </a:lnTo>
                  <a:lnTo>
                    <a:pt x="49" y="129"/>
                  </a:lnTo>
                  <a:lnTo>
                    <a:pt x="47" y="131"/>
                  </a:lnTo>
                  <a:lnTo>
                    <a:pt x="44" y="129"/>
                  </a:lnTo>
                  <a:lnTo>
                    <a:pt x="40" y="126"/>
                  </a:lnTo>
                  <a:lnTo>
                    <a:pt x="39" y="123"/>
                  </a:lnTo>
                  <a:lnTo>
                    <a:pt x="39" y="121"/>
                  </a:lnTo>
                  <a:lnTo>
                    <a:pt x="37" y="120"/>
                  </a:lnTo>
                  <a:lnTo>
                    <a:pt x="36" y="119"/>
                  </a:lnTo>
                  <a:lnTo>
                    <a:pt x="37" y="118"/>
                  </a:lnTo>
                  <a:lnTo>
                    <a:pt x="34" y="114"/>
                  </a:lnTo>
                  <a:lnTo>
                    <a:pt x="30" y="112"/>
                  </a:lnTo>
                  <a:lnTo>
                    <a:pt x="29" y="112"/>
                  </a:lnTo>
                  <a:lnTo>
                    <a:pt x="27" y="111"/>
                  </a:lnTo>
                  <a:lnTo>
                    <a:pt x="23" y="111"/>
                  </a:lnTo>
                  <a:lnTo>
                    <a:pt x="23" y="111"/>
                  </a:lnTo>
                  <a:lnTo>
                    <a:pt x="25" y="104"/>
                  </a:lnTo>
                  <a:lnTo>
                    <a:pt x="26" y="101"/>
                  </a:lnTo>
                  <a:lnTo>
                    <a:pt x="32" y="96"/>
                  </a:lnTo>
                  <a:lnTo>
                    <a:pt x="29" y="94"/>
                  </a:lnTo>
                  <a:lnTo>
                    <a:pt x="24" y="93"/>
                  </a:lnTo>
                  <a:lnTo>
                    <a:pt x="26" y="90"/>
                  </a:lnTo>
                  <a:lnTo>
                    <a:pt x="29" y="85"/>
                  </a:lnTo>
                  <a:lnTo>
                    <a:pt x="30" y="82"/>
                  </a:lnTo>
                  <a:lnTo>
                    <a:pt x="29" y="81"/>
                  </a:lnTo>
                  <a:lnTo>
                    <a:pt x="27" y="77"/>
                  </a:lnTo>
                  <a:lnTo>
                    <a:pt x="24" y="73"/>
                  </a:lnTo>
                  <a:lnTo>
                    <a:pt x="26" y="72"/>
                  </a:lnTo>
                  <a:lnTo>
                    <a:pt x="29" y="72"/>
                  </a:lnTo>
                  <a:lnTo>
                    <a:pt x="31" y="70"/>
                  </a:lnTo>
                  <a:lnTo>
                    <a:pt x="32" y="69"/>
                  </a:lnTo>
                  <a:lnTo>
                    <a:pt x="31" y="62"/>
                  </a:lnTo>
                  <a:lnTo>
                    <a:pt x="32" y="54"/>
                  </a:lnTo>
                  <a:lnTo>
                    <a:pt x="32" y="50"/>
                  </a:lnTo>
                  <a:lnTo>
                    <a:pt x="32" y="47"/>
                  </a:lnTo>
                  <a:lnTo>
                    <a:pt x="32" y="47"/>
                  </a:lnTo>
                  <a:lnTo>
                    <a:pt x="39" y="42"/>
                  </a:lnTo>
                  <a:lnTo>
                    <a:pt x="41" y="41"/>
                  </a:lnTo>
                  <a:lnTo>
                    <a:pt x="41" y="39"/>
                  </a:lnTo>
                  <a:lnTo>
                    <a:pt x="36" y="35"/>
                  </a:lnTo>
                  <a:lnTo>
                    <a:pt x="35" y="33"/>
                  </a:lnTo>
                  <a:lnTo>
                    <a:pt x="33" y="32"/>
                  </a:lnTo>
                  <a:lnTo>
                    <a:pt x="31" y="31"/>
                  </a:lnTo>
                  <a:lnTo>
                    <a:pt x="28" y="33"/>
                  </a:lnTo>
                  <a:lnTo>
                    <a:pt x="18" y="33"/>
                  </a:lnTo>
                  <a:lnTo>
                    <a:pt x="15" y="29"/>
                  </a:lnTo>
                  <a:lnTo>
                    <a:pt x="11" y="31"/>
                  </a:lnTo>
                  <a:lnTo>
                    <a:pt x="6" y="3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5" name="Freeform 37"/>
            <p:cNvSpPr>
              <a:spLocks noEditPoints="1"/>
            </p:cNvSpPr>
            <p:nvPr/>
          </p:nvSpPr>
          <p:spPr bwMode="auto">
            <a:xfrm>
              <a:off x="5060322" y="3830638"/>
              <a:ext cx="109537" cy="127000"/>
            </a:xfrm>
            <a:custGeom>
              <a:avLst/>
              <a:gdLst/>
              <a:ahLst/>
              <a:cxnLst>
                <a:cxn ang="0">
                  <a:pos x="4" y="18"/>
                </a:cxn>
                <a:cxn ang="0">
                  <a:pos x="7" y="16"/>
                </a:cxn>
                <a:cxn ang="0">
                  <a:pos x="16" y="15"/>
                </a:cxn>
                <a:cxn ang="0">
                  <a:pos x="23" y="4"/>
                </a:cxn>
                <a:cxn ang="0">
                  <a:pos x="30" y="3"/>
                </a:cxn>
                <a:cxn ang="0">
                  <a:pos x="32" y="1"/>
                </a:cxn>
                <a:cxn ang="0">
                  <a:pos x="31" y="7"/>
                </a:cxn>
                <a:cxn ang="0">
                  <a:pos x="29" y="15"/>
                </a:cxn>
                <a:cxn ang="0">
                  <a:pos x="18" y="19"/>
                </a:cxn>
                <a:cxn ang="0">
                  <a:pos x="14" y="18"/>
                </a:cxn>
                <a:cxn ang="0">
                  <a:pos x="12" y="18"/>
                </a:cxn>
                <a:cxn ang="0">
                  <a:pos x="9" y="23"/>
                </a:cxn>
                <a:cxn ang="0">
                  <a:pos x="6" y="27"/>
                </a:cxn>
                <a:cxn ang="0">
                  <a:pos x="4" y="26"/>
                </a:cxn>
                <a:cxn ang="0">
                  <a:pos x="50" y="66"/>
                </a:cxn>
                <a:cxn ang="0">
                  <a:pos x="48" y="61"/>
                </a:cxn>
                <a:cxn ang="0">
                  <a:pos x="42" y="60"/>
                </a:cxn>
                <a:cxn ang="0">
                  <a:pos x="39" y="50"/>
                </a:cxn>
                <a:cxn ang="0">
                  <a:pos x="45" y="45"/>
                </a:cxn>
                <a:cxn ang="0">
                  <a:pos x="50" y="51"/>
                </a:cxn>
                <a:cxn ang="0">
                  <a:pos x="52" y="43"/>
                </a:cxn>
                <a:cxn ang="0">
                  <a:pos x="57" y="43"/>
                </a:cxn>
                <a:cxn ang="0">
                  <a:pos x="56" y="52"/>
                </a:cxn>
                <a:cxn ang="0">
                  <a:pos x="53" y="56"/>
                </a:cxn>
                <a:cxn ang="0">
                  <a:pos x="55" y="61"/>
                </a:cxn>
                <a:cxn ang="0">
                  <a:pos x="50" y="66"/>
                </a:cxn>
                <a:cxn ang="0">
                  <a:pos x="8" y="67"/>
                </a:cxn>
                <a:cxn ang="0">
                  <a:pos x="7" y="63"/>
                </a:cxn>
                <a:cxn ang="0">
                  <a:pos x="5" y="57"/>
                </a:cxn>
                <a:cxn ang="0">
                  <a:pos x="2" y="56"/>
                </a:cxn>
                <a:cxn ang="0">
                  <a:pos x="1" y="50"/>
                </a:cxn>
                <a:cxn ang="0">
                  <a:pos x="3" y="45"/>
                </a:cxn>
                <a:cxn ang="0">
                  <a:pos x="1" y="37"/>
                </a:cxn>
                <a:cxn ang="0">
                  <a:pos x="3" y="31"/>
                </a:cxn>
                <a:cxn ang="0">
                  <a:pos x="8" y="34"/>
                </a:cxn>
                <a:cxn ang="0">
                  <a:pos x="12" y="27"/>
                </a:cxn>
                <a:cxn ang="0">
                  <a:pos x="16" y="31"/>
                </a:cxn>
                <a:cxn ang="0">
                  <a:pos x="17" y="21"/>
                </a:cxn>
                <a:cxn ang="0">
                  <a:pos x="28" y="22"/>
                </a:cxn>
                <a:cxn ang="0">
                  <a:pos x="29" y="31"/>
                </a:cxn>
                <a:cxn ang="0">
                  <a:pos x="36" y="33"/>
                </a:cxn>
                <a:cxn ang="0">
                  <a:pos x="31" y="41"/>
                </a:cxn>
                <a:cxn ang="0">
                  <a:pos x="29" y="39"/>
                </a:cxn>
                <a:cxn ang="0">
                  <a:pos x="28" y="43"/>
                </a:cxn>
                <a:cxn ang="0">
                  <a:pos x="25" y="48"/>
                </a:cxn>
                <a:cxn ang="0">
                  <a:pos x="21" y="51"/>
                </a:cxn>
                <a:cxn ang="0">
                  <a:pos x="20" y="54"/>
                </a:cxn>
                <a:cxn ang="0">
                  <a:pos x="19" y="60"/>
                </a:cxn>
                <a:cxn ang="0">
                  <a:pos x="18" y="65"/>
                </a:cxn>
              </a:cxnLst>
              <a:rect l="0" t="0" r="r" b="b"/>
              <a:pathLst>
                <a:path w="57" h="67">
                  <a:moveTo>
                    <a:pt x="1" y="23"/>
                  </a:moveTo>
                  <a:lnTo>
                    <a:pt x="4" y="18"/>
                  </a:lnTo>
                  <a:lnTo>
                    <a:pt x="6" y="15"/>
                  </a:lnTo>
                  <a:lnTo>
                    <a:pt x="7" y="16"/>
                  </a:lnTo>
                  <a:lnTo>
                    <a:pt x="12" y="15"/>
                  </a:lnTo>
                  <a:lnTo>
                    <a:pt x="16" y="15"/>
                  </a:lnTo>
                  <a:lnTo>
                    <a:pt x="18" y="13"/>
                  </a:lnTo>
                  <a:lnTo>
                    <a:pt x="23" y="4"/>
                  </a:lnTo>
                  <a:lnTo>
                    <a:pt x="28" y="3"/>
                  </a:lnTo>
                  <a:lnTo>
                    <a:pt x="30" y="3"/>
                  </a:lnTo>
                  <a:lnTo>
                    <a:pt x="31" y="0"/>
                  </a:lnTo>
                  <a:lnTo>
                    <a:pt x="32" y="1"/>
                  </a:lnTo>
                  <a:lnTo>
                    <a:pt x="30" y="6"/>
                  </a:lnTo>
                  <a:lnTo>
                    <a:pt x="31" y="7"/>
                  </a:lnTo>
                  <a:lnTo>
                    <a:pt x="31" y="13"/>
                  </a:lnTo>
                  <a:lnTo>
                    <a:pt x="29" y="15"/>
                  </a:lnTo>
                  <a:lnTo>
                    <a:pt x="28" y="18"/>
                  </a:lnTo>
                  <a:lnTo>
                    <a:pt x="18" y="19"/>
                  </a:lnTo>
                  <a:lnTo>
                    <a:pt x="16" y="18"/>
                  </a:lnTo>
                  <a:lnTo>
                    <a:pt x="14" y="18"/>
                  </a:lnTo>
                  <a:lnTo>
                    <a:pt x="13" y="18"/>
                  </a:lnTo>
                  <a:lnTo>
                    <a:pt x="12" y="18"/>
                  </a:lnTo>
                  <a:lnTo>
                    <a:pt x="10" y="19"/>
                  </a:lnTo>
                  <a:lnTo>
                    <a:pt x="9" y="23"/>
                  </a:lnTo>
                  <a:lnTo>
                    <a:pt x="8" y="25"/>
                  </a:lnTo>
                  <a:lnTo>
                    <a:pt x="6" y="27"/>
                  </a:lnTo>
                  <a:lnTo>
                    <a:pt x="5" y="28"/>
                  </a:lnTo>
                  <a:lnTo>
                    <a:pt x="4" y="26"/>
                  </a:lnTo>
                  <a:lnTo>
                    <a:pt x="1" y="23"/>
                  </a:lnTo>
                  <a:close/>
                  <a:moveTo>
                    <a:pt x="50" y="66"/>
                  </a:moveTo>
                  <a:lnTo>
                    <a:pt x="49" y="64"/>
                  </a:lnTo>
                  <a:lnTo>
                    <a:pt x="48" y="61"/>
                  </a:lnTo>
                  <a:lnTo>
                    <a:pt x="45" y="61"/>
                  </a:lnTo>
                  <a:lnTo>
                    <a:pt x="42" y="60"/>
                  </a:lnTo>
                  <a:lnTo>
                    <a:pt x="41" y="57"/>
                  </a:lnTo>
                  <a:lnTo>
                    <a:pt x="39" y="50"/>
                  </a:lnTo>
                  <a:lnTo>
                    <a:pt x="42" y="49"/>
                  </a:lnTo>
                  <a:lnTo>
                    <a:pt x="45" y="45"/>
                  </a:lnTo>
                  <a:lnTo>
                    <a:pt x="47" y="50"/>
                  </a:lnTo>
                  <a:lnTo>
                    <a:pt x="50" y="51"/>
                  </a:lnTo>
                  <a:lnTo>
                    <a:pt x="51" y="49"/>
                  </a:lnTo>
                  <a:lnTo>
                    <a:pt x="52" y="43"/>
                  </a:lnTo>
                  <a:lnTo>
                    <a:pt x="54" y="42"/>
                  </a:lnTo>
                  <a:lnTo>
                    <a:pt x="57" y="43"/>
                  </a:lnTo>
                  <a:lnTo>
                    <a:pt x="57" y="49"/>
                  </a:lnTo>
                  <a:lnTo>
                    <a:pt x="56" y="52"/>
                  </a:lnTo>
                  <a:lnTo>
                    <a:pt x="55" y="53"/>
                  </a:lnTo>
                  <a:lnTo>
                    <a:pt x="53" y="56"/>
                  </a:lnTo>
                  <a:lnTo>
                    <a:pt x="56" y="59"/>
                  </a:lnTo>
                  <a:lnTo>
                    <a:pt x="55" y="61"/>
                  </a:lnTo>
                  <a:lnTo>
                    <a:pt x="52" y="65"/>
                  </a:lnTo>
                  <a:lnTo>
                    <a:pt x="50" y="66"/>
                  </a:lnTo>
                  <a:close/>
                  <a:moveTo>
                    <a:pt x="18" y="66"/>
                  </a:moveTo>
                  <a:lnTo>
                    <a:pt x="8" y="67"/>
                  </a:lnTo>
                  <a:lnTo>
                    <a:pt x="7" y="67"/>
                  </a:lnTo>
                  <a:lnTo>
                    <a:pt x="7" y="63"/>
                  </a:lnTo>
                  <a:lnTo>
                    <a:pt x="6" y="57"/>
                  </a:lnTo>
                  <a:lnTo>
                    <a:pt x="5" y="57"/>
                  </a:lnTo>
                  <a:lnTo>
                    <a:pt x="3" y="54"/>
                  </a:lnTo>
                  <a:lnTo>
                    <a:pt x="2" y="56"/>
                  </a:lnTo>
                  <a:lnTo>
                    <a:pt x="0" y="54"/>
                  </a:lnTo>
                  <a:lnTo>
                    <a:pt x="1" y="50"/>
                  </a:lnTo>
                  <a:lnTo>
                    <a:pt x="3" y="47"/>
                  </a:lnTo>
                  <a:lnTo>
                    <a:pt x="3" y="45"/>
                  </a:lnTo>
                  <a:lnTo>
                    <a:pt x="1" y="40"/>
                  </a:lnTo>
                  <a:lnTo>
                    <a:pt x="1" y="37"/>
                  </a:lnTo>
                  <a:lnTo>
                    <a:pt x="1" y="32"/>
                  </a:lnTo>
                  <a:lnTo>
                    <a:pt x="3" y="31"/>
                  </a:lnTo>
                  <a:lnTo>
                    <a:pt x="5" y="32"/>
                  </a:lnTo>
                  <a:lnTo>
                    <a:pt x="8" y="34"/>
                  </a:lnTo>
                  <a:lnTo>
                    <a:pt x="10" y="28"/>
                  </a:lnTo>
                  <a:lnTo>
                    <a:pt x="12" y="27"/>
                  </a:lnTo>
                  <a:lnTo>
                    <a:pt x="14" y="31"/>
                  </a:lnTo>
                  <a:lnTo>
                    <a:pt x="16" y="31"/>
                  </a:lnTo>
                  <a:lnTo>
                    <a:pt x="16" y="25"/>
                  </a:lnTo>
                  <a:lnTo>
                    <a:pt x="17" y="21"/>
                  </a:lnTo>
                  <a:lnTo>
                    <a:pt x="23" y="21"/>
                  </a:lnTo>
                  <a:lnTo>
                    <a:pt x="28" y="22"/>
                  </a:lnTo>
                  <a:lnTo>
                    <a:pt x="28" y="28"/>
                  </a:lnTo>
                  <a:lnTo>
                    <a:pt x="29" y="31"/>
                  </a:lnTo>
                  <a:lnTo>
                    <a:pt x="36" y="31"/>
                  </a:lnTo>
                  <a:lnTo>
                    <a:pt x="36" y="33"/>
                  </a:lnTo>
                  <a:lnTo>
                    <a:pt x="34" y="40"/>
                  </a:lnTo>
                  <a:lnTo>
                    <a:pt x="31" y="41"/>
                  </a:lnTo>
                  <a:lnTo>
                    <a:pt x="31" y="39"/>
                  </a:lnTo>
                  <a:lnTo>
                    <a:pt x="29" y="39"/>
                  </a:lnTo>
                  <a:lnTo>
                    <a:pt x="27" y="40"/>
                  </a:lnTo>
                  <a:lnTo>
                    <a:pt x="28" y="43"/>
                  </a:lnTo>
                  <a:lnTo>
                    <a:pt x="27" y="47"/>
                  </a:lnTo>
                  <a:lnTo>
                    <a:pt x="25" y="48"/>
                  </a:lnTo>
                  <a:lnTo>
                    <a:pt x="25" y="51"/>
                  </a:lnTo>
                  <a:lnTo>
                    <a:pt x="21" y="51"/>
                  </a:lnTo>
                  <a:lnTo>
                    <a:pt x="22" y="53"/>
                  </a:lnTo>
                  <a:lnTo>
                    <a:pt x="20" y="54"/>
                  </a:lnTo>
                  <a:lnTo>
                    <a:pt x="19" y="57"/>
                  </a:lnTo>
                  <a:lnTo>
                    <a:pt x="19" y="60"/>
                  </a:lnTo>
                  <a:lnTo>
                    <a:pt x="19" y="62"/>
                  </a:lnTo>
                  <a:lnTo>
                    <a:pt x="18" y="65"/>
                  </a:lnTo>
                  <a:lnTo>
                    <a:pt x="18" y="6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6" name="Freeform 38"/>
            <p:cNvSpPr>
              <a:spLocks/>
            </p:cNvSpPr>
            <p:nvPr/>
          </p:nvSpPr>
          <p:spPr bwMode="auto">
            <a:xfrm>
              <a:off x="5003171" y="4149725"/>
              <a:ext cx="19050" cy="26988"/>
            </a:xfrm>
            <a:custGeom>
              <a:avLst/>
              <a:gdLst/>
              <a:ahLst/>
              <a:cxnLst>
                <a:cxn ang="0">
                  <a:pos x="1" y="13"/>
                </a:cxn>
                <a:cxn ang="0">
                  <a:pos x="2" y="10"/>
                </a:cxn>
                <a:cxn ang="0">
                  <a:pos x="0" y="8"/>
                </a:cxn>
                <a:cxn ang="0">
                  <a:pos x="0" y="5"/>
                </a:cxn>
                <a:cxn ang="0">
                  <a:pos x="1" y="2"/>
                </a:cxn>
                <a:cxn ang="0">
                  <a:pos x="3" y="1"/>
                </a:cxn>
                <a:cxn ang="0">
                  <a:pos x="3" y="0"/>
                </a:cxn>
                <a:cxn ang="0">
                  <a:pos x="5" y="0"/>
                </a:cxn>
                <a:cxn ang="0">
                  <a:pos x="5" y="3"/>
                </a:cxn>
                <a:cxn ang="0">
                  <a:pos x="7" y="6"/>
                </a:cxn>
                <a:cxn ang="0">
                  <a:pos x="10" y="7"/>
                </a:cxn>
                <a:cxn ang="0">
                  <a:pos x="10" y="9"/>
                </a:cxn>
                <a:cxn ang="0">
                  <a:pos x="9" y="11"/>
                </a:cxn>
                <a:cxn ang="0">
                  <a:pos x="9" y="14"/>
                </a:cxn>
                <a:cxn ang="0">
                  <a:pos x="8" y="13"/>
                </a:cxn>
                <a:cxn ang="0">
                  <a:pos x="5" y="13"/>
                </a:cxn>
                <a:cxn ang="0">
                  <a:pos x="1" y="13"/>
                </a:cxn>
              </a:cxnLst>
              <a:rect l="0" t="0" r="r" b="b"/>
              <a:pathLst>
                <a:path w="10" h="14">
                  <a:moveTo>
                    <a:pt x="1" y="13"/>
                  </a:moveTo>
                  <a:lnTo>
                    <a:pt x="2" y="10"/>
                  </a:lnTo>
                  <a:lnTo>
                    <a:pt x="0" y="8"/>
                  </a:lnTo>
                  <a:lnTo>
                    <a:pt x="0" y="5"/>
                  </a:lnTo>
                  <a:lnTo>
                    <a:pt x="1" y="2"/>
                  </a:lnTo>
                  <a:lnTo>
                    <a:pt x="3" y="1"/>
                  </a:lnTo>
                  <a:lnTo>
                    <a:pt x="3" y="0"/>
                  </a:lnTo>
                  <a:lnTo>
                    <a:pt x="5" y="0"/>
                  </a:lnTo>
                  <a:lnTo>
                    <a:pt x="5" y="3"/>
                  </a:lnTo>
                  <a:lnTo>
                    <a:pt x="7" y="6"/>
                  </a:lnTo>
                  <a:lnTo>
                    <a:pt x="10" y="7"/>
                  </a:lnTo>
                  <a:lnTo>
                    <a:pt x="10" y="9"/>
                  </a:lnTo>
                  <a:lnTo>
                    <a:pt x="9" y="11"/>
                  </a:lnTo>
                  <a:lnTo>
                    <a:pt x="9" y="14"/>
                  </a:lnTo>
                  <a:lnTo>
                    <a:pt x="8" y="13"/>
                  </a:lnTo>
                  <a:lnTo>
                    <a:pt x="5" y="13"/>
                  </a:lnTo>
                  <a:lnTo>
                    <a:pt x="1" y="1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7" name="Freeform 39"/>
            <p:cNvSpPr>
              <a:spLocks/>
            </p:cNvSpPr>
            <p:nvPr/>
          </p:nvSpPr>
          <p:spPr bwMode="auto">
            <a:xfrm>
              <a:off x="5133347" y="3208341"/>
              <a:ext cx="317499" cy="733425"/>
            </a:xfrm>
            <a:custGeom>
              <a:avLst/>
              <a:gdLst/>
              <a:ahLst/>
              <a:cxnLst>
                <a:cxn ang="0">
                  <a:pos x="157" y="110"/>
                </a:cxn>
                <a:cxn ang="0">
                  <a:pos x="144" y="109"/>
                </a:cxn>
                <a:cxn ang="0">
                  <a:pos x="132" y="125"/>
                </a:cxn>
                <a:cxn ang="0">
                  <a:pos x="128" y="140"/>
                </a:cxn>
                <a:cxn ang="0">
                  <a:pos x="130" y="155"/>
                </a:cxn>
                <a:cxn ang="0">
                  <a:pos x="112" y="179"/>
                </a:cxn>
                <a:cxn ang="0">
                  <a:pos x="100" y="186"/>
                </a:cxn>
                <a:cxn ang="0">
                  <a:pos x="90" y="196"/>
                </a:cxn>
                <a:cxn ang="0">
                  <a:pos x="81" y="206"/>
                </a:cxn>
                <a:cxn ang="0">
                  <a:pos x="79" y="228"/>
                </a:cxn>
                <a:cxn ang="0">
                  <a:pos x="81" y="252"/>
                </a:cxn>
                <a:cxn ang="0">
                  <a:pos x="89" y="256"/>
                </a:cxn>
                <a:cxn ang="0">
                  <a:pos x="101" y="273"/>
                </a:cxn>
                <a:cxn ang="0">
                  <a:pos x="98" y="282"/>
                </a:cxn>
                <a:cxn ang="0">
                  <a:pos x="86" y="286"/>
                </a:cxn>
                <a:cxn ang="0">
                  <a:pos x="74" y="283"/>
                </a:cxn>
                <a:cxn ang="0">
                  <a:pos x="77" y="288"/>
                </a:cxn>
                <a:cxn ang="0">
                  <a:pos x="85" y="290"/>
                </a:cxn>
                <a:cxn ang="0">
                  <a:pos x="94" y="288"/>
                </a:cxn>
                <a:cxn ang="0">
                  <a:pos x="98" y="288"/>
                </a:cxn>
                <a:cxn ang="0">
                  <a:pos x="90" y="296"/>
                </a:cxn>
                <a:cxn ang="0">
                  <a:pos x="87" y="297"/>
                </a:cxn>
                <a:cxn ang="0">
                  <a:pos x="82" y="303"/>
                </a:cxn>
                <a:cxn ang="0">
                  <a:pos x="70" y="306"/>
                </a:cxn>
                <a:cxn ang="0">
                  <a:pos x="74" y="324"/>
                </a:cxn>
                <a:cxn ang="0">
                  <a:pos x="72" y="330"/>
                </a:cxn>
                <a:cxn ang="0">
                  <a:pos x="69" y="344"/>
                </a:cxn>
                <a:cxn ang="0">
                  <a:pos x="60" y="367"/>
                </a:cxn>
                <a:cxn ang="0">
                  <a:pos x="46" y="369"/>
                </a:cxn>
                <a:cxn ang="0">
                  <a:pos x="42" y="380"/>
                </a:cxn>
                <a:cxn ang="0">
                  <a:pos x="29" y="385"/>
                </a:cxn>
                <a:cxn ang="0">
                  <a:pos x="24" y="379"/>
                </a:cxn>
                <a:cxn ang="0">
                  <a:pos x="18" y="363"/>
                </a:cxn>
                <a:cxn ang="0">
                  <a:pos x="24" y="357"/>
                </a:cxn>
                <a:cxn ang="0">
                  <a:pos x="16" y="348"/>
                </a:cxn>
                <a:cxn ang="0">
                  <a:pos x="10" y="330"/>
                </a:cxn>
                <a:cxn ang="0">
                  <a:pos x="8" y="315"/>
                </a:cxn>
                <a:cxn ang="0">
                  <a:pos x="2" y="300"/>
                </a:cxn>
                <a:cxn ang="0">
                  <a:pos x="5" y="300"/>
                </a:cxn>
                <a:cxn ang="0">
                  <a:pos x="11" y="280"/>
                </a:cxn>
                <a:cxn ang="0">
                  <a:pos x="18" y="264"/>
                </a:cxn>
                <a:cxn ang="0">
                  <a:pos x="20" y="244"/>
                </a:cxn>
                <a:cxn ang="0">
                  <a:pos x="14" y="226"/>
                </a:cxn>
                <a:cxn ang="0">
                  <a:pos x="14" y="180"/>
                </a:cxn>
                <a:cxn ang="0">
                  <a:pos x="27" y="163"/>
                </a:cxn>
                <a:cxn ang="0">
                  <a:pos x="40" y="158"/>
                </a:cxn>
                <a:cxn ang="0">
                  <a:pos x="38" y="137"/>
                </a:cxn>
                <a:cxn ang="0">
                  <a:pos x="46" y="102"/>
                </a:cxn>
                <a:cxn ang="0">
                  <a:pos x="64" y="78"/>
                </a:cxn>
                <a:cxn ang="0">
                  <a:pos x="67" y="57"/>
                </a:cxn>
                <a:cxn ang="0">
                  <a:pos x="85" y="39"/>
                </a:cxn>
                <a:cxn ang="0">
                  <a:pos x="91" y="21"/>
                </a:cxn>
                <a:cxn ang="0">
                  <a:pos x="112" y="28"/>
                </a:cxn>
                <a:cxn ang="0">
                  <a:pos x="118" y="0"/>
                </a:cxn>
                <a:cxn ang="0">
                  <a:pos x="127" y="2"/>
                </a:cxn>
                <a:cxn ang="0">
                  <a:pos x="154" y="27"/>
                </a:cxn>
                <a:cxn ang="0">
                  <a:pos x="160" y="54"/>
                </a:cxn>
                <a:cxn ang="0">
                  <a:pos x="163" y="91"/>
                </a:cxn>
              </a:cxnLst>
              <a:rect l="0" t="0" r="r" b="b"/>
              <a:pathLst>
                <a:path w="167" h="385">
                  <a:moveTo>
                    <a:pt x="167" y="106"/>
                  </a:moveTo>
                  <a:lnTo>
                    <a:pt x="166" y="106"/>
                  </a:lnTo>
                  <a:lnTo>
                    <a:pt x="160" y="109"/>
                  </a:lnTo>
                  <a:lnTo>
                    <a:pt x="157" y="110"/>
                  </a:lnTo>
                  <a:lnTo>
                    <a:pt x="152" y="105"/>
                  </a:lnTo>
                  <a:lnTo>
                    <a:pt x="150" y="102"/>
                  </a:lnTo>
                  <a:lnTo>
                    <a:pt x="148" y="104"/>
                  </a:lnTo>
                  <a:lnTo>
                    <a:pt x="144" y="109"/>
                  </a:lnTo>
                  <a:lnTo>
                    <a:pt x="141" y="117"/>
                  </a:lnTo>
                  <a:lnTo>
                    <a:pt x="139" y="120"/>
                  </a:lnTo>
                  <a:lnTo>
                    <a:pt x="136" y="120"/>
                  </a:lnTo>
                  <a:lnTo>
                    <a:pt x="132" y="125"/>
                  </a:lnTo>
                  <a:lnTo>
                    <a:pt x="134" y="128"/>
                  </a:lnTo>
                  <a:lnTo>
                    <a:pt x="135" y="131"/>
                  </a:lnTo>
                  <a:lnTo>
                    <a:pt x="133" y="135"/>
                  </a:lnTo>
                  <a:lnTo>
                    <a:pt x="128" y="140"/>
                  </a:lnTo>
                  <a:lnTo>
                    <a:pt x="130" y="144"/>
                  </a:lnTo>
                  <a:lnTo>
                    <a:pt x="132" y="146"/>
                  </a:lnTo>
                  <a:lnTo>
                    <a:pt x="134" y="150"/>
                  </a:lnTo>
                  <a:lnTo>
                    <a:pt x="130" y="155"/>
                  </a:lnTo>
                  <a:lnTo>
                    <a:pt x="127" y="160"/>
                  </a:lnTo>
                  <a:lnTo>
                    <a:pt x="125" y="166"/>
                  </a:lnTo>
                  <a:lnTo>
                    <a:pt x="116" y="175"/>
                  </a:lnTo>
                  <a:lnTo>
                    <a:pt x="112" y="179"/>
                  </a:lnTo>
                  <a:lnTo>
                    <a:pt x="109" y="176"/>
                  </a:lnTo>
                  <a:lnTo>
                    <a:pt x="107" y="177"/>
                  </a:lnTo>
                  <a:lnTo>
                    <a:pt x="104" y="184"/>
                  </a:lnTo>
                  <a:lnTo>
                    <a:pt x="100" y="186"/>
                  </a:lnTo>
                  <a:lnTo>
                    <a:pt x="96" y="191"/>
                  </a:lnTo>
                  <a:lnTo>
                    <a:pt x="95" y="194"/>
                  </a:lnTo>
                  <a:lnTo>
                    <a:pt x="94" y="196"/>
                  </a:lnTo>
                  <a:lnTo>
                    <a:pt x="90" y="196"/>
                  </a:lnTo>
                  <a:lnTo>
                    <a:pt x="88" y="196"/>
                  </a:lnTo>
                  <a:lnTo>
                    <a:pt x="89" y="203"/>
                  </a:lnTo>
                  <a:lnTo>
                    <a:pt x="86" y="208"/>
                  </a:lnTo>
                  <a:lnTo>
                    <a:pt x="81" y="206"/>
                  </a:lnTo>
                  <a:lnTo>
                    <a:pt x="82" y="213"/>
                  </a:lnTo>
                  <a:lnTo>
                    <a:pt x="83" y="216"/>
                  </a:lnTo>
                  <a:lnTo>
                    <a:pt x="82" y="228"/>
                  </a:lnTo>
                  <a:lnTo>
                    <a:pt x="79" y="228"/>
                  </a:lnTo>
                  <a:lnTo>
                    <a:pt x="78" y="231"/>
                  </a:lnTo>
                  <a:lnTo>
                    <a:pt x="79" y="240"/>
                  </a:lnTo>
                  <a:lnTo>
                    <a:pt x="79" y="246"/>
                  </a:lnTo>
                  <a:lnTo>
                    <a:pt x="81" y="252"/>
                  </a:lnTo>
                  <a:lnTo>
                    <a:pt x="80" y="254"/>
                  </a:lnTo>
                  <a:lnTo>
                    <a:pt x="85" y="255"/>
                  </a:lnTo>
                  <a:lnTo>
                    <a:pt x="86" y="257"/>
                  </a:lnTo>
                  <a:lnTo>
                    <a:pt x="89" y="256"/>
                  </a:lnTo>
                  <a:lnTo>
                    <a:pt x="93" y="263"/>
                  </a:lnTo>
                  <a:lnTo>
                    <a:pt x="95" y="267"/>
                  </a:lnTo>
                  <a:lnTo>
                    <a:pt x="100" y="268"/>
                  </a:lnTo>
                  <a:lnTo>
                    <a:pt x="101" y="273"/>
                  </a:lnTo>
                  <a:lnTo>
                    <a:pt x="103" y="275"/>
                  </a:lnTo>
                  <a:lnTo>
                    <a:pt x="104" y="279"/>
                  </a:lnTo>
                  <a:lnTo>
                    <a:pt x="101" y="279"/>
                  </a:lnTo>
                  <a:lnTo>
                    <a:pt x="98" y="282"/>
                  </a:lnTo>
                  <a:lnTo>
                    <a:pt x="93" y="286"/>
                  </a:lnTo>
                  <a:lnTo>
                    <a:pt x="91" y="288"/>
                  </a:lnTo>
                  <a:lnTo>
                    <a:pt x="88" y="288"/>
                  </a:lnTo>
                  <a:lnTo>
                    <a:pt x="86" y="286"/>
                  </a:lnTo>
                  <a:lnTo>
                    <a:pt x="82" y="285"/>
                  </a:lnTo>
                  <a:lnTo>
                    <a:pt x="78" y="283"/>
                  </a:lnTo>
                  <a:lnTo>
                    <a:pt x="74" y="282"/>
                  </a:lnTo>
                  <a:lnTo>
                    <a:pt x="74" y="283"/>
                  </a:lnTo>
                  <a:lnTo>
                    <a:pt x="71" y="282"/>
                  </a:lnTo>
                  <a:lnTo>
                    <a:pt x="70" y="285"/>
                  </a:lnTo>
                  <a:lnTo>
                    <a:pt x="74" y="285"/>
                  </a:lnTo>
                  <a:lnTo>
                    <a:pt x="77" y="288"/>
                  </a:lnTo>
                  <a:lnTo>
                    <a:pt x="80" y="288"/>
                  </a:lnTo>
                  <a:lnTo>
                    <a:pt x="82" y="291"/>
                  </a:lnTo>
                  <a:lnTo>
                    <a:pt x="85" y="291"/>
                  </a:lnTo>
                  <a:lnTo>
                    <a:pt x="85" y="290"/>
                  </a:lnTo>
                  <a:lnTo>
                    <a:pt x="88" y="291"/>
                  </a:lnTo>
                  <a:lnTo>
                    <a:pt x="90" y="289"/>
                  </a:lnTo>
                  <a:lnTo>
                    <a:pt x="91" y="289"/>
                  </a:lnTo>
                  <a:lnTo>
                    <a:pt x="94" y="288"/>
                  </a:lnTo>
                  <a:lnTo>
                    <a:pt x="95" y="288"/>
                  </a:lnTo>
                  <a:lnTo>
                    <a:pt x="96" y="287"/>
                  </a:lnTo>
                  <a:lnTo>
                    <a:pt x="97" y="287"/>
                  </a:lnTo>
                  <a:lnTo>
                    <a:pt x="98" y="288"/>
                  </a:lnTo>
                  <a:lnTo>
                    <a:pt x="98" y="289"/>
                  </a:lnTo>
                  <a:lnTo>
                    <a:pt x="94" y="289"/>
                  </a:lnTo>
                  <a:lnTo>
                    <a:pt x="95" y="293"/>
                  </a:lnTo>
                  <a:lnTo>
                    <a:pt x="90" y="296"/>
                  </a:lnTo>
                  <a:lnTo>
                    <a:pt x="89" y="299"/>
                  </a:lnTo>
                  <a:lnTo>
                    <a:pt x="87" y="300"/>
                  </a:lnTo>
                  <a:lnTo>
                    <a:pt x="86" y="299"/>
                  </a:lnTo>
                  <a:lnTo>
                    <a:pt x="87" y="297"/>
                  </a:lnTo>
                  <a:lnTo>
                    <a:pt x="87" y="294"/>
                  </a:lnTo>
                  <a:lnTo>
                    <a:pt x="85" y="294"/>
                  </a:lnTo>
                  <a:lnTo>
                    <a:pt x="85" y="300"/>
                  </a:lnTo>
                  <a:lnTo>
                    <a:pt x="82" y="303"/>
                  </a:lnTo>
                  <a:lnTo>
                    <a:pt x="80" y="304"/>
                  </a:lnTo>
                  <a:lnTo>
                    <a:pt x="78" y="303"/>
                  </a:lnTo>
                  <a:lnTo>
                    <a:pt x="78" y="306"/>
                  </a:lnTo>
                  <a:lnTo>
                    <a:pt x="70" y="306"/>
                  </a:lnTo>
                  <a:lnTo>
                    <a:pt x="71" y="311"/>
                  </a:lnTo>
                  <a:lnTo>
                    <a:pt x="74" y="314"/>
                  </a:lnTo>
                  <a:lnTo>
                    <a:pt x="74" y="321"/>
                  </a:lnTo>
                  <a:lnTo>
                    <a:pt x="74" y="324"/>
                  </a:lnTo>
                  <a:lnTo>
                    <a:pt x="72" y="325"/>
                  </a:lnTo>
                  <a:lnTo>
                    <a:pt x="70" y="324"/>
                  </a:lnTo>
                  <a:lnTo>
                    <a:pt x="70" y="329"/>
                  </a:lnTo>
                  <a:lnTo>
                    <a:pt x="72" y="330"/>
                  </a:lnTo>
                  <a:lnTo>
                    <a:pt x="71" y="333"/>
                  </a:lnTo>
                  <a:lnTo>
                    <a:pt x="73" y="335"/>
                  </a:lnTo>
                  <a:lnTo>
                    <a:pt x="71" y="339"/>
                  </a:lnTo>
                  <a:lnTo>
                    <a:pt x="69" y="344"/>
                  </a:lnTo>
                  <a:lnTo>
                    <a:pt x="69" y="350"/>
                  </a:lnTo>
                  <a:lnTo>
                    <a:pt x="65" y="361"/>
                  </a:lnTo>
                  <a:lnTo>
                    <a:pt x="61" y="368"/>
                  </a:lnTo>
                  <a:lnTo>
                    <a:pt x="60" y="367"/>
                  </a:lnTo>
                  <a:lnTo>
                    <a:pt x="58" y="365"/>
                  </a:lnTo>
                  <a:lnTo>
                    <a:pt x="54" y="367"/>
                  </a:lnTo>
                  <a:lnTo>
                    <a:pt x="47" y="366"/>
                  </a:lnTo>
                  <a:lnTo>
                    <a:pt x="46" y="369"/>
                  </a:lnTo>
                  <a:lnTo>
                    <a:pt x="45" y="369"/>
                  </a:lnTo>
                  <a:lnTo>
                    <a:pt x="42" y="371"/>
                  </a:lnTo>
                  <a:lnTo>
                    <a:pt x="40" y="376"/>
                  </a:lnTo>
                  <a:lnTo>
                    <a:pt x="42" y="380"/>
                  </a:lnTo>
                  <a:lnTo>
                    <a:pt x="40" y="384"/>
                  </a:lnTo>
                  <a:lnTo>
                    <a:pt x="37" y="382"/>
                  </a:lnTo>
                  <a:lnTo>
                    <a:pt x="36" y="382"/>
                  </a:lnTo>
                  <a:lnTo>
                    <a:pt x="29" y="385"/>
                  </a:lnTo>
                  <a:lnTo>
                    <a:pt x="23" y="384"/>
                  </a:lnTo>
                  <a:lnTo>
                    <a:pt x="23" y="382"/>
                  </a:lnTo>
                  <a:lnTo>
                    <a:pt x="24" y="381"/>
                  </a:lnTo>
                  <a:lnTo>
                    <a:pt x="24" y="379"/>
                  </a:lnTo>
                  <a:lnTo>
                    <a:pt x="25" y="376"/>
                  </a:lnTo>
                  <a:lnTo>
                    <a:pt x="22" y="371"/>
                  </a:lnTo>
                  <a:lnTo>
                    <a:pt x="19" y="366"/>
                  </a:lnTo>
                  <a:lnTo>
                    <a:pt x="18" y="363"/>
                  </a:lnTo>
                  <a:lnTo>
                    <a:pt x="21" y="362"/>
                  </a:lnTo>
                  <a:lnTo>
                    <a:pt x="20" y="359"/>
                  </a:lnTo>
                  <a:lnTo>
                    <a:pt x="23" y="360"/>
                  </a:lnTo>
                  <a:lnTo>
                    <a:pt x="24" y="357"/>
                  </a:lnTo>
                  <a:lnTo>
                    <a:pt x="23" y="355"/>
                  </a:lnTo>
                  <a:lnTo>
                    <a:pt x="21" y="355"/>
                  </a:lnTo>
                  <a:lnTo>
                    <a:pt x="19" y="351"/>
                  </a:lnTo>
                  <a:lnTo>
                    <a:pt x="16" y="348"/>
                  </a:lnTo>
                  <a:lnTo>
                    <a:pt x="13" y="338"/>
                  </a:lnTo>
                  <a:lnTo>
                    <a:pt x="11" y="338"/>
                  </a:lnTo>
                  <a:lnTo>
                    <a:pt x="11" y="333"/>
                  </a:lnTo>
                  <a:lnTo>
                    <a:pt x="10" y="330"/>
                  </a:lnTo>
                  <a:lnTo>
                    <a:pt x="8" y="326"/>
                  </a:lnTo>
                  <a:lnTo>
                    <a:pt x="9" y="321"/>
                  </a:lnTo>
                  <a:lnTo>
                    <a:pt x="10" y="317"/>
                  </a:lnTo>
                  <a:lnTo>
                    <a:pt x="8" y="315"/>
                  </a:lnTo>
                  <a:lnTo>
                    <a:pt x="5" y="316"/>
                  </a:lnTo>
                  <a:lnTo>
                    <a:pt x="5" y="313"/>
                  </a:lnTo>
                  <a:lnTo>
                    <a:pt x="2" y="314"/>
                  </a:lnTo>
                  <a:lnTo>
                    <a:pt x="2" y="300"/>
                  </a:lnTo>
                  <a:lnTo>
                    <a:pt x="0" y="299"/>
                  </a:lnTo>
                  <a:lnTo>
                    <a:pt x="2" y="295"/>
                  </a:lnTo>
                  <a:lnTo>
                    <a:pt x="4" y="297"/>
                  </a:lnTo>
                  <a:lnTo>
                    <a:pt x="5" y="300"/>
                  </a:lnTo>
                  <a:lnTo>
                    <a:pt x="7" y="300"/>
                  </a:lnTo>
                  <a:lnTo>
                    <a:pt x="9" y="292"/>
                  </a:lnTo>
                  <a:lnTo>
                    <a:pt x="8" y="282"/>
                  </a:lnTo>
                  <a:lnTo>
                    <a:pt x="11" y="280"/>
                  </a:lnTo>
                  <a:lnTo>
                    <a:pt x="11" y="275"/>
                  </a:lnTo>
                  <a:lnTo>
                    <a:pt x="14" y="275"/>
                  </a:lnTo>
                  <a:lnTo>
                    <a:pt x="18" y="270"/>
                  </a:lnTo>
                  <a:lnTo>
                    <a:pt x="18" y="264"/>
                  </a:lnTo>
                  <a:lnTo>
                    <a:pt x="20" y="260"/>
                  </a:lnTo>
                  <a:lnTo>
                    <a:pt x="18" y="255"/>
                  </a:lnTo>
                  <a:lnTo>
                    <a:pt x="15" y="246"/>
                  </a:lnTo>
                  <a:lnTo>
                    <a:pt x="20" y="244"/>
                  </a:lnTo>
                  <a:lnTo>
                    <a:pt x="23" y="236"/>
                  </a:lnTo>
                  <a:lnTo>
                    <a:pt x="21" y="233"/>
                  </a:lnTo>
                  <a:lnTo>
                    <a:pt x="17" y="231"/>
                  </a:lnTo>
                  <a:lnTo>
                    <a:pt x="14" y="226"/>
                  </a:lnTo>
                  <a:lnTo>
                    <a:pt x="16" y="212"/>
                  </a:lnTo>
                  <a:lnTo>
                    <a:pt x="12" y="203"/>
                  </a:lnTo>
                  <a:lnTo>
                    <a:pt x="14" y="189"/>
                  </a:lnTo>
                  <a:lnTo>
                    <a:pt x="14" y="180"/>
                  </a:lnTo>
                  <a:lnTo>
                    <a:pt x="17" y="174"/>
                  </a:lnTo>
                  <a:lnTo>
                    <a:pt x="20" y="168"/>
                  </a:lnTo>
                  <a:lnTo>
                    <a:pt x="24" y="164"/>
                  </a:lnTo>
                  <a:lnTo>
                    <a:pt x="27" y="163"/>
                  </a:lnTo>
                  <a:lnTo>
                    <a:pt x="33" y="163"/>
                  </a:lnTo>
                  <a:lnTo>
                    <a:pt x="37" y="163"/>
                  </a:lnTo>
                  <a:lnTo>
                    <a:pt x="40" y="160"/>
                  </a:lnTo>
                  <a:lnTo>
                    <a:pt x="40" y="158"/>
                  </a:lnTo>
                  <a:lnTo>
                    <a:pt x="39" y="150"/>
                  </a:lnTo>
                  <a:lnTo>
                    <a:pt x="37" y="147"/>
                  </a:lnTo>
                  <a:lnTo>
                    <a:pt x="35" y="145"/>
                  </a:lnTo>
                  <a:lnTo>
                    <a:pt x="38" y="137"/>
                  </a:lnTo>
                  <a:lnTo>
                    <a:pt x="41" y="130"/>
                  </a:lnTo>
                  <a:lnTo>
                    <a:pt x="43" y="124"/>
                  </a:lnTo>
                  <a:lnTo>
                    <a:pt x="45" y="116"/>
                  </a:lnTo>
                  <a:lnTo>
                    <a:pt x="46" y="102"/>
                  </a:lnTo>
                  <a:lnTo>
                    <a:pt x="46" y="99"/>
                  </a:lnTo>
                  <a:lnTo>
                    <a:pt x="52" y="98"/>
                  </a:lnTo>
                  <a:lnTo>
                    <a:pt x="56" y="92"/>
                  </a:lnTo>
                  <a:lnTo>
                    <a:pt x="64" y="78"/>
                  </a:lnTo>
                  <a:lnTo>
                    <a:pt x="67" y="73"/>
                  </a:lnTo>
                  <a:lnTo>
                    <a:pt x="68" y="68"/>
                  </a:lnTo>
                  <a:lnTo>
                    <a:pt x="67" y="61"/>
                  </a:lnTo>
                  <a:lnTo>
                    <a:pt x="67" y="57"/>
                  </a:lnTo>
                  <a:lnTo>
                    <a:pt x="76" y="40"/>
                  </a:lnTo>
                  <a:lnTo>
                    <a:pt x="78" y="37"/>
                  </a:lnTo>
                  <a:lnTo>
                    <a:pt x="80" y="37"/>
                  </a:lnTo>
                  <a:lnTo>
                    <a:pt x="85" y="39"/>
                  </a:lnTo>
                  <a:lnTo>
                    <a:pt x="89" y="39"/>
                  </a:lnTo>
                  <a:lnTo>
                    <a:pt x="91" y="34"/>
                  </a:lnTo>
                  <a:lnTo>
                    <a:pt x="91" y="31"/>
                  </a:lnTo>
                  <a:lnTo>
                    <a:pt x="91" y="21"/>
                  </a:lnTo>
                  <a:lnTo>
                    <a:pt x="92" y="18"/>
                  </a:lnTo>
                  <a:lnTo>
                    <a:pt x="103" y="24"/>
                  </a:lnTo>
                  <a:lnTo>
                    <a:pt x="108" y="26"/>
                  </a:lnTo>
                  <a:lnTo>
                    <a:pt x="112" y="28"/>
                  </a:lnTo>
                  <a:lnTo>
                    <a:pt x="114" y="28"/>
                  </a:lnTo>
                  <a:lnTo>
                    <a:pt x="115" y="24"/>
                  </a:lnTo>
                  <a:lnTo>
                    <a:pt x="116" y="17"/>
                  </a:lnTo>
                  <a:lnTo>
                    <a:pt x="118" y="0"/>
                  </a:lnTo>
                  <a:lnTo>
                    <a:pt x="123" y="0"/>
                  </a:lnTo>
                  <a:lnTo>
                    <a:pt x="125" y="0"/>
                  </a:lnTo>
                  <a:lnTo>
                    <a:pt x="126" y="1"/>
                  </a:lnTo>
                  <a:lnTo>
                    <a:pt x="127" y="2"/>
                  </a:lnTo>
                  <a:lnTo>
                    <a:pt x="130" y="9"/>
                  </a:lnTo>
                  <a:lnTo>
                    <a:pt x="138" y="19"/>
                  </a:lnTo>
                  <a:lnTo>
                    <a:pt x="144" y="24"/>
                  </a:lnTo>
                  <a:lnTo>
                    <a:pt x="154" y="27"/>
                  </a:lnTo>
                  <a:lnTo>
                    <a:pt x="156" y="31"/>
                  </a:lnTo>
                  <a:lnTo>
                    <a:pt x="161" y="40"/>
                  </a:lnTo>
                  <a:lnTo>
                    <a:pt x="160" y="46"/>
                  </a:lnTo>
                  <a:lnTo>
                    <a:pt x="160" y="54"/>
                  </a:lnTo>
                  <a:lnTo>
                    <a:pt x="163" y="64"/>
                  </a:lnTo>
                  <a:lnTo>
                    <a:pt x="166" y="74"/>
                  </a:lnTo>
                  <a:lnTo>
                    <a:pt x="166" y="79"/>
                  </a:lnTo>
                  <a:lnTo>
                    <a:pt x="163" y="91"/>
                  </a:lnTo>
                  <a:lnTo>
                    <a:pt x="164" y="99"/>
                  </a:lnTo>
                  <a:lnTo>
                    <a:pt x="166" y="103"/>
                  </a:lnTo>
                  <a:lnTo>
                    <a:pt x="167" y="10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8" name="Freeform 40"/>
            <p:cNvSpPr>
              <a:spLocks/>
            </p:cNvSpPr>
            <p:nvPr/>
          </p:nvSpPr>
          <p:spPr bwMode="auto">
            <a:xfrm>
              <a:off x="4541210" y="4633913"/>
              <a:ext cx="295275" cy="239712"/>
            </a:xfrm>
            <a:custGeom>
              <a:avLst/>
              <a:gdLst/>
              <a:ahLst/>
              <a:cxnLst>
                <a:cxn ang="0">
                  <a:pos x="142" y="16"/>
                </a:cxn>
                <a:cxn ang="0">
                  <a:pos x="147" y="20"/>
                </a:cxn>
                <a:cxn ang="0">
                  <a:pos x="147" y="32"/>
                </a:cxn>
                <a:cxn ang="0">
                  <a:pos x="148" y="44"/>
                </a:cxn>
                <a:cxn ang="0">
                  <a:pos x="154" y="52"/>
                </a:cxn>
                <a:cxn ang="0">
                  <a:pos x="153" y="60"/>
                </a:cxn>
                <a:cxn ang="0">
                  <a:pos x="138" y="60"/>
                </a:cxn>
                <a:cxn ang="0">
                  <a:pos x="131" y="64"/>
                </a:cxn>
                <a:cxn ang="0">
                  <a:pos x="122" y="66"/>
                </a:cxn>
                <a:cxn ang="0">
                  <a:pos x="120" y="68"/>
                </a:cxn>
                <a:cxn ang="0">
                  <a:pos x="121" y="75"/>
                </a:cxn>
                <a:cxn ang="0">
                  <a:pos x="112" y="81"/>
                </a:cxn>
                <a:cxn ang="0">
                  <a:pos x="103" y="88"/>
                </a:cxn>
                <a:cxn ang="0">
                  <a:pos x="97" y="92"/>
                </a:cxn>
                <a:cxn ang="0">
                  <a:pos x="87" y="93"/>
                </a:cxn>
                <a:cxn ang="0">
                  <a:pos x="84" y="98"/>
                </a:cxn>
                <a:cxn ang="0">
                  <a:pos x="71" y="101"/>
                </a:cxn>
                <a:cxn ang="0">
                  <a:pos x="58" y="110"/>
                </a:cxn>
                <a:cxn ang="0">
                  <a:pos x="57" y="126"/>
                </a:cxn>
                <a:cxn ang="0">
                  <a:pos x="39" y="126"/>
                </a:cxn>
                <a:cxn ang="0">
                  <a:pos x="9" y="126"/>
                </a:cxn>
                <a:cxn ang="0">
                  <a:pos x="0" y="124"/>
                </a:cxn>
                <a:cxn ang="0">
                  <a:pos x="5" y="121"/>
                </a:cxn>
                <a:cxn ang="0">
                  <a:pos x="19" y="116"/>
                </a:cxn>
                <a:cxn ang="0">
                  <a:pos x="29" y="108"/>
                </a:cxn>
                <a:cxn ang="0">
                  <a:pos x="42" y="95"/>
                </a:cxn>
                <a:cxn ang="0">
                  <a:pos x="45" y="87"/>
                </a:cxn>
                <a:cxn ang="0">
                  <a:pos x="42" y="78"/>
                </a:cxn>
                <a:cxn ang="0">
                  <a:pos x="42" y="71"/>
                </a:cxn>
                <a:cxn ang="0">
                  <a:pos x="49" y="60"/>
                </a:cxn>
                <a:cxn ang="0">
                  <a:pos x="49" y="53"/>
                </a:cxn>
                <a:cxn ang="0">
                  <a:pos x="57" y="43"/>
                </a:cxn>
                <a:cxn ang="0">
                  <a:pos x="67" y="37"/>
                </a:cxn>
                <a:cxn ang="0">
                  <a:pos x="79" y="31"/>
                </a:cxn>
                <a:cxn ang="0">
                  <a:pos x="85" y="22"/>
                </a:cxn>
                <a:cxn ang="0">
                  <a:pos x="92" y="2"/>
                </a:cxn>
                <a:cxn ang="0">
                  <a:pos x="97" y="0"/>
                </a:cxn>
                <a:cxn ang="0">
                  <a:pos x="102" y="7"/>
                </a:cxn>
                <a:cxn ang="0">
                  <a:pos x="109" y="11"/>
                </a:cxn>
                <a:cxn ang="0">
                  <a:pos x="117" y="11"/>
                </a:cxn>
                <a:cxn ang="0">
                  <a:pos x="127" y="9"/>
                </a:cxn>
                <a:cxn ang="0">
                  <a:pos x="132" y="11"/>
                </a:cxn>
                <a:cxn ang="0">
                  <a:pos x="138" y="13"/>
                </a:cxn>
              </a:cxnLst>
              <a:rect l="0" t="0" r="r" b="b"/>
              <a:pathLst>
                <a:path w="155" h="126">
                  <a:moveTo>
                    <a:pt x="141" y="13"/>
                  </a:moveTo>
                  <a:lnTo>
                    <a:pt x="142" y="16"/>
                  </a:lnTo>
                  <a:lnTo>
                    <a:pt x="145" y="18"/>
                  </a:lnTo>
                  <a:lnTo>
                    <a:pt x="147" y="20"/>
                  </a:lnTo>
                  <a:lnTo>
                    <a:pt x="147" y="26"/>
                  </a:lnTo>
                  <a:lnTo>
                    <a:pt x="147" y="32"/>
                  </a:lnTo>
                  <a:lnTo>
                    <a:pt x="147" y="41"/>
                  </a:lnTo>
                  <a:lnTo>
                    <a:pt x="148" y="44"/>
                  </a:lnTo>
                  <a:lnTo>
                    <a:pt x="151" y="49"/>
                  </a:lnTo>
                  <a:lnTo>
                    <a:pt x="154" y="52"/>
                  </a:lnTo>
                  <a:lnTo>
                    <a:pt x="155" y="53"/>
                  </a:lnTo>
                  <a:lnTo>
                    <a:pt x="153" y="60"/>
                  </a:lnTo>
                  <a:lnTo>
                    <a:pt x="142" y="60"/>
                  </a:lnTo>
                  <a:lnTo>
                    <a:pt x="138" y="60"/>
                  </a:lnTo>
                  <a:lnTo>
                    <a:pt x="133" y="60"/>
                  </a:lnTo>
                  <a:lnTo>
                    <a:pt x="131" y="64"/>
                  </a:lnTo>
                  <a:lnTo>
                    <a:pt x="129" y="65"/>
                  </a:lnTo>
                  <a:lnTo>
                    <a:pt x="122" y="66"/>
                  </a:lnTo>
                  <a:lnTo>
                    <a:pt x="120" y="67"/>
                  </a:lnTo>
                  <a:lnTo>
                    <a:pt x="120" y="68"/>
                  </a:lnTo>
                  <a:lnTo>
                    <a:pt x="120" y="71"/>
                  </a:lnTo>
                  <a:lnTo>
                    <a:pt x="121" y="75"/>
                  </a:lnTo>
                  <a:lnTo>
                    <a:pt x="121" y="77"/>
                  </a:lnTo>
                  <a:lnTo>
                    <a:pt x="112" y="81"/>
                  </a:lnTo>
                  <a:lnTo>
                    <a:pt x="105" y="83"/>
                  </a:lnTo>
                  <a:lnTo>
                    <a:pt x="103" y="88"/>
                  </a:lnTo>
                  <a:lnTo>
                    <a:pt x="100" y="90"/>
                  </a:lnTo>
                  <a:lnTo>
                    <a:pt x="97" y="92"/>
                  </a:lnTo>
                  <a:lnTo>
                    <a:pt x="92" y="93"/>
                  </a:lnTo>
                  <a:lnTo>
                    <a:pt x="87" y="93"/>
                  </a:lnTo>
                  <a:lnTo>
                    <a:pt x="86" y="98"/>
                  </a:lnTo>
                  <a:lnTo>
                    <a:pt x="84" y="98"/>
                  </a:lnTo>
                  <a:lnTo>
                    <a:pt x="76" y="98"/>
                  </a:lnTo>
                  <a:lnTo>
                    <a:pt x="71" y="101"/>
                  </a:lnTo>
                  <a:lnTo>
                    <a:pt x="62" y="108"/>
                  </a:lnTo>
                  <a:lnTo>
                    <a:pt x="58" y="110"/>
                  </a:lnTo>
                  <a:lnTo>
                    <a:pt x="58" y="113"/>
                  </a:lnTo>
                  <a:lnTo>
                    <a:pt x="57" y="126"/>
                  </a:lnTo>
                  <a:lnTo>
                    <a:pt x="49" y="126"/>
                  </a:lnTo>
                  <a:lnTo>
                    <a:pt x="39" y="126"/>
                  </a:lnTo>
                  <a:lnTo>
                    <a:pt x="24" y="126"/>
                  </a:lnTo>
                  <a:lnTo>
                    <a:pt x="9" y="126"/>
                  </a:lnTo>
                  <a:lnTo>
                    <a:pt x="0" y="126"/>
                  </a:lnTo>
                  <a:lnTo>
                    <a:pt x="0" y="124"/>
                  </a:lnTo>
                  <a:lnTo>
                    <a:pt x="3" y="122"/>
                  </a:lnTo>
                  <a:lnTo>
                    <a:pt x="5" y="121"/>
                  </a:lnTo>
                  <a:lnTo>
                    <a:pt x="13" y="119"/>
                  </a:lnTo>
                  <a:lnTo>
                    <a:pt x="19" y="116"/>
                  </a:lnTo>
                  <a:lnTo>
                    <a:pt x="22" y="114"/>
                  </a:lnTo>
                  <a:lnTo>
                    <a:pt x="29" y="108"/>
                  </a:lnTo>
                  <a:lnTo>
                    <a:pt x="36" y="102"/>
                  </a:lnTo>
                  <a:lnTo>
                    <a:pt x="42" y="95"/>
                  </a:lnTo>
                  <a:lnTo>
                    <a:pt x="44" y="90"/>
                  </a:lnTo>
                  <a:lnTo>
                    <a:pt x="45" y="87"/>
                  </a:lnTo>
                  <a:lnTo>
                    <a:pt x="45" y="84"/>
                  </a:lnTo>
                  <a:lnTo>
                    <a:pt x="42" y="78"/>
                  </a:lnTo>
                  <a:lnTo>
                    <a:pt x="42" y="74"/>
                  </a:lnTo>
                  <a:lnTo>
                    <a:pt x="42" y="71"/>
                  </a:lnTo>
                  <a:lnTo>
                    <a:pt x="45" y="66"/>
                  </a:lnTo>
                  <a:lnTo>
                    <a:pt x="49" y="60"/>
                  </a:lnTo>
                  <a:lnTo>
                    <a:pt x="50" y="56"/>
                  </a:lnTo>
                  <a:lnTo>
                    <a:pt x="49" y="53"/>
                  </a:lnTo>
                  <a:lnTo>
                    <a:pt x="50" y="51"/>
                  </a:lnTo>
                  <a:lnTo>
                    <a:pt x="57" y="43"/>
                  </a:lnTo>
                  <a:lnTo>
                    <a:pt x="61" y="39"/>
                  </a:lnTo>
                  <a:lnTo>
                    <a:pt x="67" y="37"/>
                  </a:lnTo>
                  <a:lnTo>
                    <a:pt x="74" y="34"/>
                  </a:lnTo>
                  <a:lnTo>
                    <a:pt x="79" y="31"/>
                  </a:lnTo>
                  <a:lnTo>
                    <a:pt x="82" y="27"/>
                  </a:lnTo>
                  <a:lnTo>
                    <a:pt x="85" y="22"/>
                  </a:lnTo>
                  <a:lnTo>
                    <a:pt x="88" y="16"/>
                  </a:lnTo>
                  <a:lnTo>
                    <a:pt x="92" y="2"/>
                  </a:lnTo>
                  <a:lnTo>
                    <a:pt x="94" y="1"/>
                  </a:lnTo>
                  <a:lnTo>
                    <a:pt x="97" y="0"/>
                  </a:lnTo>
                  <a:lnTo>
                    <a:pt x="98" y="1"/>
                  </a:lnTo>
                  <a:lnTo>
                    <a:pt x="102" y="7"/>
                  </a:lnTo>
                  <a:lnTo>
                    <a:pt x="103" y="7"/>
                  </a:lnTo>
                  <a:lnTo>
                    <a:pt x="109" y="11"/>
                  </a:lnTo>
                  <a:lnTo>
                    <a:pt x="114" y="11"/>
                  </a:lnTo>
                  <a:lnTo>
                    <a:pt x="117" y="11"/>
                  </a:lnTo>
                  <a:lnTo>
                    <a:pt x="124" y="11"/>
                  </a:lnTo>
                  <a:lnTo>
                    <a:pt x="127" y="9"/>
                  </a:lnTo>
                  <a:lnTo>
                    <a:pt x="130" y="7"/>
                  </a:lnTo>
                  <a:lnTo>
                    <a:pt x="132" y="11"/>
                  </a:lnTo>
                  <a:lnTo>
                    <a:pt x="134" y="12"/>
                  </a:lnTo>
                  <a:lnTo>
                    <a:pt x="138" y="13"/>
                  </a:lnTo>
                  <a:lnTo>
                    <a:pt x="141" y="1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29" name="Freeform 41"/>
            <p:cNvSpPr>
              <a:spLocks noEditPoints="1"/>
            </p:cNvSpPr>
            <p:nvPr/>
          </p:nvSpPr>
          <p:spPr bwMode="auto">
            <a:xfrm>
              <a:off x="5007936" y="3956050"/>
              <a:ext cx="223838" cy="298450"/>
            </a:xfrm>
            <a:custGeom>
              <a:avLst/>
              <a:gdLst/>
              <a:ahLst/>
              <a:cxnLst>
                <a:cxn ang="0">
                  <a:pos x="21" y="141"/>
                </a:cxn>
                <a:cxn ang="0">
                  <a:pos x="26" y="123"/>
                </a:cxn>
                <a:cxn ang="0">
                  <a:pos x="18" y="121"/>
                </a:cxn>
                <a:cxn ang="0">
                  <a:pos x="7" y="116"/>
                </a:cxn>
                <a:cxn ang="0">
                  <a:pos x="3" y="105"/>
                </a:cxn>
                <a:cxn ang="0">
                  <a:pos x="1" y="90"/>
                </a:cxn>
                <a:cxn ang="0">
                  <a:pos x="2" y="83"/>
                </a:cxn>
                <a:cxn ang="0">
                  <a:pos x="3" y="74"/>
                </a:cxn>
                <a:cxn ang="0">
                  <a:pos x="4" y="66"/>
                </a:cxn>
                <a:cxn ang="0">
                  <a:pos x="15" y="59"/>
                </a:cxn>
                <a:cxn ang="0">
                  <a:pos x="11" y="52"/>
                </a:cxn>
                <a:cxn ang="0">
                  <a:pos x="16" y="39"/>
                </a:cxn>
                <a:cxn ang="0">
                  <a:pos x="19" y="30"/>
                </a:cxn>
                <a:cxn ang="0">
                  <a:pos x="28" y="34"/>
                </a:cxn>
                <a:cxn ang="0">
                  <a:pos x="31" y="31"/>
                </a:cxn>
                <a:cxn ang="0">
                  <a:pos x="41" y="25"/>
                </a:cxn>
                <a:cxn ang="0">
                  <a:pos x="37" y="18"/>
                </a:cxn>
                <a:cxn ang="0">
                  <a:pos x="38" y="13"/>
                </a:cxn>
                <a:cxn ang="0">
                  <a:pos x="36" y="1"/>
                </a:cxn>
                <a:cxn ang="0">
                  <a:pos x="53" y="10"/>
                </a:cxn>
                <a:cxn ang="0">
                  <a:pos x="57" y="13"/>
                </a:cxn>
                <a:cxn ang="0">
                  <a:pos x="66" y="18"/>
                </a:cxn>
                <a:cxn ang="0">
                  <a:pos x="68" y="24"/>
                </a:cxn>
                <a:cxn ang="0">
                  <a:pos x="87" y="14"/>
                </a:cxn>
                <a:cxn ang="0">
                  <a:pos x="96" y="19"/>
                </a:cxn>
                <a:cxn ang="0">
                  <a:pos x="101" y="26"/>
                </a:cxn>
                <a:cxn ang="0">
                  <a:pos x="108" y="29"/>
                </a:cxn>
                <a:cxn ang="0">
                  <a:pos x="108" y="48"/>
                </a:cxn>
                <a:cxn ang="0">
                  <a:pos x="113" y="62"/>
                </a:cxn>
                <a:cxn ang="0">
                  <a:pos x="114" y="71"/>
                </a:cxn>
                <a:cxn ang="0">
                  <a:pos x="114" y="87"/>
                </a:cxn>
                <a:cxn ang="0">
                  <a:pos x="109" y="85"/>
                </a:cxn>
                <a:cxn ang="0">
                  <a:pos x="98" y="90"/>
                </a:cxn>
                <a:cxn ang="0">
                  <a:pos x="92" y="94"/>
                </a:cxn>
                <a:cxn ang="0">
                  <a:pos x="83" y="99"/>
                </a:cxn>
                <a:cxn ang="0">
                  <a:pos x="85" y="107"/>
                </a:cxn>
                <a:cxn ang="0">
                  <a:pos x="90" y="117"/>
                </a:cxn>
                <a:cxn ang="0">
                  <a:pos x="99" y="124"/>
                </a:cxn>
                <a:cxn ang="0">
                  <a:pos x="97" y="132"/>
                </a:cxn>
                <a:cxn ang="0">
                  <a:pos x="88" y="142"/>
                </a:cxn>
                <a:cxn ang="0">
                  <a:pos x="91" y="154"/>
                </a:cxn>
                <a:cxn ang="0">
                  <a:pos x="85" y="151"/>
                </a:cxn>
                <a:cxn ang="0">
                  <a:pos x="72" y="153"/>
                </a:cxn>
                <a:cxn ang="0">
                  <a:pos x="64" y="154"/>
                </a:cxn>
                <a:cxn ang="0">
                  <a:pos x="58" y="154"/>
                </a:cxn>
                <a:cxn ang="0">
                  <a:pos x="53" y="154"/>
                </a:cxn>
                <a:cxn ang="0">
                  <a:pos x="49" y="153"/>
                </a:cxn>
                <a:cxn ang="0">
                  <a:pos x="35" y="150"/>
                </a:cxn>
                <a:cxn ang="0">
                  <a:pos x="29" y="151"/>
                </a:cxn>
                <a:cxn ang="0">
                  <a:pos x="106" y="25"/>
                </a:cxn>
                <a:cxn ang="0">
                  <a:pos x="101" y="20"/>
                </a:cxn>
              </a:cxnLst>
              <a:rect l="0" t="0" r="r" b="b"/>
              <a:pathLst>
                <a:path w="118" h="157">
                  <a:moveTo>
                    <a:pt x="21" y="152"/>
                  </a:moveTo>
                  <a:lnTo>
                    <a:pt x="20" y="150"/>
                  </a:lnTo>
                  <a:lnTo>
                    <a:pt x="21" y="144"/>
                  </a:lnTo>
                  <a:lnTo>
                    <a:pt x="21" y="143"/>
                  </a:lnTo>
                  <a:lnTo>
                    <a:pt x="21" y="141"/>
                  </a:lnTo>
                  <a:lnTo>
                    <a:pt x="23" y="137"/>
                  </a:lnTo>
                  <a:lnTo>
                    <a:pt x="23" y="134"/>
                  </a:lnTo>
                  <a:lnTo>
                    <a:pt x="23" y="132"/>
                  </a:lnTo>
                  <a:lnTo>
                    <a:pt x="29" y="125"/>
                  </a:lnTo>
                  <a:lnTo>
                    <a:pt x="26" y="123"/>
                  </a:lnTo>
                  <a:lnTo>
                    <a:pt x="23" y="124"/>
                  </a:lnTo>
                  <a:lnTo>
                    <a:pt x="20" y="123"/>
                  </a:lnTo>
                  <a:lnTo>
                    <a:pt x="20" y="121"/>
                  </a:lnTo>
                  <a:lnTo>
                    <a:pt x="18" y="121"/>
                  </a:lnTo>
                  <a:lnTo>
                    <a:pt x="18" y="121"/>
                  </a:lnTo>
                  <a:lnTo>
                    <a:pt x="14" y="122"/>
                  </a:lnTo>
                  <a:lnTo>
                    <a:pt x="14" y="121"/>
                  </a:lnTo>
                  <a:lnTo>
                    <a:pt x="11" y="121"/>
                  </a:lnTo>
                  <a:lnTo>
                    <a:pt x="9" y="119"/>
                  </a:lnTo>
                  <a:lnTo>
                    <a:pt x="7" y="116"/>
                  </a:lnTo>
                  <a:lnTo>
                    <a:pt x="7" y="113"/>
                  </a:lnTo>
                  <a:lnTo>
                    <a:pt x="8" y="111"/>
                  </a:lnTo>
                  <a:lnTo>
                    <a:pt x="8" y="109"/>
                  </a:lnTo>
                  <a:lnTo>
                    <a:pt x="5" y="108"/>
                  </a:lnTo>
                  <a:lnTo>
                    <a:pt x="3" y="105"/>
                  </a:lnTo>
                  <a:lnTo>
                    <a:pt x="3" y="102"/>
                  </a:lnTo>
                  <a:lnTo>
                    <a:pt x="5" y="99"/>
                  </a:lnTo>
                  <a:lnTo>
                    <a:pt x="5" y="95"/>
                  </a:lnTo>
                  <a:lnTo>
                    <a:pt x="3" y="91"/>
                  </a:lnTo>
                  <a:lnTo>
                    <a:pt x="1" y="90"/>
                  </a:lnTo>
                  <a:lnTo>
                    <a:pt x="2" y="87"/>
                  </a:lnTo>
                  <a:lnTo>
                    <a:pt x="1" y="85"/>
                  </a:lnTo>
                  <a:lnTo>
                    <a:pt x="0" y="85"/>
                  </a:lnTo>
                  <a:lnTo>
                    <a:pt x="1" y="84"/>
                  </a:lnTo>
                  <a:lnTo>
                    <a:pt x="2" y="83"/>
                  </a:lnTo>
                  <a:lnTo>
                    <a:pt x="4" y="82"/>
                  </a:lnTo>
                  <a:lnTo>
                    <a:pt x="2" y="81"/>
                  </a:lnTo>
                  <a:lnTo>
                    <a:pt x="4" y="78"/>
                  </a:lnTo>
                  <a:lnTo>
                    <a:pt x="4" y="76"/>
                  </a:lnTo>
                  <a:lnTo>
                    <a:pt x="3" y="74"/>
                  </a:lnTo>
                  <a:lnTo>
                    <a:pt x="3" y="71"/>
                  </a:lnTo>
                  <a:lnTo>
                    <a:pt x="1" y="70"/>
                  </a:lnTo>
                  <a:lnTo>
                    <a:pt x="1" y="68"/>
                  </a:lnTo>
                  <a:lnTo>
                    <a:pt x="3" y="67"/>
                  </a:lnTo>
                  <a:lnTo>
                    <a:pt x="4" y="66"/>
                  </a:lnTo>
                  <a:lnTo>
                    <a:pt x="6" y="67"/>
                  </a:lnTo>
                  <a:lnTo>
                    <a:pt x="10" y="66"/>
                  </a:lnTo>
                  <a:lnTo>
                    <a:pt x="12" y="65"/>
                  </a:lnTo>
                  <a:lnTo>
                    <a:pt x="13" y="61"/>
                  </a:lnTo>
                  <a:lnTo>
                    <a:pt x="15" y="59"/>
                  </a:lnTo>
                  <a:lnTo>
                    <a:pt x="15" y="56"/>
                  </a:lnTo>
                  <a:lnTo>
                    <a:pt x="14" y="54"/>
                  </a:lnTo>
                  <a:lnTo>
                    <a:pt x="13" y="55"/>
                  </a:lnTo>
                  <a:lnTo>
                    <a:pt x="10" y="54"/>
                  </a:lnTo>
                  <a:lnTo>
                    <a:pt x="11" y="52"/>
                  </a:lnTo>
                  <a:lnTo>
                    <a:pt x="11" y="50"/>
                  </a:lnTo>
                  <a:lnTo>
                    <a:pt x="14" y="51"/>
                  </a:lnTo>
                  <a:lnTo>
                    <a:pt x="15" y="47"/>
                  </a:lnTo>
                  <a:lnTo>
                    <a:pt x="17" y="43"/>
                  </a:lnTo>
                  <a:lnTo>
                    <a:pt x="16" y="39"/>
                  </a:lnTo>
                  <a:lnTo>
                    <a:pt x="17" y="38"/>
                  </a:lnTo>
                  <a:lnTo>
                    <a:pt x="14" y="36"/>
                  </a:lnTo>
                  <a:lnTo>
                    <a:pt x="15" y="31"/>
                  </a:lnTo>
                  <a:lnTo>
                    <a:pt x="16" y="30"/>
                  </a:lnTo>
                  <a:lnTo>
                    <a:pt x="19" y="30"/>
                  </a:lnTo>
                  <a:lnTo>
                    <a:pt x="25" y="29"/>
                  </a:lnTo>
                  <a:lnTo>
                    <a:pt x="27" y="29"/>
                  </a:lnTo>
                  <a:lnTo>
                    <a:pt x="27" y="30"/>
                  </a:lnTo>
                  <a:lnTo>
                    <a:pt x="28" y="33"/>
                  </a:lnTo>
                  <a:lnTo>
                    <a:pt x="28" y="34"/>
                  </a:lnTo>
                  <a:lnTo>
                    <a:pt x="29" y="36"/>
                  </a:lnTo>
                  <a:lnTo>
                    <a:pt x="30" y="35"/>
                  </a:lnTo>
                  <a:lnTo>
                    <a:pt x="31" y="33"/>
                  </a:lnTo>
                  <a:lnTo>
                    <a:pt x="29" y="31"/>
                  </a:lnTo>
                  <a:lnTo>
                    <a:pt x="31" y="31"/>
                  </a:lnTo>
                  <a:lnTo>
                    <a:pt x="34" y="33"/>
                  </a:lnTo>
                  <a:lnTo>
                    <a:pt x="32" y="29"/>
                  </a:lnTo>
                  <a:lnTo>
                    <a:pt x="34" y="25"/>
                  </a:lnTo>
                  <a:lnTo>
                    <a:pt x="38" y="27"/>
                  </a:lnTo>
                  <a:lnTo>
                    <a:pt x="41" y="25"/>
                  </a:lnTo>
                  <a:lnTo>
                    <a:pt x="38" y="24"/>
                  </a:lnTo>
                  <a:lnTo>
                    <a:pt x="38" y="22"/>
                  </a:lnTo>
                  <a:lnTo>
                    <a:pt x="39" y="21"/>
                  </a:lnTo>
                  <a:lnTo>
                    <a:pt x="38" y="19"/>
                  </a:lnTo>
                  <a:lnTo>
                    <a:pt x="37" y="18"/>
                  </a:lnTo>
                  <a:lnTo>
                    <a:pt x="38" y="17"/>
                  </a:lnTo>
                  <a:lnTo>
                    <a:pt x="38" y="16"/>
                  </a:lnTo>
                  <a:lnTo>
                    <a:pt x="35" y="17"/>
                  </a:lnTo>
                  <a:lnTo>
                    <a:pt x="34" y="15"/>
                  </a:lnTo>
                  <a:lnTo>
                    <a:pt x="38" y="13"/>
                  </a:lnTo>
                  <a:lnTo>
                    <a:pt x="39" y="12"/>
                  </a:lnTo>
                  <a:lnTo>
                    <a:pt x="37" y="7"/>
                  </a:lnTo>
                  <a:lnTo>
                    <a:pt x="35" y="4"/>
                  </a:lnTo>
                  <a:lnTo>
                    <a:pt x="35" y="1"/>
                  </a:lnTo>
                  <a:lnTo>
                    <a:pt x="36" y="1"/>
                  </a:lnTo>
                  <a:lnTo>
                    <a:pt x="46" y="0"/>
                  </a:lnTo>
                  <a:lnTo>
                    <a:pt x="48" y="1"/>
                  </a:lnTo>
                  <a:lnTo>
                    <a:pt x="51" y="5"/>
                  </a:lnTo>
                  <a:lnTo>
                    <a:pt x="53" y="8"/>
                  </a:lnTo>
                  <a:lnTo>
                    <a:pt x="53" y="10"/>
                  </a:lnTo>
                  <a:lnTo>
                    <a:pt x="51" y="12"/>
                  </a:lnTo>
                  <a:lnTo>
                    <a:pt x="54" y="11"/>
                  </a:lnTo>
                  <a:lnTo>
                    <a:pt x="55" y="13"/>
                  </a:lnTo>
                  <a:lnTo>
                    <a:pt x="56" y="13"/>
                  </a:lnTo>
                  <a:lnTo>
                    <a:pt x="57" y="13"/>
                  </a:lnTo>
                  <a:lnTo>
                    <a:pt x="59" y="15"/>
                  </a:lnTo>
                  <a:lnTo>
                    <a:pt x="61" y="15"/>
                  </a:lnTo>
                  <a:lnTo>
                    <a:pt x="66" y="14"/>
                  </a:lnTo>
                  <a:lnTo>
                    <a:pt x="67" y="16"/>
                  </a:lnTo>
                  <a:lnTo>
                    <a:pt x="66" y="18"/>
                  </a:lnTo>
                  <a:lnTo>
                    <a:pt x="66" y="19"/>
                  </a:lnTo>
                  <a:lnTo>
                    <a:pt x="62" y="22"/>
                  </a:lnTo>
                  <a:lnTo>
                    <a:pt x="64" y="24"/>
                  </a:lnTo>
                  <a:lnTo>
                    <a:pt x="68" y="22"/>
                  </a:lnTo>
                  <a:lnTo>
                    <a:pt x="68" y="24"/>
                  </a:lnTo>
                  <a:lnTo>
                    <a:pt x="71" y="24"/>
                  </a:lnTo>
                  <a:lnTo>
                    <a:pt x="73" y="20"/>
                  </a:lnTo>
                  <a:lnTo>
                    <a:pt x="79" y="19"/>
                  </a:lnTo>
                  <a:lnTo>
                    <a:pt x="83" y="16"/>
                  </a:lnTo>
                  <a:lnTo>
                    <a:pt x="87" y="14"/>
                  </a:lnTo>
                  <a:lnTo>
                    <a:pt x="89" y="15"/>
                  </a:lnTo>
                  <a:lnTo>
                    <a:pt x="91" y="13"/>
                  </a:lnTo>
                  <a:lnTo>
                    <a:pt x="92" y="15"/>
                  </a:lnTo>
                  <a:lnTo>
                    <a:pt x="92" y="17"/>
                  </a:lnTo>
                  <a:lnTo>
                    <a:pt x="96" y="19"/>
                  </a:lnTo>
                  <a:lnTo>
                    <a:pt x="97" y="20"/>
                  </a:lnTo>
                  <a:lnTo>
                    <a:pt x="100" y="19"/>
                  </a:lnTo>
                  <a:lnTo>
                    <a:pt x="101" y="20"/>
                  </a:lnTo>
                  <a:lnTo>
                    <a:pt x="101" y="24"/>
                  </a:lnTo>
                  <a:lnTo>
                    <a:pt x="101" y="26"/>
                  </a:lnTo>
                  <a:lnTo>
                    <a:pt x="103" y="27"/>
                  </a:lnTo>
                  <a:lnTo>
                    <a:pt x="104" y="28"/>
                  </a:lnTo>
                  <a:lnTo>
                    <a:pt x="107" y="28"/>
                  </a:lnTo>
                  <a:lnTo>
                    <a:pt x="107" y="29"/>
                  </a:lnTo>
                  <a:lnTo>
                    <a:pt x="108" y="29"/>
                  </a:lnTo>
                  <a:lnTo>
                    <a:pt x="110" y="37"/>
                  </a:lnTo>
                  <a:lnTo>
                    <a:pt x="109" y="43"/>
                  </a:lnTo>
                  <a:lnTo>
                    <a:pt x="106" y="44"/>
                  </a:lnTo>
                  <a:lnTo>
                    <a:pt x="106" y="47"/>
                  </a:lnTo>
                  <a:lnTo>
                    <a:pt x="108" y="48"/>
                  </a:lnTo>
                  <a:lnTo>
                    <a:pt x="112" y="52"/>
                  </a:lnTo>
                  <a:lnTo>
                    <a:pt x="111" y="56"/>
                  </a:lnTo>
                  <a:lnTo>
                    <a:pt x="112" y="58"/>
                  </a:lnTo>
                  <a:lnTo>
                    <a:pt x="113" y="59"/>
                  </a:lnTo>
                  <a:lnTo>
                    <a:pt x="113" y="62"/>
                  </a:lnTo>
                  <a:lnTo>
                    <a:pt x="114" y="63"/>
                  </a:lnTo>
                  <a:lnTo>
                    <a:pt x="113" y="66"/>
                  </a:lnTo>
                  <a:lnTo>
                    <a:pt x="112" y="67"/>
                  </a:lnTo>
                  <a:lnTo>
                    <a:pt x="112" y="69"/>
                  </a:lnTo>
                  <a:lnTo>
                    <a:pt x="114" y="71"/>
                  </a:lnTo>
                  <a:lnTo>
                    <a:pt x="113" y="73"/>
                  </a:lnTo>
                  <a:lnTo>
                    <a:pt x="116" y="75"/>
                  </a:lnTo>
                  <a:lnTo>
                    <a:pt x="118" y="80"/>
                  </a:lnTo>
                  <a:lnTo>
                    <a:pt x="115" y="86"/>
                  </a:lnTo>
                  <a:lnTo>
                    <a:pt x="114" y="87"/>
                  </a:lnTo>
                  <a:lnTo>
                    <a:pt x="112" y="87"/>
                  </a:lnTo>
                  <a:lnTo>
                    <a:pt x="112" y="84"/>
                  </a:lnTo>
                  <a:lnTo>
                    <a:pt x="110" y="83"/>
                  </a:lnTo>
                  <a:lnTo>
                    <a:pt x="108" y="84"/>
                  </a:lnTo>
                  <a:lnTo>
                    <a:pt x="109" y="85"/>
                  </a:lnTo>
                  <a:lnTo>
                    <a:pt x="108" y="87"/>
                  </a:lnTo>
                  <a:lnTo>
                    <a:pt x="106" y="87"/>
                  </a:lnTo>
                  <a:lnTo>
                    <a:pt x="103" y="88"/>
                  </a:lnTo>
                  <a:lnTo>
                    <a:pt x="103" y="89"/>
                  </a:lnTo>
                  <a:lnTo>
                    <a:pt x="98" y="90"/>
                  </a:lnTo>
                  <a:lnTo>
                    <a:pt x="98" y="91"/>
                  </a:lnTo>
                  <a:lnTo>
                    <a:pt x="97" y="91"/>
                  </a:lnTo>
                  <a:lnTo>
                    <a:pt x="95" y="91"/>
                  </a:lnTo>
                  <a:lnTo>
                    <a:pt x="94" y="93"/>
                  </a:lnTo>
                  <a:lnTo>
                    <a:pt x="92" y="94"/>
                  </a:lnTo>
                  <a:lnTo>
                    <a:pt x="91" y="95"/>
                  </a:lnTo>
                  <a:lnTo>
                    <a:pt x="89" y="95"/>
                  </a:lnTo>
                  <a:lnTo>
                    <a:pt x="86" y="97"/>
                  </a:lnTo>
                  <a:lnTo>
                    <a:pt x="85" y="97"/>
                  </a:lnTo>
                  <a:lnTo>
                    <a:pt x="83" y="99"/>
                  </a:lnTo>
                  <a:lnTo>
                    <a:pt x="82" y="100"/>
                  </a:lnTo>
                  <a:lnTo>
                    <a:pt x="82" y="100"/>
                  </a:lnTo>
                  <a:lnTo>
                    <a:pt x="83" y="104"/>
                  </a:lnTo>
                  <a:lnTo>
                    <a:pt x="86" y="105"/>
                  </a:lnTo>
                  <a:lnTo>
                    <a:pt x="85" y="107"/>
                  </a:lnTo>
                  <a:lnTo>
                    <a:pt x="85" y="111"/>
                  </a:lnTo>
                  <a:lnTo>
                    <a:pt x="85" y="111"/>
                  </a:lnTo>
                  <a:lnTo>
                    <a:pt x="86" y="114"/>
                  </a:lnTo>
                  <a:lnTo>
                    <a:pt x="87" y="115"/>
                  </a:lnTo>
                  <a:lnTo>
                    <a:pt x="90" y="117"/>
                  </a:lnTo>
                  <a:lnTo>
                    <a:pt x="91" y="117"/>
                  </a:lnTo>
                  <a:lnTo>
                    <a:pt x="94" y="121"/>
                  </a:lnTo>
                  <a:lnTo>
                    <a:pt x="97" y="123"/>
                  </a:lnTo>
                  <a:lnTo>
                    <a:pt x="98" y="125"/>
                  </a:lnTo>
                  <a:lnTo>
                    <a:pt x="99" y="124"/>
                  </a:lnTo>
                  <a:lnTo>
                    <a:pt x="100" y="126"/>
                  </a:lnTo>
                  <a:lnTo>
                    <a:pt x="101" y="126"/>
                  </a:lnTo>
                  <a:lnTo>
                    <a:pt x="104" y="132"/>
                  </a:lnTo>
                  <a:lnTo>
                    <a:pt x="100" y="134"/>
                  </a:lnTo>
                  <a:lnTo>
                    <a:pt x="97" y="132"/>
                  </a:lnTo>
                  <a:lnTo>
                    <a:pt x="97" y="133"/>
                  </a:lnTo>
                  <a:lnTo>
                    <a:pt x="96" y="136"/>
                  </a:lnTo>
                  <a:lnTo>
                    <a:pt x="95" y="137"/>
                  </a:lnTo>
                  <a:lnTo>
                    <a:pt x="90" y="140"/>
                  </a:lnTo>
                  <a:lnTo>
                    <a:pt x="88" y="142"/>
                  </a:lnTo>
                  <a:lnTo>
                    <a:pt x="91" y="147"/>
                  </a:lnTo>
                  <a:lnTo>
                    <a:pt x="89" y="149"/>
                  </a:lnTo>
                  <a:lnTo>
                    <a:pt x="92" y="149"/>
                  </a:lnTo>
                  <a:lnTo>
                    <a:pt x="92" y="151"/>
                  </a:lnTo>
                  <a:lnTo>
                    <a:pt x="91" y="154"/>
                  </a:lnTo>
                  <a:lnTo>
                    <a:pt x="91" y="154"/>
                  </a:lnTo>
                  <a:lnTo>
                    <a:pt x="88" y="153"/>
                  </a:lnTo>
                  <a:lnTo>
                    <a:pt x="89" y="151"/>
                  </a:lnTo>
                  <a:lnTo>
                    <a:pt x="88" y="150"/>
                  </a:lnTo>
                  <a:lnTo>
                    <a:pt x="85" y="151"/>
                  </a:lnTo>
                  <a:lnTo>
                    <a:pt x="83" y="150"/>
                  </a:lnTo>
                  <a:lnTo>
                    <a:pt x="81" y="150"/>
                  </a:lnTo>
                  <a:lnTo>
                    <a:pt x="80" y="151"/>
                  </a:lnTo>
                  <a:lnTo>
                    <a:pt x="73" y="151"/>
                  </a:lnTo>
                  <a:lnTo>
                    <a:pt x="72" y="153"/>
                  </a:lnTo>
                  <a:lnTo>
                    <a:pt x="70" y="153"/>
                  </a:lnTo>
                  <a:lnTo>
                    <a:pt x="70" y="154"/>
                  </a:lnTo>
                  <a:lnTo>
                    <a:pt x="68" y="155"/>
                  </a:lnTo>
                  <a:lnTo>
                    <a:pt x="64" y="155"/>
                  </a:lnTo>
                  <a:lnTo>
                    <a:pt x="64" y="154"/>
                  </a:lnTo>
                  <a:lnTo>
                    <a:pt x="64" y="153"/>
                  </a:lnTo>
                  <a:lnTo>
                    <a:pt x="61" y="152"/>
                  </a:lnTo>
                  <a:lnTo>
                    <a:pt x="59" y="153"/>
                  </a:lnTo>
                  <a:lnTo>
                    <a:pt x="58" y="152"/>
                  </a:lnTo>
                  <a:lnTo>
                    <a:pt x="58" y="154"/>
                  </a:lnTo>
                  <a:lnTo>
                    <a:pt x="55" y="157"/>
                  </a:lnTo>
                  <a:lnTo>
                    <a:pt x="54" y="157"/>
                  </a:lnTo>
                  <a:lnTo>
                    <a:pt x="55" y="156"/>
                  </a:lnTo>
                  <a:lnTo>
                    <a:pt x="53" y="156"/>
                  </a:lnTo>
                  <a:lnTo>
                    <a:pt x="53" y="154"/>
                  </a:lnTo>
                  <a:lnTo>
                    <a:pt x="52" y="154"/>
                  </a:lnTo>
                  <a:lnTo>
                    <a:pt x="52" y="153"/>
                  </a:lnTo>
                  <a:lnTo>
                    <a:pt x="50" y="153"/>
                  </a:lnTo>
                  <a:lnTo>
                    <a:pt x="49" y="151"/>
                  </a:lnTo>
                  <a:lnTo>
                    <a:pt x="49" y="153"/>
                  </a:lnTo>
                  <a:lnTo>
                    <a:pt x="46" y="153"/>
                  </a:lnTo>
                  <a:lnTo>
                    <a:pt x="43" y="150"/>
                  </a:lnTo>
                  <a:lnTo>
                    <a:pt x="38" y="150"/>
                  </a:lnTo>
                  <a:lnTo>
                    <a:pt x="37" y="150"/>
                  </a:lnTo>
                  <a:lnTo>
                    <a:pt x="35" y="150"/>
                  </a:lnTo>
                  <a:lnTo>
                    <a:pt x="35" y="148"/>
                  </a:lnTo>
                  <a:lnTo>
                    <a:pt x="31" y="150"/>
                  </a:lnTo>
                  <a:lnTo>
                    <a:pt x="32" y="152"/>
                  </a:lnTo>
                  <a:lnTo>
                    <a:pt x="30" y="152"/>
                  </a:lnTo>
                  <a:lnTo>
                    <a:pt x="29" y="151"/>
                  </a:lnTo>
                  <a:lnTo>
                    <a:pt x="25" y="152"/>
                  </a:lnTo>
                  <a:lnTo>
                    <a:pt x="24" y="151"/>
                  </a:lnTo>
                  <a:lnTo>
                    <a:pt x="22" y="153"/>
                  </a:lnTo>
                  <a:lnTo>
                    <a:pt x="21" y="152"/>
                  </a:lnTo>
                  <a:close/>
                  <a:moveTo>
                    <a:pt x="106" y="25"/>
                  </a:moveTo>
                  <a:lnTo>
                    <a:pt x="105" y="24"/>
                  </a:lnTo>
                  <a:lnTo>
                    <a:pt x="105" y="24"/>
                  </a:lnTo>
                  <a:lnTo>
                    <a:pt x="102" y="25"/>
                  </a:lnTo>
                  <a:lnTo>
                    <a:pt x="101" y="22"/>
                  </a:lnTo>
                  <a:lnTo>
                    <a:pt x="101" y="20"/>
                  </a:lnTo>
                  <a:lnTo>
                    <a:pt x="105" y="23"/>
                  </a:lnTo>
                  <a:lnTo>
                    <a:pt x="106" y="2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0" name="Freeform 42"/>
            <p:cNvSpPr>
              <a:spLocks/>
            </p:cNvSpPr>
            <p:nvPr/>
          </p:nvSpPr>
          <p:spPr bwMode="auto">
            <a:xfrm>
              <a:off x="4444371" y="4873626"/>
              <a:ext cx="207962" cy="168275"/>
            </a:xfrm>
            <a:custGeom>
              <a:avLst/>
              <a:gdLst/>
              <a:ahLst/>
              <a:cxnLst>
                <a:cxn ang="0">
                  <a:pos x="0" y="88"/>
                </a:cxn>
                <a:cxn ang="0">
                  <a:pos x="1" y="84"/>
                </a:cxn>
                <a:cxn ang="0">
                  <a:pos x="3" y="79"/>
                </a:cxn>
                <a:cxn ang="0">
                  <a:pos x="6" y="75"/>
                </a:cxn>
                <a:cxn ang="0">
                  <a:pos x="9" y="72"/>
                </a:cxn>
                <a:cxn ang="0">
                  <a:pos x="10" y="69"/>
                </a:cxn>
                <a:cxn ang="0">
                  <a:pos x="17" y="53"/>
                </a:cxn>
                <a:cxn ang="0">
                  <a:pos x="19" y="51"/>
                </a:cxn>
                <a:cxn ang="0">
                  <a:pos x="27" y="44"/>
                </a:cxn>
                <a:cxn ang="0">
                  <a:pos x="29" y="40"/>
                </a:cxn>
                <a:cxn ang="0">
                  <a:pos x="29" y="35"/>
                </a:cxn>
                <a:cxn ang="0">
                  <a:pos x="31" y="27"/>
                </a:cxn>
                <a:cxn ang="0">
                  <a:pos x="34" y="21"/>
                </a:cxn>
                <a:cxn ang="0">
                  <a:pos x="37" y="18"/>
                </a:cxn>
                <a:cxn ang="0">
                  <a:pos x="39" y="17"/>
                </a:cxn>
                <a:cxn ang="0">
                  <a:pos x="44" y="14"/>
                </a:cxn>
                <a:cxn ang="0">
                  <a:pos x="46" y="11"/>
                </a:cxn>
                <a:cxn ang="0">
                  <a:pos x="48" y="5"/>
                </a:cxn>
                <a:cxn ang="0">
                  <a:pos x="51" y="0"/>
                </a:cxn>
                <a:cxn ang="0">
                  <a:pos x="60" y="0"/>
                </a:cxn>
                <a:cxn ang="0">
                  <a:pos x="75" y="0"/>
                </a:cxn>
                <a:cxn ang="0">
                  <a:pos x="90" y="0"/>
                </a:cxn>
                <a:cxn ang="0">
                  <a:pos x="100" y="0"/>
                </a:cxn>
                <a:cxn ang="0">
                  <a:pos x="108" y="0"/>
                </a:cxn>
                <a:cxn ang="0">
                  <a:pos x="109" y="5"/>
                </a:cxn>
                <a:cxn ang="0">
                  <a:pos x="108" y="17"/>
                </a:cxn>
                <a:cxn ang="0">
                  <a:pos x="108" y="21"/>
                </a:cxn>
                <a:cxn ang="0">
                  <a:pos x="108" y="23"/>
                </a:cxn>
                <a:cxn ang="0">
                  <a:pos x="105" y="23"/>
                </a:cxn>
                <a:cxn ang="0">
                  <a:pos x="70" y="23"/>
                </a:cxn>
                <a:cxn ang="0">
                  <a:pos x="66" y="24"/>
                </a:cxn>
                <a:cxn ang="0">
                  <a:pos x="66" y="27"/>
                </a:cxn>
                <a:cxn ang="0">
                  <a:pos x="66" y="42"/>
                </a:cxn>
                <a:cxn ang="0">
                  <a:pos x="65" y="58"/>
                </a:cxn>
                <a:cxn ang="0">
                  <a:pos x="64" y="59"/>
                </a:cxn>
                <a:cxn ang="0">
                  <a:pos x="60" y="61"/>
                </a:cxn>
                <a:cxn ang="0">
                  <a:pos x="55" y="63"/>
                </a:cxn>
                <a:cxn ang="0">
                  <a:pos x="52" y="65"/>
                </a:cxn>
                <a:cxn ang="0">
                  <a:pos x="51" y="68"/>
                </a:cxn>
                <a:cxn ang="0">
                  <a:pos x="51" y="72"/>
                </a:cxn>
                <a:cxn ang="0">
                  <a:pos x="52" y="82"/>
                </a:cxn>
                <a:cxn ang="0">
                  <a:pos x="52" y="89"/>
                </a:cxn>
                <a:cxn ang="0">
                  <a:pos x="51" y="89"/>
                </a:cxn>
                <a:cxn ang="0">
                  <a:pos x="46" y="89"/>
                </a:cxn>
                <a:cxn ang="0">
                  <a:pos x="33" y="89"/>
                </a:cxn>
                <a:cxn ang="0">
                  <a:pos x="3" y="88"/>
                </a:cxn>
                <a:cxn ang="0">
                  <a:pos x="0" y="88"/>
                </a:cxn>
              </a:cxnLst>
              <a:rect l="0" t="0" r="r" b="b"/>
              <a:pathLst>
                <a:path w="109" h="89">
                  <a:moveTo>
                    <a:pt x="0" y="88"/>
                  </a:moveTo>
                  <a:lnTo>
                    <a:pt x="1" y="84"/>
                  </a:lnTo>
                  <a:lnTo>
                    <a:pt x="3" y="79"/>
                  </a:lnTo>
                  <a:lnTo>
                    <a:pt x="6" y="75"/>
                  </a:lnTo>
                  <a:lnTo>
                    <a:pt x="9" y="72"/>
                  </a:lnTo>
                  <a:lnTo>
                    <a:pt x="10" y="69"/>
                  </a:lnTo>
                  <a:lnTo>
                    <a:pt x="17" y="53"/>
                  </a:lnTo>
                  <a:lnTo>
                    <a:pt x="19" y="51"/>
                  </a:lnTo>
                  <a:lnTo>
                    <a:pt x="27" y="44"/>
                  </a:lnTo>
                  <a:lnTo>
                    <a:pt x="29" y="40"/>
                  </a:lnTo>
                  <a:lnTo>
                    <a:pt x="29" y="35"/>
                  </a:lnTo>
                  <a:lnTo>
                    <a:pt x="31" y="27"/>
                  </a:lnTo>
                  <a:lnTo>
                    <a:pt x="34" y="21"/>
                  </a:lnTo>
                  <a:lnTo>
                    <a:pt x="37" y="18"/>
                  </a:lnTo>
                  <a:lnTo>
                    <a:pt x="39" y="17"/>
                  </a:lnTo>
                  <a:lnTo>
                    <a:pt x="44" y="14"/>
                  </a:lnTo>
                  <a:lnTo>
                    <a:pt x="46" y="11"/>
                  </a:lnTo>
                  <a:lnTo>
                    <a:pt x="48" y="5"/>
                  </a:lnTo>
                  <a:lnTo>
                    <a:pt x="51" y="0"/>
                  </a:lnTo>
                  <a:lnTo>
                    <a:pt x="60" y="0"/>
                  </a:lnTo>
                  <a:lnTo>
                    <a:pt x="75" y="0"/>
                  </a:lnTo>
                  <a:lnTo>
                    <a:pt x="90" y="0"/>
                  </a:lnTo>
                  <a:lnTo>
                    <a:pt x="100" y="0"/>
                  </a:lnTo>
                  <a:lnTo>
                    <a:pt x="108" y="0"/>
                  </a:lnTo>
                  <a:lnTo>
                    <a:pt x="109" y="5"/>
                  </a:lnTo>
                  <a:lnTo>
                    <a:pt x="108" y="17"/>
                  </a:lnTo>
                  <a:lnTo>
                    <a:pt x="108" y="21"/>
                  </a:lnTo>
                  <a:lnTo>
                    <a:pt x="108" y="23"/>
                  </a:lnTo>
                  <a:lnTo>
                    <a:pt x="105" y="23"/>
                  </a:lnTo>
                  <a:lnTo>
                    <a:pt x="70" y="23"/>
                  </a:lnTo>
                  <a:lnTo>
                    <a:pt x="66" y="24"/>
                  </a:lnTo>
                  <a:lnTo>
                    <a:pt x="66" y="27"/>
                  </a:lnTo>
                  <a:lnTo>
                    <a:pt x="66" y="42"/>
                  </a:lnTo>
                  <a:lnTo>
                    <a:pt x="65" y="58"/>
                  </a:lnTo>
                  <a:lnTo>
                    <a:pt x="64" y="59"/>
                  </a:lnTo>
                  <a:lnTo>
                    <a:pt x="60" y="61"/>
                  </a:lnTo>
                  <a:lnTo>
                    <a:pt x="55" y="63"/>
                  </a:lnTo>
                  <a:lnTo>
                    <a:pt x="52" y="65"/>
                  </a:lnTo>
                  <a:lnTo>
                    <a:pt x="51" y="68"/>
                  </a:lnTo>
                  <a:lnTo>
                    <a:pt x="51" y="72"/>
                  </a:lnTo>
                  <a:lnTo>
                    <a:pt x="52" y="82"/>
                  </a:lnTo>
                  <a:lnTo>
                    <a:pt x="52" y="89"/>
                  </a:lnTo>
                  <a:lnTo>
                    <a:pt x="51" y="89"/>
                  </a:lnTo>
                  <a:lnTo>
                    <a:pt x="46" y="89"/>
                  </a:lnTo>
                  <a:lnTo>
                    <a:pt x="33" y="89"/>
                  </a:lnTo>
                  <a:lnTo>
                    <a:pt x="3" y="88"/>
                  </a:lnTo>
                  <a:lnTo>
                    <a:pt x="0" y="8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1" name="Freeform 43"/>
            <p:cNvSpPr>
              <a:spLocks/>
            </p:cNvSpPr>
            <p:nvPr/>
          </p:nvSpPr>
          <p:spPr bwMode="auto">
            <a:xfrm>
              <a:off x="5009523" y="4238625"/>
              <a:ext cx="107950" cy="68263"/>
            </a:xfrm>
            <a:custGeom>
              <a:avLst/>
              <a:gdLst/>
              <a:ahLst/>
              <a:cxnLst>
                <a:cxn ang="0">
                  <a:pos x="46" y="8"/>
                </a:cxn>
                <a:cxn ang="0">
                  <a:pos x="46" y="12"/>
                </a:cxn>
                <a:cxn ang="0">
                  <a:pos x="49" y="14"/>
                </a:cxn>
                <a:cxn ang="0">
                  <a:pos x="52" y="18"/>
                </a:cxn>
                <a:cxn ang="0">
                  <a:pos x="57" y="16"/>
                </a:cxn>
                <a:cxn ang="0">
                  <a:pos x="56" y="20"/>
                </a:cxn>
                <a:cxn ang="0">
                  <a:pos x="57" y="23"/>
                </a:cxn>
                <a:cxn ang="0">
                  <a:pos x="54" y="22"/>
                </a:cxn>
                <a:cxn ang="0">
                  <a:pos x="52" y="25"/>
                </a:cxn>
                <a:cxn ang="0">
                  <a:pos x="52" y="29"/>
                </a:cxn>
                <a:cxn ang="0">
                  <a:pos x="48" y="27"/>
                </a:cxn>
                <a:cxn ang="0">
                  <a:pos x="46" y="28"/>
                </a:cxn>
                <a:cxn ang="0">
                  <a:pos x="44" y="24"/>
                </a:cxn>
                <a:cxn ang="0">
                  <a:pos x="42" y="27"/>
                </a:cxn>
                <a:cxn ang="0">
                  <a:pos x="39" y="35"/>
                </a:cxn>
                <a:cxn ang="0">
                  <a:pos x="35" y="34"/>
                </a:cxn>
                <a:cxn ang="0">
                  <a:pos x="34" y="32"/>
                </a:cxn>
                <a:cxn ang="0">
                  <a:pos x="31" y="25"/>
                </a:cxn>
                <a:cxn ang="0">
                  <a:pos x="27" y="30"/>
                </a:cxn>
                <a:cxn ang="0">
                  <a:pos x="23" y="35"/>
                </a:cxn>
                <a:cxn ang="0">
                  <a:pos x="16" y="36"/>
                </a:cxn>
                <a:cxn ang="0">
                  <a:pos x="12" y="32"/>
                </a:cxn>
                <a:cxn ang="0">
                  <a:pos x="7" y="26"/>
                </a:cxn>
                <a:cxn ang="0">
                  <a:pos x="0" y="31"/>
                </a:cxn>
                <a:cxn ang="0">
                  <a:pos x="1" y="26"/>
                </a:cxn>
                <a:cxn ang="0">
                  <a:pos x="1" y="23"/>
                </a:cxn>
                <a:cxn ang="0">
                  <a:pos x="5" y="16"/>
                </a:cxn>
                <a:cxn ang="0">
                  <a:pos x="8" y="14"/>
                </a:cxn>
                <a:cxn ang="0">
                  <a:pos x="12" y="9"/>
                </a:cxn>
                <a:cxn ang="0">
                  <a:pos x="11" y="8"/>
                </a:cxn>
                <a:cxn ang="0">
                  <a:pos x="15" y="6"/>
                </a:cxn>
                <a:cxn ang="0">
                  <a:pos x="18" y="6"/>
                </a:cxn>
                <a:cxn ang="0">
                  <a:pos x="21" y="5"/>
                </a:cxn>
                <a:cxn ang="0">
                  <a:pos x="24" y="4"/>
                </a:cxn>
                <a:cxn ang="0">
                  <a:pos x="29" y="4"/>
                </a:cxn>
                <a:cxn ang="0">
                  <a:pos x="30" y="2"/>
                </a:cxn>
                <a:cxn ang="0">
                  <a:pos x="34" y="2"/>
                </a:cxn>
                <a:cxn ang="0">
                  <a:pos x="37" y="2"/>
                </a:cxn>
                <a:cxn ang="0">
                  <a:pos x="45" y="5"/>
                </a:cxn>
              </a:cxnLst>
              <a:rect l="0" t="0" r="r" b="b"/>
              <a:pathLst>
                <a:path w="57" h="36">
                  <a:moveTo>
                    <a:pt x="45" y="5"/>
                  </a:moveTo>
                  <a:lnTo>
                    <a:pt x="46" y="8"/>
                  </a:lnTo>
                  <a:lnTo>
                    <a:pt x="45" y="10"/>
                  </a:lnTo>
                  <a:lnTo>
                    <a:pt x="46" y="12"/>
                  </a:lnTo>
                  <a:lnTo>
                    <a:pt x="46" y="14"/>
                  </a:lnTo>
                  <a:lnTo>
                    <a:pt x="49" y="14"/>
                  </a:lnTo>
                  <a:lnTo>
                    <a:pt x="49" y="16"/>
                  </a:lnTo>
                  <a:lnTo>
                    <a:pt x="52" y="18"/>
                  </a:lnTo>
                  <a:lnTo>
                    <a:pt x="56" y="15"/>
                  </a:lnTo>
                  <a:lnTo>
                    <a:pt x="57" y="16"/>
                  </a:lnTo>
                  <a:lnTo>
                    <a:pt x="57" y="17"/>
                  </a:lnTo>
                  <a:lnTo>
                    <a:pt x="56" y="20"/>
                  </a:lnTo>
                  <a:lnTo>
                    <a:pt x="57" y="22"/>
                  </a:lnTo>
                  <a:lnTo>
                    <a:pt x="57" y="23"/>
                  </a:lnTo>
                  <a:lnTo>
                    <a:pt x="55" y="23"/>
                  </a:lnTo>
                  <a:lnTo>
                    <a:pt x="54" y="22"/>
                  </a:lnTo>
                  <a:lnTo>
                    <a:pt x="52" y="23"/>
                  </a:lnTo>
                  <a:lnTo>
                    <a:pt x="52" y="25"/>
                  </a:lnTo>
                  <a:lnTo>
                    <a:pt x="53" y="26"/>
                  </a:lnTo>
                  <a:lnTo>
                    <a:pt x="52" y="29"/>
                  </a:lnTo>
                  <a:lnTo>
                    <a:pt x="50" y="27"/>
                  </a:lnTo>
                  <a:lnTo>
                    <a:pt x="48" y="27"/>
                  </a:lnTo>
                  <a:lnTo>
                    <a:pt x="47" y="28"/>
                  </a:lnTo>
                  <a:lnTo>
                    <a:pt x="46" y="28"/>
                  </a:lnTo>
                  <a:lnTo>
                    <a:pt x="45" y="27"/>
                  </a:lnTo>
                  <a:lnTo>
                    <a:pt x="44" y="24"/>
                  </a:lnTo>
                  <a:lnTo>
                    <a:pt x="42" y="25"/>
                  </a:lnTo>
                  <a:lnTo>
                    <a:pt x="42" y="27"/>
                  </a:lnTo>
                  <a:lnTo>
                    <a:pt x="39" y="31"/>
                  </a:lnTo>
                  <a:lnTo>
                    <a:pt x="39" y="35"/>
                  </a:lnTo>
                  <a:lnTo>
                    <a:pt x="37" y="36"/>
                  </a:lnTo>
                  <a:lnTo>
                    <a:pt x="35" y="34"/>
                  </a:lnTo>
                  <a:lnTo>
                    <a:pt x="36" y="32"/>
                  </a:lnTo>
                  <a:lnTo>
                    <a:pt x="34" y="32"/>
                  </a:lnTo>
                  <a:lnTo>
                    <a:pt x="31" y="29"/>
                  </a:lnTo>
                  <a:lnTo>
                    <a:pt x="31" y="25"/>
                  </a:lnTo>
                  <a:lnTo>
                    <a:pt x="26" y="29"/>
                  </a:lnTo>
                  <a:lnTo>
                    <a:pt x="27" y="30"/>
                  </a:lnTo>
                  <a:lnTo>
                    <a:pt x="25" y="34"/>
                  </a:lnTo>
                  <a:lnTo>
                    <a:pt x="23" y="35"/>
                  </a:lnTo>
                  <a:lnTo>
                    <a:pt x="20" y="34"/>
                  </a:lnTo>
                  <a:lnTo>
                    <a:pt x="16" y="36"/>
                  </a:lnTo>
                  <a:lnTo>
                    <a:pt x="13" y="35"/>
                  </a:lnTo>
                  <a:lnTo>
                    <a:pt x="12" y="32"/>
                  </a:lnTo>
                  <a:lnTo>
                    <a:pt x="10" y="25"/>
                  </a:lnTo>
                  <a:lnTo>
                    <a:pt x="7" y="26"/>
                  </a:lnTo>
                  <a:lnTo>
                    <a:pt x="2" y="32"/>
                  </a:lnTo>
                  <a:lnTo>
                    <a:pt x="0" y="31"/>
                  </a:lnTo>
                  <a:lnTo>
                    <a:pt x="1" y="29"/>
                  </a:lnTo>
                  <a:lnTo>
                    <a:pt x="1" y="26"/>
                  </a:lnTo>
                  <a:lnTo>
                    <a:pt x="0" y="25"/>
                  </a:lnTo>
                  <a:lnTo>
                    <a:pt x="1" y="23"/>
                  </a:lnTo>
                  <a:lnTo>
                    <a:pt x="5" y="19"/>
                  </a:lnTo>
                  <a:lnTo>
                    <a:pt x="5" y="16"/>
                  </a:lnTo>
                  <a:lnTo>
                    <a:pt x="8" y="14"/>
                  </a:lnTo>
                  <a:lnTo>
                    <a:pt x="8" y="14"/>
                  </a:lnTo>
                  <a:lnTo>
                    <a:pt x="12" y="9"/>
                  </a:lnTo>
                  <a:lnTo>
                    <a:pt x="12" y="9"/>
                  </a:lnTo>
                  <a:lnTo>
                    <a:pt x="12" y="8"/>
                  </a:lnTo>
                  <a:lnTo>
                    <a:pt x="11" y="8"/>
                  </a:lnTo>
                  <a:lnTo>
                    <a:pt x="12" y="5"/>
                  </a:lnTo>
                  <a:lnTo>
                    <a:pt x="15" y="6"/>
                  </a:lnTo>
                  <a:lnTo>
                    <a:pt x="15" y="6"/>
                  </a:lnTo>
                  <a:lnTo>
                    <a:pt x="18" y="6"/>
                  </a:lnTo>
                  <a:lnTo>
                    <a:pt x="20" y="4"/>
                  </a:lnTo>
                  <a:lnTo>
                    <a:pt x="21" y="5"/>
                  </a:lnTo>
                  <a:lnTo>
                    <a:pt x="23" y="3"/>
                  </a:lnTo>
                  <a:lnTo>
                    <a:pt x="24" y="4"/>
                  </a:lnTo>
                  <a:lnTo>
                    <a:pt x="28" y="3"/>
                  </a:lnTo>
                  <a:lnTo>
                    <a:pt x="29" y="4"/>
                  </a:lnTo>
                  <a:lnTo>
                    <a:pt x="31" y="4"/>
                  </a:lnTo>
                  <a:lnTo>
                    <a:pt x="30" y="2"/>
                  </a:lnTo>
                  <a:lnTo>
                    <a:pt x="34" y="0"/>
                  </a:lnTo>
                  <a:lnTo>
                    <a:pt x="34" y="2"/>
                  </a:lnTo>
                  <a:lnTo>
                    <a:pt x="36" y="2"/>
                  </a:lnTo>
                  <a:lnTo>
                    <a:pt x="37" y="2"/>
                  </a:lnTo>
                  <a:lnTo>
                    <a:pt x="42" y="2"/>
                  </a:lnTo>
                  <a:lnTo>
                    <a:pt x="45" y="5"/>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2" name="Freeform 44"/>
            <p:cNvSpPr>
              <a:spLocks/>
            </p:cNvSpPr>
            <p:nvPr/>
          </p:nvSpPr>
          <p:spPr bwMode="auto">
            <a:xfrm>
              <a:off x="3155323" y="5818191"/>
              <a:ext cx="295275" cy="338137"/>
            </a:xfrm>
            <a:custGeom>
              <a:avLst/>
              <a:gdLst/>
              <a:ahLst/>
              <a:cxnLst>
                <a:cxn ang="0">
                  <a:pos x="12" y="17"/>
                </a:cxn>
                <a:cxn ang="0">
                  <a:pos x="22" y="12"/>
                </a:cxn>
                <a:cxn ang="0">
                  <a:pos x="35" y="4"/>
                </a:cxn>
                <a:cxn ang="0">
                  <a:pos x="48" y="0"/>
                </a:cxn>
                <a:cxn ang="0">
                  <a:pos x="55" y="8"/>
                </a:cxn>
                <a:cxn ang="0">
                  <a:pos x="56" y="21"/>
                </a:cxn>
                <a:cxn ang="0">
                  <a:pos x="69" y="35"/>
                </a:cxn>
                <a:cxn ang="0">
                  <a:pos x="77" y="36"/>
                </a:cxn>
                <a:cxn ang="0">
                  <a:pos x="90" y="42"/>
                </a:cxn>
                <a:cxn ang="0">
                  <a:pos x="97" y="43"/>
                </a:cxn>
                <a:cxn ang="0">
                  <a:pos x="103" y="50"/>
                </a:cxn>
                <a:cxn ang="0">
                  <a:pos x="116" y="52"/>
                </a:cxn>
                <a:cxn ang="0">
                  <a:pos x="119" y="57"/>
                </a:cxn>
                <a:cxn ang="0">
                  <a:pos x="121" y="80"/>
                </a:cxn>
                <a:cxn ang="0">
                  <a:pos x="129" y="87"/>
                </a:cxn>
                <a:cxn ang="0">
                  <a:pos x="145" y="87"/>
                </a:cxn>
                <a:cxn ang="0">
                  <a:pos x="144" y="97"/>
                </a:cxn>
                <a:cxn ang="0">
                  <a:pos x="153" y="105"/>
                </a:cxn>
                <a:cxn ang="0">
                  <a:pos x="154" y="120"/>
                </a:cxn>
                <a:cxn ang="0">
                  <a:pos x="148" y="134"/>
                </a:cxn>
                <a:cxn ang="0">
                  <a:pos x="134" y="127"/>
                </a:cxn>
                <a:cxn ang="0">
                  <a:pos x="123" y="127"/>
                </a:cxn>
                <a:cxn ang="0">
                  <a:pos x="106" y="131"/>
                </a:cxn>
                <a:cxn ang="0">
                  <a:pos x="98" y="141"/>
                </a:cxn>
                <a:cxn ang="0">
                  <a:pos x="96" y="150"/>
                </a:cxn>
                <a:cxn ang="0">
                  <a:pos x="90" y="166"/>
                </a:cxn>
                <a:cxn ang="0">
                  <a:pos x="75" y="165"/>
                </a:cxn>
                <a:cxn ang="0">
                  <a:pos x="65" y="167"/>
                </a:cxn>
                <a:cxn ang="0">
                  <a:pos x="56" y="166"/>
                </a:cxn>
                <a:cxn ang="0">
                  <a:pos x="46" y="164"/>
                </a:cxn>
                <a:cxn ang="0">
                  <a:pos x="31" y="178"/>
                </a:cxn>
                <a:cxn ang="0">
                  <a:pos x="21" y="163"/>
                </a:cxn>
                <a:cxn ang="0">
                  <a:pos x="14" y="147"/>
                </a:cxn>
                <a:cxn ang="0">
                  <a:pos x="15" y="130"/>
                </a:cxn>
                <a:cxn ang="0">
                  <a:pos x="9" y="121"/>
                </a:cxn>
                <a:cxn ang="0">
                  <a:pos x="3" y="105"/>
                </a:cxn>
                <a:cxn ang="0">
                  <a:pos x="1" y="101"/>
                </a:cxn>
                <a:cxn ang="0">
                  <a:pos x="6" y="93"/>
                </a:cxn>
                <a:cxn ang="0">
                  <a:pos x="4" y="80"/>
                </a:cxn>
                <a:cxn ang="0">
                  <a:pos x="6" y="73"/>
                </a:cxn>
                <a:cxn ang="0">
                  <a:pos x="8" y="61"/>
                </a:cxn>
                <a:cxn ang="0">
                  <a:pos x="9" y="52"/>
                </a:cxn>
                <a:cxn ang="0">
                  <a:pos x="10" y="41"/>
                </a:cxn>
                <a:cxn ang="0">
                  <a:pos x="7" y="25"/>
                </a:cxn>
              </a:cxnLst>
              <a:rect l="0" t="0" r="r" b="b"/>
              <a:pathLst>
                <a:path w="155" h="178">
                  <a:moveTo>
                    <a:pt x="0" y="14"/>
                  </a:moveTo>
                  <a:lnTo>
                    <a:pt x="6" y="15"/>
                  </a:lnTo>
                  <a:lnTo>
                    <a:pt x="12" y="17"/>
                  </a:lnTo>
                  <a:lnTo>
                    <a:pt x="14" y="17"/>
                  </a:lnTo>
                  <a:lnTo>
                    <a:pt x="20" y="12"/>
                  </a:lnTo>
                  <a:lnTo>
                    <a:pt x="22" y="12"/>
                  </a:lnTo>
                  <a:lnTo>
                    <a:pt x="24" y="12"/>
                  </a:lnTo>
                  <a:lnTo>
                    <a:pt x="27" y="11"/>
                  </a:lnTo>
                  <a:lnTo>
                    <a:pt x="35" y="4"/>
                  </a:lnTo>
                  <a:lnTo>
                    <a:pt x="40" y="1"/>
                  </a:lnTo>
                  <a:lnTo>
                    <a:pt x="43" y="0"/>
                  </a:lnTo>
                  <a:lnTo>
                    <a:pt x="48" y="0"/>
                  </a:lnTo>
                  <a:lnTo>
                    <a:pt x="55" y="0"/>
                  </a:lnTo>
                  <a:lnTo>
                    <a:pt x="56" y="4"/>
                  </a:lnTo>
                  <a:lnTo>
                    <a:pt x="55" y="8"/>
                  </a:lnTo>
                  <a:lnTo>
                    <a:pt x="55" y="12"/>
                  </a:lnTo>
                  <a:lnTo>
                    <a:pt x="55" y="17"/>
                  </a:lnTo>
                  <a:lnTo>
                    <a:pt x="56" y="21"/>
                  </a:lnTo>
                  <a:lnTo>
                    <a:pt x="58" y="24"/>
                  </a:lnTo>
                  <a:lnTo>
                    <a:pt x="63" y="30"/>
                  </a:lnTo>
                  <a:lnTo>
                    <a:pt x="69" y="35"/>
                  </a:lnTo>
                  <a:lnTo>
                    <a:pt x="71" y="36"/>
                  </a:lnTo>
                  <a:lnTo>
                    <a:pt x="75" y="36"/>
                  </a:lnTo>
                  <a:lnTo>
                    <a:pt x="77" y="36"/>
                  </a:lnTo>
                  <a:lnTo>
                    <a:pt x="81" y="37"/>
                  </a:lnTo>
                  <a:lnTo>
                    <a:pt x="85" y="39"/>
                  </a:lnTo>
                  <a:lnTo>
                    <a:pt x="90" y="42"/>
                  </a:lnTo>
                  <a:lnTo>
                    <a:pt x="91" y="43"/>
                  </a:lnTo>
                  <a:lnTo>
                    <a:pt x="96" y="43"/>
                  </a:lnTo>
                  <a:lnTo>
                    <a:pt x="97" y="43"/>
                  </a:lnTo>
                  <a:lnTo>
                    <a:pt x="99" y="48"/>
                  </a:lnTo>
                  <a:lnTo>
                    <a:pt x="102" y="50"/>
                  </a:lnTo>
                  <a:lnTo>
                    <a:pt x="103" y="50"/>
                  </a:lnTo>
                  <a:lnTo>
                    <a:pt x="109" y="50"/>
                  </a:lnTo>
                  <a:lnTo>
                    <a:pt x="113" y="51"/>
                  </a:lnTo>
                  <a:lnTo>
                    <a:pt x="116" y="52"/>
                  </a:lnTo>
                  <a:lnTo>
                    <a:pt x="119" y="53"/>
                  </a:lnTo>
                  <a:lnTo>
                    <a:pt x="119" y="54"/>
                  </a:lnTo>
                  <a:lnTo>
                    <a:pt x="119" y="57"/>
                  </a:lnTo>
                  <a:lnTo>
                    <a:pt x="120" y="64"/>
                  </a:lnTo>
                  <a:lnTo>
                    <a:pt x="120" y="68"/>
                  </a:lnTo>
                  <a:lnTo>
                    <a:pt x="121" y="80"/>
                  </a:lnTo>
                  <a:lnTo>
                    <a:pt x="123" y="86"/>
                  </a:lnTo>
                  <a:lnTo>
                    <a:pt x="123" y="86"/>
                  </a:lnTo>
                  <a:lnTo>
                    <a:pt x="129" y="87"/>
                  </a:lnTo>
                  <a:lnTo>
                    <a:pt x="132" y="87"/>
                  </a:lnTo>
                  <a:lnTo>
                    <a:pt x="141" y="87"/>
                  </a:lnTo>
                  <a:lnTo>
                    <a:pt x="145" y="87"/>
                  </a:lnTo>
                  <a:lnTo>
                    <a:pt x="145" y="89"/>
                  </a:lnTo>
                  <a:lnTo>
                    <a:pt x="144" y="94"/>
                  </a:lnTo>
                  <a:lnTo>
                    <a:pt x="144" y="97"/>
                  </a:lnTo>
                  <a:lnTo>
                    <a:pt x="147" y="100"/>
                  </a:lnTo>
                  <a:lnTo>
                    <a:pt x="151" y="102"/>
                  </a:lnTo>
                  <a:lnTo>
                    <a:pt x="153" y="105"/>
                  </a:lnTo>
                  <a:lnTo>
                    <a:pt x="155" y="109"/>
                  </a:lnTo>
                  <a:lnTo>
                    <a:pt x="155" y="112"/>
                  </a:lnTo>
                  <a:lnTo>
                    <a:pt x="154" y="120"/>
                  </a:lnTo>
                  <a:lnTo>
                    <a:pt x="153" y="125"/>
                  </a:lnTo>
                  <a:lnTo>
                    <a:pt x="150" y="130"/>
                  </a:lnTo>
                  <a:lnTo>
                    <a:pt x="148" y="134"/>
                  </a:lnTo>
                  <a:lnTo>
                    <a:pt x="147" y="133"/>
                  </a:lnTo>
                  <a:lnTo>
                    <a:pt x="136" y="127"/>
                  </a:lnTo>
                  <a:lnTo>
                    <a:pt x="134" y="127"/>
                  </a:lnTo>
                  <a:lnTo>
                    <a:pt x="129" y="127"/>
                  </a:lnTo>
                  <a:lnTo>
                    <a:pt x="124" y="127"/>
                  </a:lnTo>
                  <a:lnTo>
                    <a:pt x="123" y="127"/>
                  </a:lnTo>
                  <a:lnTo>
                    <a:pt x="117" y="129"/>
                  </a:lnTo>
                  <a:lnTo>
                    <a:pt x="110" y="130"/>
                  </a:lnTo>
                  <a:lnTo>
                    <a:pt x="106" y="131"/>
                  </a:lnTo>
                  <a:lnTo>
                    <a:pt x="104" y="131"/>
                  </a:lnTo>
                  <a:lnTo>
                    <a:pt x="102" y="134"/>
                  </a:lnTo>
                  <a:lnTo>
                    <a:pt x="98" y="141"/>
                  </a:lnTo>
                  <a:lnTo>
                    <a:pt x="96" y="142"/>
                  </a:lnTo>
                  <a:lnTo>
                    <a:pt x="96" y="146"/>
                  </a:lnTo>
                  <a:lnTo>
                    <a:pt x="96" y="150"/>
                  </a:lnTo>
                  <a:lnTo>
                    <a:pt x="93" y="157"/>
                  </a:lnTo>
                  <a:lnTo>
                    <a:pt x="91" y="164"/>
                  </a:lnTo>
                  <a:lnTo>
                    <a:pt x="90" y="166"/>
                  </a:lnTo>
                  <a:lnTo>
                    <a:pt x="87" y="165"/>
                  </a:lnTo>
                  <a:lnTo>
                    <a:pt x="79" y="165"/>
                  </a:lnTo>
                  <a:lnTo>
                    <a:pt x="75" y="165"/>
                  </a:lnTo>
                  <a:lnTo>
                    <a:pt x="69" y="176"/>
                  </a:lnTo>
                  <a:lnTo>
                    <a:pt x="67" y="169"/>
                  </a:lnTo>
                  <a:lnTo>
                    <a:pt x="65" y="167"/>
                  </a:lnTo>
                  <a:lnTo>
                    <a:pt x="63" y="166"/>
                  </a:lnTo>
                  <a:lnTo>
                    <a:pt x="60" y="166"/>
                  </a:lnTo>
                  <a:lnTo>
                    <a:pt x="56" y="166"/>
                  </a:lnTo>
                  <a:lnTo>
                    <a:pt x="51" y="166"/>
                  </a:lnTo>
                  <a:lnTo>
                    <a:pt x="48" y="165"/>
                  </a:lnTo>
                  <a:lnTo>
                    <a:pt x="46" y="164"/>
                  </a:lnTo>
                  <a:lnTo>
                    <a:pt x="45" y="163"/>
                  </a:lnTo>
                  <a:lnTo>
                    <a:pt x="43" y="165"/>
                  </a:lnTo>
                  <a:lnTo>
                    <a:pt x="31" y="178"/>
                  </a:lnTo>
                  <a:lnTo>
                    <a:pt x="25" y="178"/>
                  </a:lnTo>
                  <a:lnTo>
                    <a:pt x="24" y="177"/>
                  </a:lnTo>
                  <a:lnTo>
                    <a:pt x="21" y="163"/>
                  </a:lnTo>
                  <a:lnTo>
                    <a:pt x="19" y="157"/>
                  </a:lnTo>
                  <a:lnTo>
                    <a:pt x="18" y="153"/>
                  </a:lnTo>
                  <a:lnTo>
                    <a:pt x="14" y="147"/>
                  </a:lnTo>
                  <a:lnTo>
                    <a:pt x="12" y="142"/>
                  </a:lnTo>
                  <a:lnTo>
                    <a:pt x="13" y="140"/>
                  </a:lnTo>
                  <a:lnTo>
                    <a:pt x="15" y="130"/>
                  </a:lnTo>
                  <a:lnTo>
                    <a:pt x="15" y="129"/>
                  </a:lnTo>
                  <a:lnTo>
                    <a:pt x="11" y="124"/>
                  </a:lnTo>
                  <a:lnTo>
                    <a:pt x="9" y="121"/>
                  </a:lnTo>
                  <a:lnTo>
                    <a:pt x="8" y="114"/>
                  </a:lnTo>
                  <a:lnTo>
                    <a:pt x="6" y="110"/>
                  </a:lnTo>
                  <a:lnTo>
                    <a:pt x="3" y="105"/>
                  </a:lnTo>
                  <a:lnTo>
                    <a:pt x="2" y="103"/>
                  </a:lnTo>
                  <a:lnTo>
                    <a:pt x="2" y="103"/>
                  </a:lnTo>
                  <a:lnTo>
                    <a:pt x="1" y="101"/>
                  </a:lnTo>
                  <a:lnTo>
                    <a:pt x="1" y="98"/>
                  </a:lnTo>
                  <a:lnTo>
                    <a:pt x="2" y="97"/>
                  </a:lnTo>
                  <a:lnTo>
                    <a:pt x="6" y="93"/>
                  </a:lnTo>
                  <a:lnTo>
                    <a:pt x="7" y="90"/>
                  </a:lnTo>
                  <a:lnTo>
                    <a:pt x="7" y="87"/>
                  </a:lnTo>
                  <a:lnTo>
                    <a:pt x="4" y="80"/>
                  </a:lnTo>
                  <a:lnTo>
                    <a:pt x="4" y="77"/>
                  </a:lnTo>
                  <a:lnTo>
                    <a:pt x="5" y="75"/>
                  </a:lnTo>
                  <a:lnTo>
                    <a:pt x="6" y="73"/>
                  </a:lnTo>
                  <a:lnTo>
                    <a:pt x="4" y="68"/>
                  </a:lnTo>
                  <a:lnTo>
                    <a:pt x="4" y="65"/>
                  </a:lnTo>
                  <a:lnTo>
                    <a:pt x="8" y="61"/>
                  </a:lnTo>
                  <a:lnTo>
                    <a:pt x="9" y="60"/>
                  </a:lnTo>
                  <a:lnTo>
                    <a:pt x="10" y="57"/>
                  </a:lnTo>
                  <a:lnTo>
                    <a:pt x="9" y="52"/>
                  </a:lnTo>
                  <a:lnTo>
                    <a:pt x="8" y="49"/>
                  </a:lnTo>
                  <a:lnTo>
                    <a:pt x="9" y="44"/>
                  </a:lnTo>
                  <a:lnTo>
                    <a:pt x="10" y="41"/>
                  </a:lnTo>
                  <a:lnTo>
                    <a:pt x="12" y="36"/>
                  </a:lnTo>
                  <a:lnTo>
                    <a:pt x="12" y="35"/>
                  </a:lnTo>
                  <a:lnTo>
                    <a:pt x="7" y="25"/>
                  </a:lnTo>
                  <a:lnTo>
                    <a:pt x="0" y="1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3" name="Freeform 45"/>
            <p:cNvSpPr>
              <a:spLocks/>
            </p:cNvSpPr>
            <p:nvPr/>
          </p:nvSpPr>
          <p:spPr bwMode="auto">
            <a:xfrm>
              <a:off x="5373060" y="3144839"/>
              <a:ext cx="260350" cy="588962"/>
            </a:xfrm>
            <a:custGeom>
              <a:avLst/>
              <a:gdLst/>
              <a:ahLst/>
              <a:cxnLst>
                <a:cxn ang="0">
                  <a:pos x="100" y="55"/>
                </a:cxn>
                <a:cxn ang="0">
                  <a:pos x="109" y="70"/>
                </a:cxn>
                <a:cxn ang="0">
                  <a:pos x="116" y="89"/>
                </a:cxn>
                <a:cxn ang="0">
                  <a:pos x="115" y="126"/>
                </a:cxn>
                <a:cxn ang="0">
                  <a:pos x="115" y="155"/>
                </a:cxn>
                <a:cxn ang="0">
                  <a:pos x="116" y="173"/>
                </a:cxn>
                <a:cxn ang="0">
                  <a:pos x="124" y="199"/>
                </a:cxn>
                <a:cxn ang="0">
                  <a:pos x="122" y="211"/>
                </a:cxn>
                <a:cxn ang="0">
                  <a:pos x="136" y="226"/>
                </a:cxn>
                <a:cxn ang="0">
                  <a:pos x="134" y="242"/>
                </a:cxn>
                <a:cxn ang="0">
                  <a:pos x="111" y="272"/>
                </a:cxn>
                <a:cxn ang="0">
                  <a:pos x="93" y="292"/>
                </a:cxn>
                <a:cxn ang="0">
                  <a:pos x="82" y="294"/>
                </a:cxn>
                <a:cxn ang="0">
                  <a:pos x="75" y="296"/>
                </a:cxn>
                <a:cxn ang="0">
                  <a:pos x="73" y="297"/>
                </a:cxn>
                <a:cxn ang="0">
                  <a:pos x="66" y="299"/>
                </a:cxn>
                <a:cxn ang="0">
                  <a:pos x="60" y="302"/>
                </a:cxn>
                <a:cxn ang="0">
                  <a:pos x="54" y="303"/>
                </a:cxn>
                <a:cxn ang="0">
                  <a:pos x="47" y="309"/>
                </a:cxn>
                <a:cxn ang="0">
                  <a:pos x="41" y="307"/>
                </a:cxn>
                <a:cxn ang="0">
                  <a:pos x="31" y="310"/>
                </a:cxn>
                <a:cxn ang="0">
                  <a:pos x="29" y="300"/>
                </a:cxn>
                <a:cxn ang="0">
                  <a:pos x="21" y="298"/>
                </a:cxn>
                <a:cxn ang="0">
                  <a:pos x="13" y="295"/>
                </a:cxn>
                <a:cxn ang="0">
                  <a:pos x="8" y="279"/>
                </a:cxn>
                <a:cxn ang="0">
                  <a:pos x="10" y="266"/>
                </a:cxn>
                <a:cxn ang="0">
                  <a:pos x="7" y="247"/>
                </a:cxn>
                <a:cxn ang="0">
                  <a:pos x="3" y="239"/>
                </a:cxn>
                <a:cxn ang="0">
                  <a:pos x="9" y="227"/>
                </a:cxn>
                <a:cxn ang="0">
                  <a:pos x="11" y="219"/>
                </a:cxn>
                <a:cxn ang="0">
                  <a:pos x="19" y="218"/>
                </a:cxn>
                <a:cxn ang="0">
                  <a:pos x="23" y="203"/>
                </a:cxn>
                <a:cxn ang="0">
                  <a:pos x="36" y="193"/>
                </a:cxn>
                <a:cxn ang="0">
                  <a:pos x="53" y="171"/>
                </a:cxn>
                <a:cxn ang="0">
                  <a:pos x="58" y="165"/>
                </a:cxn>
                <a:cxn ang="0">
                  <a:pos x="58" y="152"/>
                </a:cxn>
                <a:cxn ang="0">
                  <a:pos x="44" y="141"/>
                </a:cxn>
                <a:cxn ang="0">
                  <a:pos x="38" y="133"/>
                </a:cxn>
                <a:cxn ang="0">
                  <a:pos x="40" y="108"/>
                </a:cxn>
                <a:cxn ang="0">
                  <a:pos x="34" y="80"/>
                </a:cxn>
                <a:cxn ang="0">
                  <a:pos x="28" y="61"/>
                </a:cxn>
                <a:cxn ang="0">
                  <a:pos x="4" y="43"/>
                </a:cxn>
                <a:cxn ang="0">
                  <a:pos x="6" y="25"/>
                </a:cxn>
                <a:cxn ang="0">
                  <a:pos x="17" y="34"/>
                </a:cxn>
                <a:cxn ang="0">
                  <a:pos x="33" y="46"/>
                </a:cxn>
                <a:cxn ang="0">
                  <a:pos x="52" y="53"/>
                </a:cxn>
                <a:cxn ang="0">
                  <a:pos x="64" y="32"/>
                </a:cxn>
                <a:cxn ang="0">
                  <a:pos x="69" y="9"/>
                </a:cxn>
                <a:cxn ang="0">
                  <a:pos x="89" y="0"/>
                </a:cxn>
                <a:cxn ang="0">
                  <a:pos x="102" y="9"/>
                </a:cxn>
                <a:cxn ang="0">
                  <a:pos x="103" y="35"/>
                </a:cxn>
              </a:cxnLst>
              <a:rect l="0" t="0" r="r" b="b"/>
              <a:pathLst>
                <a:path w="137" h="310">
                  <a:moveTo>
                    <a:pt x="102" y="44"/>
                  </a:moveTo>
                  <a:lnTo>
                    <a:pt x="102" y="48"/>
                  </a:lnTo>
                  <a:lnTo>
                    <a:pt x="100" y="55"/>
                  </a:lnTo>
                  <a:lnTo>
                    <a:pt x="101" y="64"/>
                  </a:lnTo>
                  <a:lnTo>
                    <a:pt x="104" y="67"/>
                  </a:lnTo>
                  <a:lnTo>
                    <a:pt x="109" y="70"/>
                  </a:lnTo>
                  <a:lnTo>
                    <a:pt x="115" y="78"/>
                  </a:lnTo>
                  <a:lnTo>
                    <a:pt x="118" y="84"/>
                  </a:lnTo>
                  <a:lnTo>
                    <a:pt x="116" y="89"/>
                  </a:lnTo>
                  <a:lnTo>
                    <a:pt x="108" y="101"/>
                  </a:lnTo>
                  <a:lnTo>
                    <a:pt x="106" y="106"/>
                  </a:lnTo>
                  <a:lnTo>
                    <a:pt x="115" y="126"/>
                  </a:lnTo>
                  <a:lnTo>
                    <a:pt x="119" y="143"/>
                  </a:lnTo>
                  <a:lnTo>
                    <a:pt x="118" y="148"/>
                  </a:lnTo>
                  <a:lnTo>
                    <a:pt x="115" y="155"/>
                  </a:lnTo>
                  <a:lnTo>
                    <a:pt x="114" y="161"/>
                  </a:lnTo>
                  <a:lnTo>
                    <a:pt x="114" y="166"/>
                  </a:lnTo>
                  <a:lnTo>
                    <a:pt x="116" y="173"/>
                  </a:lnTo>
                  <a:lnTo>
                    <a:pt x="124" y="192"/>
                  </a:lnTo>
                  <a:lnTo>
                    <a:pt x="124" y="195"/>
                  </a:lnTo>
                  <a:lnTo>
                    <a:pt x="124" y="199"/>
                  </a:lnTo>
                  <a:lnTo>
                    <a:pt x="121" y="204"/>
                  </a:lnTo>
                  <a:lnTo>
                    <a:pt x="119" y="206"/>
                  </a:lnTo>
                  <a:lnTo>
                    <a:pt x="122" y="211"/>
                  </a:lnTo>
                  <a:lnTo>
                    <a:pt x="130" y="217"/>
                  </a:lnTo>
                  <a:lnTo>
                    <a:pt x="134" y="221"/>
                  </a:lnTo>
                  <a:lnTo>
                    <a:pt x="136" y="226"/>
                  </a:lnTo>
                  <a:lnTo>
                    <a:pt x="137" y="230"/>
                  </a:lnTo>
                  <a:lnTo>
                    <a:pt x="136" y="235"/>
                  </a:lnTo>
                  <a:lnTo>
                    <a:pt x="134" y="242"/>
                  </a:lnTo>
                  <a:lnTo>
                    <a:pt x="130" y="248"/>
                  </a:lnTo>
                  <a:lnTo>
                    <a:pt x="122" y="258"/>
                  </a:lnTo>
                  <a:lnTo>
                    <a:pt x="111" y="272"/>
                  </a:lnTo>
                  <a:lnTo>
                    <a:pt x="100" y="286"/>
                  </a:lnTo>
                  <a:lnTo>
                    <a:pt x="98" y="290"/>
                  </a:lnTo>
                  <a:lnTo>
                    <a:pt x="93" y="292"/>
                  </a:lnTo>
                  <a:lnTo>
                    <a:pt x="86" y="294"/>
                  </a:lnTo>
                  <a:lnTo>
                    <a:pt x="85" y="296"/>
                  </a:lnTo>
                  <a:lnTo>
                    <a:pt x="82" y="294"/>
                  </a:lnTo>
                  <a:lnTo>
                    <a:pt x="79" y="296"/>
                  </a:lnTo>
                  <a:lnTo>
                    <a:pt x="79" y="297"/>
                  </a:lnTo>
                  <a:lnTo>
                    <a:pt x="75" y="296"/>
                  </a:lnTo>
                  <a:lnTo>
                    <a:pt x="74" y="295"/>
                  </a:lnTo>
                  <a:lnTo>
                    <a:pt x="74" y="290"/>
                  </a:lnTo>
                  <a:lnTo>
                    <a:pt x="73" y="297"/>
                  </a:lnTo>
                  <a:lnTo>
                    <a:pt x="71" y="298"/>
                  </a:lnTo>
                  <a:lnTo>
                    <a:pt x="68" y="299"/>
                  </a:lnTo>
                  <a:lnTo>
                    <a:pt x="66" y="299"/>
                  </a:lnTo>
                  <a:lnTo>
                    <a:pt x="65" y="302"/>
                  </a:lnTo>
                  <a:lnTo>
                    <a:pt x="62" y="299"/>
                  </a:lnTo>
                  <a:lnTo>
                    <a:pt x="60" y="302"/>
                  </a:lnTo>
                  <a:lnTo>
                    <a:pt x="56" y="302"/>
                  </a:lnTo>
                  <a:lnTo>
                    <a:pt x="54" y="305"/>
                  </a:lnTo>
                  <a:lnTo>
                    <a:pt x="54" y="303"/>
                  </a:lnTo>
                  <a:lnTo>
                    <a:pt x="51" y="304"/>
                  </a:lnTo>
                  <a:lnTo>
                    <a:pt x="48" y="305"/>
                  </a:lnTo>
                  <a:lnTo>
                    <a:pt x="47" y="309"/>
                  </a:lnTo>
                  <a:lnTo>
                    <a:pt x="45" y="307"/>
                  </a:lnTo>
                  <a:lnTo>
                    <a:pt x="41" y="308"/>
                  </a:lnTo>
                  <a:lnTo>
                    <a:pt x="41" y="307"/>
                  </a:lnTo>
                  <a:lnTo>
                    <a:pt x="37" y="310"/>
                  </a:lnTo>
                  <a:lnTo>
                    <a:pt x="34" y="310"/>
                  </a:lnTo>
                  <a:lnTo>
                    <a:pt x="31" y="310"/>
                  </a:lnTo>
                  <a:lnTo>
                    <a:pt x="28" y="307"/>
                  </a:lnTo>
                  <a:lnTo>
                    <a:pt x="27" y="304"/>
                  </a:lnTo>
                  <a:lnTo>
                    <a:pt x="29" y="300"/>
                  </a:lnTo>
                  <a:lnTo>
                    <a:pt x="24" y="300"/>
                  </a:lnTo>
                  <a:lnTo>
                    <a:pt x="21" y="302"/>
                  </a:lnTo>
                  <a:lnTo>
                    <a:pt x="21" y="298"/>
                  </a:lnTo>
                  <a:lnTo>
                    <a:pt x="19" y="299"/>
                  </a:lnTo>
                  <a:lnTo>
                    <a:pt x="15" y="295"/>
                  </a:lnTo>
                  <a:lnTo>
                    <a:pt x="13" y="295"/>
                  </a:lnTo>
                  <a:lnTo>
                    <a:pt x="10" y="292"/>
                  </a:lnTo>
                  <a:lnTo>
                    <a:pt x="8" y="287"/>
                  </a:lnTo>
                  <a:lnTo>
                    <a:pt x="8" y="279"/>
                  </a:lnTo>
                  <a:lnTo>
                    <a:pt x="9" y="274"/>
                  </a:lnTo>
                  <a:lnTo>
                    <a:pt x="10" y="269"/>
                  </a:lnTo>
                  <a:lnTo>
                    <a:pt x="10" y="266"/>
                  </a:lnTo>
                  <a:lnTo>
                    <a:pt x="8" y="260"/>
                  </a:lnTo>
                  <a:lnTo>
                    <a:pt x="5" y="256"/>
                  </a:lnTo>
                  <a:lnTo>
                    <a:pt x="7" y="247"/>
                  </a:lnTo>
                  <a:lnTo>
                    <a:pt x="7" y="242"/>
                  </a:lnTo>
                  <a:lnTo>
                    <a:pt x="5" y="240"/>
                  </a:lnTo>
                  <a:lnTo>
                    <a:pt x="3" y="239"/>
                  </a:lnTo>
                  <a:lnTo>
                    <a:pt x="4" y="235"/>
                  </a:lnTo>
                  <a:lnTo>
                    <a:pt x="5" y="231"/>
                  </a:lnTo>
                  <a:lnTo>
                    <a:pt x="9" y="227"/>
                  </a:lnTo>
                  <a:lnTo>
                    <a:pt x="10" y="225"/>
                  </a:lnTo>
                  <a:lnTo>
                    <a:pt x="9" y="221"/>
                  </a:lnTo>
                  <a:lnTo>
                    <a:pt x="11" y="219"/>
                  </a:lnTo>
                  <a:lnTo>
                    <a:pt x="15" y="220"/>
                  </a:lnTo>
                  <a:lnTo>
                    <a:pt x="17" y="221"/>
                  </a:lnTo>
                  <a:lnTo>
                    <a:pt x="19" y="218"/>
                  </a:lnTo>
                  <a:lnTo>
                    <a:pt x="21" y="213"/>
                  </a:lnTo>
                  <a:lnTo>
                    <a:pt x="22" y="207"/>
                  </a:lnTo>
                  <a:lnTo>
                    <a:pt x="23" y="203"/>
                  </a:lnTo>
                  <a:lnTo>
                    <a:pt x="25" y="208"/>
                  </a:lnTo>
                  <a:lnTo>
                    <a:pt x="26" y="208"/>
                  </a:lnTo>
                  <a:lnTo>
                    <a:pt x="36" y="193"/>
                  </a:lnTo>
                  <a:lnTo>
                    <a:pt x="43" y="184"/>
                  </a:lnTo>
                  <a:lnTo>
                    <a:pt x="47" y="176"/>
                  </a:lnTo>
                  <a:lnTo>
                    <a:pt x="53" y="171"/>
                  </a:lnTo>
                  <a:lnTo>
                    <a:pt x="59" y="171"/>
                  </a:lnTo>
                  <a:lnTo>
                    <a:pt x="59" y="167"/>
                  </a:lnTo>
                  <a:lnTo>
                    <a:pt x="58" y="165"/>
                  </a:lnTo>
                  <a:lnTo>
                    <a:pt x="56" y="163"/>
                  </a:lnTo>
                  <a:lnTo>
                    <a:pt x="57" y="158"/>
                  </a:lnTo>
                  <a:lnTo>
                    <a:pt x="58" y="152"/>
                  </a:lnTo>
                  <a:lnTo>
                    <a:pt x="56" y="149"/>
                  </a:lnTo>
                  <a:lnTo>
                    <a:pt x="49" y="147"/>
                  </a:lnTo>
                  <a:lnTo>
                    <a:pt x="44" y="141"/>
                  </a:lnTo>
                  <a:lnTo>
                    <a:pt x="41" y="140"/>
                  </a:lnTo>
                  <a:lnTo>
                    <a:pt x="40" y="137"/>
                  </a:lnTo>
                  <a:lnTo>
                    <a:pt x="38" y="133"/>
                  </a:lnTo>
                  <a:lnTo>
                    <a:pt x="37" y="125"/>
                  </a:lnTo>
                  <a:lnTo>
                    <a:pt x="40" y="113"/>
                  </a:lnTo>
                  <a:lnTo>
                    <a:pt x="40" y="108"/>
                  </a:lnTo>
                  <a:lnTo>
                    <a:pt x="37" y="98"/>
                  </a:lnTo>
                  <a:lnTo>
                    <a:pt x="34" y="88"/>
                  </a:lnTo>
                  <a:lnTo>
                    <a:pt x="34" y="80"/>
                  </a:lnTo>
                  <a:lnTo>
                    <a:pt x="35" y="74"/>
                  </a:lnTo>
                  <a:lnTo>
                    <a:pt x="30" y="65"/>
                  </a:lnTo>
                  <a:lnTo>
                    <a:pt x="28" y="61"/>
                  </a:lnTo>
                  <a:lnTo>
                    <a:pt x="18" y="58"/>
                  </a:lnTo>
                  <a:lnTo>
                    <a:pt x="12" y="53"/>
                  </a:lnTo>
                  <a:lnTo>
                    <a:pt x="4" y="43"/>
                  </a:lnTo>
                  <a:lnTo>
                    <a:pt x="1" y="36"/>
                  </a:lnTo>
                  <a:lnTo>
                    <a:pt x="0" y="35"/>
                  </a:lnTo>
                  <a:lnTo>
                    <a:pt x="6" y="25"/>
                  </a:lnTo>
                  <a:lnTo>
                    <a:pt x="8" y="23"/>
                  </a:lnTo>
                  <a:lnTo>
                    <a:pt x="11" y="24"/>
                  </a:lnTo>
                  <a:lnTo>
                    <a:pt x="17" y="34"/>
                  </a:lnTo>
                  <a:lnTo>
                    <a:pt x="22" y="44"/>
                  </a:lnTo>
                  <a:lnTo>
                    <a:pt x="25" y="46"/>
                  </a:lnTo>
                  <a:lnTo>
                    <a:pt x="33" y="46"/>
                  </a:lnTo>
                  <a:lnTo>
                    <a:pt x="43" y="43"/>
                  </a:lnTo>
                  <a:lnTo>
                    <a:pt x="50" y="51"/>
                  </a:lnTo>
                  <a:lnTo>
                    <a:pt x="52" y="53"/>
                  </a:lnTo>
                  <a:lnTo>
                    <a:pt x="55" y="47"/>
                  </a:lnTo>
                  <a:lnTo>
                    <a:pt x="62" y="40"/>
                  </a:lnTo>
                  <a:lnTo>
                    <a:pt x="64" y="32"/>
                  </a:lnTo>
                  <a:lnTo>
                    <a:pt x="64" y="23"/>
                  </a:lnTo>
                  <a:lnTo>
                    <a:pt x="65" y="16"/>
                  </a:lnTo>
                  <a:lnTo>
                    <a:pt x="69" y="9"/>
                  </a:lnTo>
                  <a:lnTo>
                    <a:pt x="74" y="3"/>
                  </a:lnTo>
                  <a:lnTo>
                    <a:pt x="85" y="1"/>
                  </a:lnTo>
                  <a:lnTo>
                    <a:pt x="89" y="0"/>
                  </a:lnTo>
                  <a:lnTo>
                    <a:pt x="92" y="0"/>
                  </a:lnTo>
                  <a:lnTo>
                    <a:pt x="98" y="7"/>
                  </a:lnTo>
                  <a:lnTo>
                    <a:pt x="102" y="9"/>
                  </a:lnTo>
                  <a:lnTo>
                    <a:pt x="107" y="15"/>
                  </a:lnTo>
                  <a:lnTo>
                    <a:pt x="108" y="19"/>
                  </a:lnTo>
                  <a:lnTo>
                    <a:pt x="103" y="35"/>
                  </a:lnTo>
                  <a:lnTo>
                    <a:pt x="102" y="40"/>
                  </a:lnTo>
                  <a:lnTo>
                    <a:pt x="102" y="4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4" name="Freeform 46"/>
            <p:cNvSpPr>
              <a:spLocks/>
            </p:cNvSpPr>
            <p:nvPr/>
          </p:nvSpPr>
          <p:spPr bwMode="auto">
            <a:xfrm>
              <a:off x="5095250" y="4194178"/>
              <a:ext cx="193675" cy="95250"/>
            </a:xfrm>
            <a:custGeom>
              <a:avLst/>
              <a:gdLst/>
              <a:ahLst/>
              <a:cxnLst>
                <a:cxn ang="0">
                  <a:pos x="3" y="28"/>
                </a:cxn>
                <a:cxn ang="0">
                  <a:pos x="4" y="28"/>
                </a:cxn>
                <a:cxn ang="0">
                  <a:pos x="6" y="29"/>
                </a:cxn>
                <a:cxn ang="0">
                  <a:pos x="7" y="31"/>
                </a:cxn>
                <a:cxn ang="0">
                  <a:pos x="8" y="32"/>
                </a:cxn>
                <a:cxn ang="0">
                  <a:pos x="12" y="29"/>
                </a:cxn>
                <a:cxn ang="0">
                  <a:pos x="13" y="28"/>
                </a:cxn>
                <a:cxn ang="0">
                  <a:pos x="18" y="28"/>
                </a:cxn>
                <a:cxn ang="0">
                  <a:pos x="18" y="30"/>
                </a:cxn>
                <a:cxn ang="0">
                  <a:pos x="24" y="29"/>
                </a:cxn>
                <a:cxn ang="0">
                  <a:pos x="26" y="28"/>
                </a:cxn>
                <a:cxn ang="0">
                  <a:pos x="34" y="26"/>
                </a:cxn>
                <a:cxn ang="0">
                  <a:pos x="37" y="25"/>
                </a:cxn>
                <a:cxn ang="0">
                  <a:pos x="42" y="25"/>
                </a:cxn>
                <a:cxn ang="0">
                  <a:pos x="42" y="28"/>
                </a:cxn>
                <a:cxn ang="0">
                  <a:pos x="45" y="29"/>
                </a:cxn>
                <a:cxn ang="0">
                  <a:pos x="46" y="24"/>
                </a:cxn>
                <a:cxn ang="0">
                  <a:pos x="45" y="22"/>
                </a:cxn>
                <a:cxn ang="0">
                  <a:pos x="44" y="15"/>
                </a:cxn>
                <a:cxn ang="0">
                  <a:pos x="50" y="11"/>
                </a:cxn>
                <a:cxn ang="0">
                  <a:pos x="51" y="7"/>
                </a:cxn>
                <a:cxn ang="0">
                  <a:pos x="58" y="7"/>
                </a:cxn>
                <a:cxn ang="0">
                  <a:pos x="61" y="8"/>
                </a:cxn>
                <a:cxn ang="0">
                  <a:pos x="67" y="7"/>
                </a:cxn>
                <a:cxn ang="0">
                  <a:pos x="79" y="3"/>
                </a:cxn>
                <a:cxn ang="0">
                  <a:pos x="93" y="4"/>
                </a:cxn>
                <a:cxn ang="0">
                  <a:pos x="96" y="6"/>
                </a:cxn>
                <a:cxn ang="0">
                  <a:pos x="96" y="12"/>
                </a:cxn>
                <a:cxn ang="0">
                  <a:pos x="102" y="19"/>
                </a:cxn>
                <a:cxn ang="0">
                  <a:pos x="98" y="25"/>
                </a:cxn>
                <a:cxn ang="0">
                  <a:pos x="93" y="24"/>
                </a:cxn>
                <a:cxn ang="0">
                  <a:pos x="90" y="26"/>
                </a:cxn>
                <a:cxn ang="0">
                  <a:pos x="93" y="28"/>
                </a:cxn>
                <a:cxn ang="0">
                  <a:pos x="90" y="31"/>
                </a:cxn>
                <a:cxn ang="0">
                  <a:pos x="91" y="35"/>
                </a:cxn>
                <a:cxn ang="0">
                  <a:pos x="88" y="40"/>
                </a:cxn>
                <a:cxn ang="0">
                  <a:pos x="84" y="45"/>
                </a:cxn>
                <a:cxn ang="0">
                  <a:pos x="77" y="46"/>
                </a:cxn>
                <a:cxn ang="0">
                  <a:pos x="69" y="46"/>
                </a:cxn>
                <a:cxn ang="0">
                  <a:pos x="64" y="49"/>
                </a:cxn>
                <a:cxn ang="0">
                  <a:pos x="59" y="48"/>
                </a:cxn>
                <a:cxn ang="0">
                  <a:pos x="50" y="47"/>
                </a:cxn>
                <a:cxn ang="0">
                  <a:pos x="37" y="44"/>
                </a:cxn>
                <a:cxn ang="0">
                  <a:pos x="34" y="40"/>
                </a:cxn>
                <a:cxn ang="0">
                  <a:pos x="28" y="38"/>
                </a:cxn>
                <a:cxn ang="0">
                  <a:pos x="24" y="38"/>
                </a:cxn>
                <a:cxn ang="0">
                  <a:pos x="21" y="39"/>
                </a:cxn>
                <a:cxn ang="0">
                  <a:pos x="16" y="42"/>
                </a:cxn>
                <a:cxn ang="0">
                  <a:pos x="12" y="39"/>
                </a:cxn>
                <a:cxn ang="0">
                  <a:pos x="7" y="41"/>
                </a:cxn>
                <a:cxn ang="0">
                  <a:pos x="4" y="37"/>
                </a:cxn>
                <a:cxn ang="0">
                  <a:pos x="1" y="35"/>
                </a:cxn>
                <a:cxn ang="0">
                  <a:pos x="1" y="31"/>
                </a:cxn>
              </a:cxnLst>
              <a:rect l="0" t="0" r="r" b="b"/>
              <a:pathLst>
                <a:path w="102" h="50">
                  <a:moveTo>
                    <a:pt x="0" y="28"/>
                  </a:moveTo>
                  <a:lnTo>
                    <a:pt x="3" y="28"/>
                  </a:lnTo>
                  <a:lnTo>
                    <a:pt x="3" y="26"/>
                  </a:lnTo>
                  <a:lnTo>
                    <a:pt x="4" y="28"/>
                  </a:lnTo>
                  <a:lnTo>
                    <a:pt x="6" y="28"/>
                  </a:lnTo>
                  <a:lnTo>
                    <a:pt x="6" y="29"/>
                  </a:lnTo>
                  <a:lnTo>
                    <a:pt x="7" y="29"/>
                  </a:lnTo>
                  <a:lnTo>
                    <a:pt x="7" y="31"/>
                  </a:lnTo>
                  <a:lnTo>
                    <a:pt x="9" y="31"/>
                  </a:lnTo>
                  <a:lnTo>
                    <a:pt x="8" y="32"/>
                  </a:lnTo>
                  <a:lnTo>
                    <a:pt x="9" y="32"/>
                  </a:lnTo>
                  <a:lnTo>
                    <a:pt x="12" y="29"/>
                  </a:lnTo>
                  <a:lnTo>
                    <a:pt x="12" y="27"/>
                  </a:lnTo>
                  <a:lnTo>
                    <a:pt x="13" y="28"/>
                  </a:lnTo>
                  <a:lnTo>
                    <a:pt x="15" y="27"/>
                  </a:lnTo>
                  <a:lnTo>
                    <a:pt x="18" y="28"/>
                  </a:lnTo>
                  <a:lnTo>
                    <a:pt x="18" y="29"/>
                  </a:lnTo>
                  <a:lnTo>
                    <a:pt x="18" y="30"/>
                  </a:lnTo>
                  <a:lnTo>
                    <a:pt x="22" y="30"/>
                  </a:lnTo>
                  <a:lnTo>
                    <a:pt x="24" y="29"/>
                  </a:lnTo>
                  <a:lnTo>
                    <a:pt x="24" y="28"/>
                  </a:lnTo>
                  <a:lnTo>
                    <a:pt x="26" y="28"/>
                  </a:lnTo>
                  <a:lnTo>
                    <a:pt x="27" y="26"/>
                  </a:lnTo>
                  <a:lnTo>
                    <a:pt x="34" y="26"/>
                  </a:lnTo>
                  <a:lnTo>
                    <a:pt x="35" y="25"/>
                  </a:lnTo>
                  <a:lnTo>
                    <a:pt x="37" y="25"/>
                  </a:lnTo>
                  <a:lnTo>
                    <a:pt x="39" y="26"/>
                  </a:lnTo>
                  <a:lnTo>
                    <a:pt x="42" y="25"/>
                  </a:lnTo>
                  <a:lnTo>
                    <a:pt x="43" y="26"/>
                  </a:lnTo>
                  <a:lnTo>
                    <a:pt x="42" y="28"/>
                  </a:lnTo>
                  <a:lnTo>
                    <a:pt x="45" y="29"/>
                  </a:lnTo>
                  <a:lnTo>
                    <a:pt x="45" y="29"/>
                  </a:lnTo>
                  <a:lnTo>
                    <a:pt x="46" y="26"/>
                  </a:lnTo>
                  <a:lnTo>
                    <a:pt x="46" y="24"/>
                  </a:lnTo>
                  <a:lnTo>
                    <a:pt x="43" y="24"/>
                  </a:lnTo>
                  <a:lnTo>
                    <a:pt x="45" y="22"/>
                  </a:lnTo>
                  <a:lnTo>
                    <a:pt x="42" y="17"/>
                  </a:lnTo>
                  <a:lnTo>
                    <a:pt x="44" y="15"/>
                  </a:lnTo>
                  <a:lnTo>
                    <a:pt x="49" y="12"/>
                  </a:lnTo>
                  <a:lnTo>
                    <a:pt x="50" y="11"/>
                  </a:lnTo>
                  <a:lnTo>
                    <a:pt x="51" y="8"/>
                  </a:lnTo>
                  <a:lnTo>
                    <a:pt x="51" y="7"/>
                  </a:lnTo>
                  <a:lnTo>
                    <a:pt x="54" y="9"/>
                  </a:lnTo>
                  <a:lnTo>
                    <a:pt x="58" y="7"/>
                  </a:lnTo>
                  <a:lnTo>
                    <a:pt x="58" y="7"/>
                  </a:lnTo>
                  <a:lnTo>
                    <a:pt x="61" y="8"/>
                  </a:lnTo>
                  <a:lnTo>
                    <a:pt x="63" y="8"/>
                  </a:lnTo>
                  <a:lnTo>
                    <a:pt x="67" y="7"/>
                  </a:lnTo>
                  <a:lnTo>
                    <a:pt x="71" y="0"/>
                  </a:lnTo>
                  <a:lnTo>
                    <a:pt x="79" y="3"/>
                  </a:lnTo>
                  <a:lnTo>
                    <a:pt x="85" y="5"/>
                  </a:lnTo>
                  <a:lnTo>
                    <a:pt x="93" y="4"/>
                  </a:lnTo>
                  <a:lnTo>
                    <a:pt x="96" y="5"/>
                  </a:lnTo>
                  <a:lnTo>
                    <a:pt x="96" y="6"/>
                  </a:lnTo>
                  <a:lnTo>
                    <a:pt x="97" y="7"/>
                  </a:lnTo>
                  <a:lnTo>
                    <a:pt x="96" y="12"/>
                  </a:lnTo>
                  <a:lnTo>
                    <a:pt x="97" y="14"/>
                  </a:lnTo>
                  <a:lnTo>
                    <a:pt x="102" y="19"/>
                  </a:lnTo>
                  <a:lnTo>
                    <a:pt x="98" y="22"/>
                  </a:lnTo>
                  <a:lnTo>
                    <a:pt x="98" y="25"/>
                  </a:lnTo>
                  <a:lnTo>
                    <a:pt x="94" y="25"/>
                  </a:lnTo>
                  <a:lnTo>
                    <a:pt x="93" y="24"/>
                  </a:lnTo>
                  <a:lnTo>
                    <a:pt x="91" y="24"/>
                  </a:lnTo>
                  <a:lnTo>
                    <a:pt x="90" y="26"/>
                  </a:lnTo>
                  <a:lnTo>
                    <a:pt x="92" y="26"/>
                  </a:lnTo>
                  <a:lnTo>
                    <a:pt x="93" y="28"/>
                  </a:lnTo>
                  <a:lnTo>
                    <a:pt x="92" y="30"/>
                  </a:lnTo>
                  <a:lnTo>
                    <a:pt x="90" y="31"/>
                  </a:lnTo>
                  <a:lnTo>
                    <a:pt x="89" y="34"/>
                  </a:lnTo>
                  <a:lnTo>
                    <a:pt x="91" y="35"/>
                  </a:lnTo>
                  <a:lnTo>
                    <a:pt x="90" y="38"/>
                  </a:lnTo>
                  <a:lnTo>
                    <a:pt x="88" y="40"/>
                  </a:lnTo>
                  <a:lnTo>
                    <a:pt x="84" y="42"/>
                  </a:lnTo>
                  <a:lnTo>
                    <a:pt x="84" y="45"/>
                  </a:lnTo>
                  <a:lnTo>
                    <a:pt x="79" y="44"/>
                  </a:lnTo>
                  <a:lnTo>
                    <a:pt x="77" y="46"/>
                  </a:lnTo>
                  <a:lnTo>
                    <a:pt x="72" y="45"/>
                  </a:lnTo>
                  <a:lnTo>
                    <a:pt x="69" y="46"/>
                  </a:lnTo>
                  <a:lnTo>
                    <a:pt x="65" y="50"/>
                  </a:lnTo>
                  <a:lnTo>
                    <a:pt x="64" y="49"/>
                  </a:lnTo>
                  <a:lnTo>
                    <a:pt x="60" y="49"/>
                  </a:lnTo>
                  <a:lnTo>
                    <a:pt x="59" y="48"/>
                  </a:lnTo>
                  <a:lnTo>
                    <a:pt x="53" y="47"/>
                  </a:lnTo>
                  <a:lnTo>
                    <a:pt x="50" y="47"/>
                  </a:lnTo>
                  <a:lnTo>
                    <a:pt x="45" y="46"/>
                  </a:lnTo>
                  <a:lnTo>
                    <a:pt x="37" y="44"/>
                  </a:lnTo>
                  <a:lnTo>
                    <a:pt x="36" y="40"/>
                  </a:lnTo>
                  <a:lnTo>
                    <a:pt x="34" y="40"/>
                  </a:lnTo>
                  <a:lnTo>
                    <a:pt x="33" y="37"/>
                  </a:lnTo>
                  <a:lnTo>
                    <a:pt x="28" y="38"/>
                  </a:lnTo>
                  <a:lnTo>
                    <a:pt x="27" y="38"/>
                  </a:lnTo>
                  <a:lnTo>
                    <a:pt x="24" y="38"/>
                  </a:lnTo>
                  <a:lnTo>
                    <a:pt x="23" y="38"/>
                  </a:lnTo>
                  <a:lnTo>
                    <a:pt x="21" y="39"/>
                  </a:lnTo>
                  <a:lnTo>
                    <a:pt x="19" y="42"/>
                  </a:lnTo>
                  <a:lnTo>
                    <a:pt x="16" y="42"/>
                  </a:lnTo>
                  <a:lnTo>
                    <a:pt x="12" y="40"/>
                  </a:lnTo>
                  <a:lnTo>
                    <a:pt x="12" y="39"/>
                  </a:lnTo>
                  <a:lnTo>
                    <a:pt x="11" y="38"/>
                  </a:lnTo>
                  <a:lnTo>
                    <a:pt x="7" y="41"/>
                  </a:lnTo>
                  <a:lnTo>
                    <a:pt x="4" y="39"/>
                  </a:lnTo>
                  <a:lnTo>
                    <a:pt x="4" y="37"/>
                  </a:lnTo>
                  <a:lnTo>
                    <a:pt x="1" y="37"/>
                  </a:lnTo>
                  <a:lnTo>
                    <a:pt x="1" y="35"/>
                  </a:lnTo>
                  <a:lnTo>
                    <a:pt x="0" y="33"/>
                  </a:lnTo>
                  <a:lnTo>
                    <a:pt x="1" y="31"/>
                  </a:lnTo>
                  <a:lnTo>
                    <a:pt x="0" y="2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5" name="Freeform 47"/>
            <p:cNvSpPr>
              <a:spLocks/>
            </p:cNvSpPr>
            <p:nvPr/>
          </p:nvSpPr>
          <p:spPr bwMode="auto">
            <a:xfrm>
              <a:off x="5163512" y="4114800"/>
              <a:ext cx="161925" cy="95250"/>
            </a:xfrm>
            <a:custGeom>
              <a:avLst/>
              <a:gdLst/>
              <a:ahLst/>
              <a:cxnLst>
                <a:cxn ang="0">
                  <a:pos x="18" y="43"/>
                </a:cxn>
                <a:cxn ang="0">
                  <a:pos x="15" y="40"/>
                </a:cxn>
                <a:cxn ang="0">
                  <a:pos x="8" y="34"/>
                </a:cxn>
                <a:cxn ang="0">
                  <a:pos x="3" y="28"/>
                </a:cxn>
                <a:cxn ang="0">
                  <a:pos x="4" y="22"/>
                </a:cxn>
                <a:cxn ang="0">
                  <a:pos x="0" y="17"/>
                </a:cxn>
                <a:cxn ang="0">
                  <a:pos x="4" y="14"/>
                </a:cxn>
                <a:cxn ang="0">
                  <a:pos x="10" y="11"/>
                </a:cxn>
                <a:cxn ang="0">
                  <a:pos x="15" y="8"/>
                </a:cxn>
                <a:cxn ang="0">
                  <a:pos x="21" y="6"/>
                </a:cxn>
                <a:cxn ang="0">
                  <a:pos x="26" y="4"/>
                </a:cxn>
                <a:cxn ang="0">
                  <a:pos x="28" y="0"/>
                </a:cxn>
                <a:cxn ang="0">
                  <a:pos x="32" y="4"/>
                </a:cxn>
                <a:cxn ang="0">
                  <a:pos x="36" y="2"/>
                </a:cxn>
                <a:cxn ang="0">
                  <a:pos x="37" y="0"/>
                </a:cxn>
                <a:cxn ang="0">
                  <a:pos x="42" y="5"/>
                </a:cxn>
                <a:cxn ang="0">
                  <a:pos x="47" y="7"/>
                </a:cxn>
                <a:cxn ang="0">
                  <a:pos x="51" y="8"/>
                </a:cxn>
                <a:cxn ang="0">
                  <a:pos x="54" y="9"/>
                </a:cxn>
                <a:cxn ang="0">
                  <a:pos x="51" y="13"/>
                </a:cxn>
                <a:cxn ang="0">
                  <a:pos x="58" y="19"/>
                </a:cxn>
                <a:cxn ang="0">
                  <a:pos x="60" y="13"/>
                </a:cxn>
                <a:cxn ang="0">
                  <a:pos x="64" y="14"/>
                </a:cxn>
                <a:cxn ang="0">
                  <a:pos x="69" y="17"/>
                </a:cxn>
                <a:cxn ang="0">
                  <a:pos x="71" y="21"/>
                </a:cxn>
                <a:cxn ang="0">
                  <a:pos x="76" y="22"/>
                </a:cxn>
                <a:cxn ang="0">
                  <a:pos x="82" y="27"/>
                </a:cxn>
                <a:cxn ang="0">
                  <a:pos x="85" y="31"/>
                </a:cxn>
                <a:cxn ang="0">
                  <a:pos x="83" y="31"/>
                </a:cxn>
                <a:cxn ang="0">
                  <a:pos x="81" y="31"/>
                </a:cxn>
                <a:cxn ang="0">
                  <a:pos x="79" y="34"/>
                </a:cxn>
                <a:cxn ang="0">
                  <a:pos x="78" y="35"/>
                </a:cxn>
                <a:cxn ang="0">
                  <a:pos x="76" y="37"/>
                </a:cxn>
                <a:cxn ang="0">
                  <a:pos x="76" y="40"/>
                </a:cxn>
                <a:cxn ang="0">
                  <a:pos x="73" y="40"/>
                </a:cxn>
                <a:cxn ang="0">
                  <a:pos x="73" y="42"/>
                </a:cxn>
                <a:cxn ang="0">
                  <a:pos x="71" y="43"/>
                </a:cxn>
                <a:cxn ang="0">
                  <a:pos x="69" y="44"/>
                </a:cxn>
                <a:cxn ang="0">
                  <a:pos x="68" y="44"/>
                </a:cxn>
                <a:cxn ang="0">
                  <a:pos x="66" y="44"/>
                </a:cxn>
                <a:cxn ang="0">
                  <a:pos x="64" y="43"/>
                </a:cxn>
                <a:cxn ang="0">
                  <a:pos x="63" y="44"/>
                </a:cxn>
                <a:cxn ang="0">
                  <a:pos x="61" y="47"/>
                </a:cxn>
                <a:cxn ang="0">
                  <a:pos x="60" y="47"/>
                </a:cxn>
                <a:cxn ang="0">
                  <a:pos x="43" y="45"/>
                </a:cxn>
                <a:cxn ang="0">
                  <a:pos x="27" y="50"/>
                </a:cxn>
                <a:cxn ang="0">
                  <a:pos x="22" y="49"/>
                </a:cxn>
              </a:cxnLst>
              <a:rect l="0" t="0" r="r" b="b"/>
              <a:pathLst>
                <a:path w="85" h="50">
                  <a:moveTo>
                    <a:pt x="22" y="49"/>
                  </a:moveTo>
                  <a:lnTo>
                    <a:pt x="19" y="43"/>
                  </a:lnTo>
                  <a:lnTo>
                    <a:pt x="18" y="43"/>
                  </a:lnTo>
                  <a:lnTo>
                    <a:pt x="17" y="41"/>
                  </a:lnTo>
                  <a:lnTo>
                    <a:pt x="16" y="42"/>
                  </a:lnTo>
                  <a:lnTo>
                    <a:pt x="15" y="40"/>
                  </a:lnTo>
                  <a:lnTo>
                    <a:pt x="12" y="38"/>
                  </a:lnTo>
                  <a:lnTo>
                    <a:pt x="9" y="34"/>
                  </a:lnTo>
                  <a:lnTo>
                    <a:pt x="8" y="34"/>
                  </a:lnTo>
                  <a:lnTo>
                    <a:pt x="5" y="32"/>
                  </a:lnTo>
                  <a:lnTo>
                    <a:pt x="4" y="31"/>
                  </a:lnTo>
                  <a:lnTo>
                    <a:pt x="3" y="28"/>
                  </a:lnTo>
                  <a:lnTo>
                    <a:pt x="3" y="28"/>
                  </a:lnTo>
                  <a:lnTo>
                    <a:pt x="3" y="24"/>
                  </a:lnTo>
                  <a:lnTo>
                    <a:pt x="4" y="22"/>
                  </a:lnTo>
                  <a:lnTo>
                    <a:pt x="1" y="21"/>
                  </a:lnTo>
                  <a:lnTo>
                    <a:pt x="0" y="17"/>
                  </a:lnTo>
                  <a:lnTo>
                    <a:pt x="0" y="17"/>
                  </a:lnTo>
                  <a:lnTo>
                    <a:pt x="1" y="16"/>
                  </a:lnTo>
                  <a:lnTo>
                    <a:pt x="3" y="14"/>
                  </a:lnTo>
                  <a:lnTo>
                    <a:pt x="4" y="14"/>
                  </a:lnTo>
                  <a:lnTo>
                    <a:pt x="7" y="12"/>
                  </a:lnTo>
                  <a:lnTo>
                    <a:pt x="9" y="12"/>
                  </a:lnTo>
                  <a:lnTo>
                    <a:pt x="10" y="11"/>
                  </a:lnTo>
                  <a:lnTo>
                    <a:pt x="12" y="10"/>
                  </a:lnTo>
                  <a:lnTo>
                    <a:pt x="13" y="8"/>
                  </a:lnTo>
                  <a:lnTo>
                    <a:pt x="15" y="8"/>
                  </a:lnTo>
                  <a:lnTo>
                    <a:pt x="16" y="8"/>
                  </a:lnTo>
                  <a:lnTo>
                    <a:pt x="16" y="7"/>
                  </a:lnTo>
                  <a:lnTo>
                    <a:pt x="21" y="6"/>
                  </a:lnTo>
                  <a:lnTo>
                    <a:pt x="21" y="5"/>
                  </a:lnTo>
                  <a:lnTo>
                    <a:pt x="24" y="4"/>
                  </a:lnTo>
                  <a:lnTo>
                    <a:pt x="26" y="4"/>
                  </a:lnTo>
                  <a:lnTo>
                    <a:pt x="27" y="2"/>
                  </a:lnTo>
                  <a:lnTo>
                    <a:pt x="26" y="1"/>
                  </a:lnTo>
                  <a:lnTo>
                    <a:pt x="28" y="0"/>
                  </a:lnTo>
                  <a:lnTo>
                    <a:pt x="30" y="1"/>
                  </a:lnTo>
                  <a:lnTo>
                    <a:pt x="30" y="4"/>
                  </a:lnTo>
                  <a:lnTo>
                    <a:pt x="32" y="4"/>
                  </a:lnTo>
                  <a:lnTo>
                    <a:pt x="33" y="3"/>
                  </a:lnTo>
                  <a:lnTo>
                    <a:pt x="35" y="3"/>
                  </a:lnTo>
                  <a:lnTo>
                    <a:pt x="36" y="2"/>
                  </a:lnTo>
                  <a:lnTo>
                    <a:pt x="35" y="1"/>
                  </a:lnTo>
                  <a:lnTo>
                    <a:pt x="36" y="1"/>
                  </a:lnTo>
                  <a:lnTo>
                    <a:pt x="37" y="0"/>
                  </a:lnTo>
                  <a:lnTo>
                    <a:pt x="39" y="1"/>
                  </a:lnTo>
                  <a:lnTo>
                    <a:pt x="39" y="4"/>
                  </a:lnTo>
                  <a:lnTo>
                    <a:pt x="42" y="5"/>
                  </a:lnTo>
                  <a:lnTo>
                    <a:pt x="43" y="5"/>
                  </a:lnTo>
                  <a:lnTo>
                    <a:pt x="46" y="6"/>
                  </a:lnTo>
                  <a:lnTo>
                    <a:pt x="47" y="7"/>
                  </a:lnTo>
                  <a:lnTo>
                    <a:pt x="48" y="7"/>
                  </a:lnTo>
                  <a:lnTo>
                    <a:pt x="48" y="8"/>
                  </a:lnTo>
                  <a:lnTo>
                    <a:pt x="51" y="8"/>
                  </a:lnTo>
                  <a:lnTo>
                    <a:pt x="51" y="7"/>
                  </a:lnTo>
                  <a:lnTo>
                    <a:pt x="53" y="8"/>
                  </a:lnTo>
                  <a:lnTo>
                    <a:pt x="54" y="9"/>
                  </a:lnTo>
                  <a:lnTo>
                    <a:pt x="54" y="10"/>
                  </a:lnTo>
                  <a:lnTo>
                    <a:pt x="52" y="11"/>
                  </a:lnTo>
                  <a:lnTo>
                    <a:pt x="51" y="13"/>
                  </a:lnTo>
                  <a:lnTo>
                    <a:pt x="54" y="15"/>
                  </a:lnTo>
                  <a:lnTo>
                    <a:pt x="56" y="18"/>
                  </a:lnTo>
                  <a:lnTo>
                    <a:pt x="58" y="19"/>
                  </a:lnTo>
                  <a:lnTo>
                    <a:pt x="59" y="17"/>
                  </a:lnTo>
                  <a:lnTo>
                    <a:pt x="61" y="16"/>
                  </a:lnTo>
                  <a:lnTo>
                    <a:pt x="60" y="13"/>
                  </a:lnTo>
                  <a:lnTo>
                    <a:pt x="60" y="12"/>
                  </a:lnTo>
                  <a:lnTo>
                    <a:pt x="61" y="12"/>
                  </a:lnTo>
                  <a:lnTo>
                    <a:pt x="64" y="14"/>
                  </a:lnTo>
                  <a:lnTo>
                    <a:pt x="66" y="15"/>
                  </a:lnTo>
                  <a:lnTo>
                    <a:pt x="70" y="15"/>
                  </a:lnTo>
                  <a:lnTo>
                    <a:pt x="69" y="17"/>
                  </a:lnTo>
                  <a:lnTo>
                    <a:pt x="71" y="17"/>
                  </a:lnTo>
                  <a:lnTo>
                    <a:pt x="71" y="19"/>
                  </a:lnTo>
                  <a:lnTo>
                    <a:pt x="71" y="21"/>
                  </a:lnTo>
                  <a:lnTo>
                    <a:pt x="73" y="21"/>
                  </a:lnTo>
                  <a:lnTo>
                    <a:pt x="75" y="20"/>
                  </a:lnTo>
                  <a:lnTo>
                    <a:pt x="76" y="22"/>
                  </a:lnTo>
                  <a:lnTo>
                    <a:pt x="81" y="23"/>
                  </a:lnTo>
                  <a:lnTo>
                    <a:pt x="81" y="25"/>
                  </a:lnTo>
                  <a:lnTo>
                    <a:pt x="82" y="27"/>
                  </a:lnTo>
                  <a:lnTo>
                    <a:pt x="84" y="28"/>
                  </a:lnTo>
                  <a:lnTo>
                    <a:pt x="85" y="31"/>
                  </a:lnTo>
                  <a:lnTo>
                    <a:pt x="85" y="31"/>
                  </a:lnTo>
                  <a:lnTo>
                    <a:pt x="84" y="31"/>
                  </a:lnTo>
                  <a:lnTo>
                    <a:pt x="84" y="31"/>
                  </a:lnTo>
                  <a:lnTo>
                    <a:pt x="83" y="31"/>
                  </a:lnTo>
                  <a:lnTo>
                    <a:pt x="82" y="31"/>
                  </a:lnTo>
                  <a:lnTo>
                    <a:pt x="82" y="31"/>
                  </a:lnTo>
                  <a:lnTo>
                    <a:pt x="81" y="31"/>
                  </a:lnTo>
                  <a:lnTo>
                    <a:pt x="81" y="32"/>
                  </a:lnTo>
                  <a:lnTo>
                    <a:pt x="80" y="33"/>
                  </a:lnTo>
                  <a:lnTo>
                    <a:pt x="79" y="34"/>
                  </a:lnTo>
                  <a:lnTo>
                    <a:pt x="79" y="34"/>
                  </a:lnTo>
                  <a:lnTo>
                    <a:pt x="78" y="35"/>
                  </a:lnTo>
                  <a:lnTo>
                    <a:pt x="78" y="35"/>
                  </a:lnTo>
                  <a:lnTo>
                    <a:pt x="77" y="35"/>
                  </a:lnTo>
                  <a:lnTo>
                    <a:pt x="76" y="36"/>
                  </a:lnTo>
                  <a:lnTo>
                    <a:pt x="76" y="37"/>
                  </a:lnTo>
                  <a:lnTo>
                    <a:pt x="76" y="38"/>
                  </a:lnTo>
                  <a:lnTo>
                    <a:pt x="76" y="38"/>
                  </a:lnTo>
                  <a:lnTo>
                    <a:pt x="76" y="40"/>
                  </a:lnTo>
                  <a:lnTo>
                    <a:pt x="75" y="40"/>
                  </a:lnTo>
                  <a:lnTo>
                    <a:pt x="74" y="40"/>
                  </a:lnTo>
                  <a:lnTo>
                    <a:pt x="73" y="40"/>
                  </a:lnTo>
                  <a:lnTo>
                    <a:pt x="73" y="41"/>
                  </a:lnTo>
                  <a:lnTo>
                    <a:pt x="73" y="42"/>
                  </a:lnTo>
                  <a:lnTo>
                    <a:pt x="73" y="42"/>
                  </a:lnTo>
                  <a:lnTo>
                    <a:pt x="72" y="42"/>
                  </a:lnTo>
                  <a:lnTo>
                    <a:pt x="72" y="43"/>
                  </a:lnTo>
                  <a:lnTo>
                    <a:pt x="71" y="43"/>
                  </a:lnTo>
                  <a:lnTo>
                    <a:pt x="71" y="43"/>
                  </a:lnTo>
                  <a:lnTo>
                    <a:pt x="70" y="44"/>
                  </a:lnTo>
                  <a:lnTo>
                    <a:pt x="69" y="44"/>
                  </a:lnTo>
                  <a:lnTo>
                    <a:pt x="69" y="44"/>
                  </a:lnTo>
                  <a:lnTo>
                    <a:pt x="68" y="44"/>
                  </a:lnTo>
                  <a:lnTo>
                    <a:pt x="68" y="44"/>
                  </a:lnTo>
                  <a:lnTo>
                    <a:pt x="67" y="44"/>
                  </a:lnTo>
                  <a:lnTo>
                    <a:pt x="67" y="44"/>
                  </a:lnTo>
                  <a:lnTo>
                    <a:pt x="66" y="44"/>
                  </a:lnTo>
                  <a:lnTo>
                    <a:pt x="66" y="44"/>
                  </a:lnTo>
                  <a:lnTo>
                    <a:pt x="65" y="44"/>
                  </a:lnTo>
                  <a:lnTo>
                    <a:pt x="64" y="43"/>
                  </a:lnTo>
                  <a:lnTo>
                    <a:pt x="64" y="43"/>
                  </a:lnTo>
                  <a:lnTo>
                    <a:pt x="63" y="44"/>
                  </a:lnTo>
                  <a:lnTo>
                    <a:pt x="63" y="44"/>
                  </a:lnTo>
                  <a:lnTo>
                    <a:pt x="61" y="45"/>
                  </a:lnTo>
                  <a:lnTo>
                    <a:pt x="61" y="46"/>
                  </a:lnTo>
                  <a:lnTo>
                    <a:pt x="61" y="47"/>
                  </a:lnTo>
                  <a:lnTo>
                    <a:pt x="61" y="48"/>
                  </a:lnTo>
                  <a:lnTo>
                    <a:pt x="60" y="48"/>
                  </a:lnTo>
                  <a:lnTo>
                    <a:pt x="60" y="47"/>
                  </a:lnTo>
                  <a:lnTo>
                    <a:pt x="57" y="46"/>
                  </a:lnTo>
                  <a:lnTo>
                    <a:pt x="49" y="47"/>
                  </a:lnTo>
                  <a:lnTo>
                    <a:pt x="43" y="45"/>
                  </a:lnTo>
                  <a:lnTo>
                    <a:pt x="35" y="42"/>
                  </a:lnTo>
                  <a:lnTo>
                    <a:pt x="31" y="49"/>
                  </a:lnTo>
                  <a:lnTo>
                    <a:pt x="27" y="50"/>
                  </a:lnTo>
                  <a:lnTo>
                    <a:pt x="25" y="50"/>
                  </a:lnTo>
                  <a:lnTo>
                    <a:pt x="22" y="49"/>
                  </a:lnTo>
                  <a:lnTo>
                    <a:pt x="22" y="4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6" name="Freeform 48"/>
            <p:cNvSpPr>
              <a:spLocks/>
            </p:cNvSpPr>
            <p:nvPr/>
          </p:nvSpPr>
          <p:spPr bwMode="auto">
            <a:xfrm>
              <a:off x="4444373" y="4883154"/>
              <a:ext cx="298450" cy="327025"/>
            </a:xfrm>
            <a:custGeom>
              <a:avLst/>
              <a:gdLst/>
              <a:ahLst/>
              <a:cxnLst>
                <a:cxn ang="0">
                  <a:pos x="58" y="166"/>
                </a:cxn>
                <a:cxn ang="0">
                  <a:pos x="51" y="157"/>
                </a:cxn>
                <a:cxn ang="0">
                  <a:pos x="49" y="153"/>
                </a:cxn>
                <a:cxn ang="0">
                  <a:pos x="43" y="151"/>
                </a:cxn>
                <a:cxn ang="0">
                  <a:pos x="36" y="146"/>
                </a:cxn>
                <a:cxn ang="0">
                  <a:pos x="29" y="145"/>
                </a:cxn>
                <a:cxn ang="0">
                  <a:pos x="11" y="147"/>
                </a:cxn>
                <a:cxn ang="0">
                  <a:pos x="9" y="146"/>
                </a:cxn>
                <a:cxn ang="0">
                  <a:pos x="13" y="133"/>
                </a:cxn>
                <a:cxn ang="0">
                  <a:pos x="13" y="120"/>
                </a:cxn>
                <a:cxn ang="0">
                  <a:pos x="7" y="110"/>
                </a:cxn>
                <a:cxn ang="0">
                  <a:pos x="10" y="106"/>
                </a:cxn>
                <a:cxn ang="0">
                  <a:pos x="10" y="96"/>
                </a:cxn>
                <a:cxn ang="0">
                  <a:pos x="4" y="89"/>
                </a:cxn>
                <a:cxn ang="0">
                  <a:pos x="0" y="91"/>
                </a:cxn>
                <a:cxn ang="0">
                  <a:pos x="0" y="88"/>
                </a:cxn>
                <a:cxn ang="0">
                  <a:pos x="3" y="83"/>
                </a:cxn>
                <a:cxn ang="0">
                  <a:pos x="46" y="84"/>
                </a:cxn>
                <a:cxn ang="0">
                  <a:pos x="52" y="84"/>
                </a:cxn>
                <a:cxn ang="0">
                  <a:pos x="51" y="67"/>
                </a:cxn>
                <a:cxn ang="0">
                  <a:pos x="52" y="60"/>
                </a:cxn>
                <a:cxn ang="0">
                  <a:pos x="60" y="56"/>
                </a:cxn>
                <a:cxn ang="0">
                  <a:pos x="65" y="53"/>
                </a:cxn>
                <a:cxn ang="0">
                  <a:pos x="66" y="22"/>
                </a:cxn>
                <a:cxn ang="0">
                  <a:pos x="70" y="18"/>
                </a:cxn>
                <a:cxn ang="0">
                  <a:pos x="108" y="18"/>
                </a:cxn>
                <a:cxn ang="0">
                  <a:pos x="108" y="12"/>
                </a:cxn>
                <a:cxn ang="0">
                  <a:pos x="125" y="10"/>
                </a:cxn>
                <a:cxn ang="0">
                  <a:pos x="157" y="31"/>
                </a:cxn>
                <a:cxn ang="0">
                  <a:pos x="135" y="33"/>
                </a:cxn>
                <a:cxn ang="0">
                  <a:pos x="141" y="88"/>
                </a:cxn>
                <a:cxn ang="0">
                  <a:pos x="143" y="108"/>
                </a:cxn>
                <a:cxn ang="0">
                  <a:pos x="146" y="139"/>
                </a:cxn>
                <a:cxn ang="0">
                  <a:pos x="151" y="153"/>
                </a:cxn>
                <a:cxn ang="0">
                  <a:pos x="112" y="163"/>
                </a:cxn>
                <a:cxn ang="0">
                  <a:pos x="95" y="165"/>
                </a:cxn>
                <a:cxn ang="0">
                  <a:pos x="90" y="165"/>
                </a:cxn>
                <a:cxn ang="0">
                  <a:pos x="82" y="163"/>
                </a:cxn>
                <a:cxn ang="0">
                  <a:pos x="82" y="166"/>
                </a:cxn>
                <a:cxn ang="0">
                  <a:pos x="79" y="168"/>
                </a:cxn>
                <a:cxn ang="0">
                  <a:pos x="75" y="162"/>
                </a:cxn>
                <a:cxn ang="0">
                  <a:pos x="71" y="161"/>
                </a:cxn>
                <a:cxn ang="0">
                  <a:pos x="68" y="166"/>
                </a:cxn>
                <a:cxn ang="0">
                  <a:pos x="66" y="172"/>
                </a:cxn>
              </a:cxnLst>
              <a:rect l="0" t="0" r="r" b="b"/>
              <a:pathLst>
                <a:path w="157" h="172">
                  <a:moveTo>
                    <a:pt x="66" y="172"/>
                  </a:moveTo>
                  <a:lnTo>
                    <a:pt x="58" y="166"/>
                  </a:lnTo>
                  <a:lnTo>
                    <a:pt x="54" y="162"/>
                  </a:lnTo>
                  <a:lnTo>
                    <a:pt x="51" y="157"/>
                  </a:lnTo>
                  <a:lnTo>
                    <a:pt x="49" y="154"/>
                  </a:lnTo>
                  <a:lnTo>
                    <a:pt x="49" y="153"/>
                  </a:lnTo>
                  <a:lnTo>
                    <a:pt x="47" y="151"/>
                  </a:lnTo>
                  <a:lnTo>
                    <a:pt x="43" y="151"/>
                  </a:lnTo>
                  <a:lnTo>
                    <a:pt x="40" y="150"/>
                  </a:lnTo>
                  <a:lnTo>
                    <a:pt x="36" y="146"/>
                  </a:lnTo>
                  <a:lnTo>
                    <a:pt x="32" y="145"/>
                  </a:lnTo>
                  <a:lnTo>
                    <a:pt x="29" y="145"/>
                  </a:lnTo>
                  <a:lnTo>
                    <a:pt x="22" y="145"/>
                  </a:lnTo>
                  <a:lnTo>
                    <a:pt x="11" y="147"/>
                  </a:lnTo>
                  <a:lnTo>
                    <a:pt x="8" y="149"/>
                  </a:lnTo>
                  <a:lnTo>
                    <a:pt x="9" y="146"/>
                  </a:lnTo>
                  <a:lnTo>
                    <a:pt x="12" y="138"/>
                  </a:lnTo>
                  <a:lnTo>
                    <a:pt x="13" y="133"/>
                  </a:lnTo>
                  <a:lnTo>
                    <a:pt x="14" y="126"/>
                  </a:lnTo>
                  <a:lnTo>
                    <a:pt x="13" y="120"/>
                  </a:lnTo>
                  <a:lnTo>
                    <a:pt x="11" y="115"/>
                  </a:lnTo>
                  <a:lnTo>
                    <a:pt x="7" y="110"/>
                  </a:lnTo>
                  <a:lnTo>
                    <a:pt x="9" y="108"/>
                  </a:lnTo>
                  <a:lnTo>
                    <a:pt x="10" y="106"/>
                  </a:lnTo>
                  <a:lnTo>
                    <a:pt x="10" y="100"/>
                  </a:lnTo>
                  <a:lnTo>
                    <a:pt x="10" y="96"/>
                  </a:lnTo>
                  <a:lnTo>
                    <a:pt x="9" y="94"/>
                  </a:lnTo>
                  <a:lnTo>
                    <a:pt x="4" y="89"/>
                  </a:lnTo>
                  <a:lnTo>
                    <a:pt x="3" y="88"/>
                  </a:lnTo>
                  <a:lnTo>
                    <a:pt x="0" y="91"/>
                  </a:lnTo>
                  <a:lnTo>
                    <a:pt x="0" y="90"/>
                  </a:lnTo>
                  <a:lnTo>
                    <a:pt x="0" y="88"/>
                  </a:lnTo>
                  <a:lnTo>
                    <a:pt x="0" y="83"/>
                  </a:lnTo>
                  <a:lnTo>
                    <a:pt x="3" y="83"/>
                  </a:lnTo>
                  <a:lnTo>
                    <a:pt x="33" y="84"/>
                  </a:lnTo>
                  <a:lnTo>
                    <a:pt x="46" y="84"/>
                  </a:lnTo>
                  <a:lnTo>
                    <a:pt x="51" y="84"/>
                  </a:lnTo>
                  <a:lnTo>
                    <a:pt x="52" y="84"/>
                  </a:lnTo>
                  <a:lnTo>
                    <a:pt x="52" y="77"/>
                  </a:lnTo>
                  <a:lnTo>
                    <a:pt x="51" y="67"/>
                  </a:lnTo>
                  <a:lnTo>
                    <a:pt x="51" y="63"/>
                  </a:lnTo>
                  <a:lnTo>
                    <a:pt x="52" y="60"/>
                  </a:lnTo>
                  <a:lnTo>
                    <a:pt x="55" y="58"/>
                  </a:lnTo>
                  <a:lnTo>
                    <a:pt x="60" y="56"/>
                  </a:lnTo>
                  <a:lnTo>
                    <a:pt x="64" y="54"/>
                  </a:lnTo>
                  <a:lnTo>
                    <a:pt x="65" y="53"/>
                  </a:lnTo>
                  <a:lnTo>
                    <a:pt x="66" y="37"/>
                  </a:lnTo>
                  <a:lnTo>
                    <a:pt x="66" y="22"/>
                  </a:lnTo>
                  <a:lnTo>
                    <a:pt x="66" y="19"/>
                  </a:lnTo>
                  <a:lnTo>
                    <a:pt x="70" y="18"/>
                  </a:lnTo>
                  <a:lnTo>
                    <a:pt x="105" y="18"/>
                  </a:lnTo>
                  <a:lnTo>
                    <a:pt x="108" y="18"/>
                  </a:lnTo>
                  <a:lnTo>
                    <a:pt x="108" y="16"/>
                  </a:lnTo>
                  <a:lnTo>
                    <a:pt x="108" y="12"/>
                  </a:lnTo>
                  <a:lnTo>
                    <a:pt x="109" y="0"/>
                  </a:lnTo>
                  <a:lnTo>
                    <a:pt x="125" y="10"/>
                  </a:lnTo>
                  <a:lnTo>
                    <a:pt x="149" y="26"/>
                  </a:lnTo>
                  <a:lnTo>
                    <a:pt x="157" y="31"/>
                  </a:lnTo>
                  <a:lnTo>
                    <a:pt x="154" y="33"/>
                  </a:lnTo>
                  <a:lnTo>
                    <a:pt x="135" y="33"/>
                  </a:lnTo>
                  <a:lnTo>
                    <a:pt x="136" y="38"/>
                  </a:lnTo>
                  <a:lnTo>
                    <a:pt x="141" y="88"/>
                  </a:lnTo>
                  <a:lnTo>
                    <a:pt x="142" y="97"/>
                  </a:lnTo>
                  <a:lnTo>
                    <a:pt x="143" y="108"/>
                  </a:lnTo>
                  <a:lnTo>
                    <a:pt x="145" y="125"/>
                  </a:lnTo>
                  <a:lnTo>
                    <a:pt x="146" y="139"/>
                  </a:lnTo>
                  <a:lnTo>
                    <a:pt x="147" y="148"/>
                  </a:lnTo>
                  <a:lnTo>
                    <a:pt x="151" y="153"/>
                  </a:lnTo>
                  <a:lnTo>
                    <a:pt x="149" y="163"/>
                  </a:lnTo>
                  <a:lnTo>
                    <a:pt x="112" y="163"/>
                  </a:lnTo>
                  <a:lnTo>
                    <a:pt x="100" y="163"/>
                  </a:lnTo>
                  <a:lnTo>
                    <a:pt x="95" y="165"/>
                  </a:lnTo>
                  <a:lnTo>
                    <a:pt x="93" y="165"/>
                  </a:lnTo>
                  <a:lnTo>
                    <a:pt x="90" y="165"/>
                  </a:lnTo>
                  <a:lnTo>
                    <a:pt x="85" y="164"/>
                  </a:lnTo>
                  <a:lnTo>
                    <a:pt x="82" y="163"/>
                  </a:lnTo>
                  <a:lnTo>
                    <a:pt x="82" y="165"/>
                  </a:lnTo>
                  <a:lnTo>
                    <a:pt x="82" y="166"/>
                  </a:lnTo>
                  <a:lnTo>
                    <a:pt x="82" y="168"/>
                  </a:lnTo>
                  <a:lnTo>
                    <a:pt x="79" y="168"/>
                  </a:lnTo>
                  <a:lnTo>
                    <a:pt x="78" y="166"/>
                  </a:lnTo>
                  <a:lnTo>
                    <a:pt x="75" y="162"/>
                  </a:lnTo>
                  <a:lnTo>
                    <a:pt x="73" y="161"/>
                  </a:lnTo>
                  <a:lnTo>
                    <a:pt x="71" y="161"/>
                  </a:lnTo>
                  <a:lnTo>
                    <a:pt x="69" y="163"/>
                  </a:lnTo>
                  <a:lnTo>
                    <a:pt x="68" y="166"/>
                  </a:lnTo>
                  <a:lnTo>
                    <a:pt x="68" y="170"/>
                  </a:lnTo>
                  <a:lnTo>
                    <a:pt x="66" y="17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7" name="Freeform 49"/>
            <p:cNvSpPr>
              <a:spLocks noEditPoints="1"/>
            </p:cNvSpPr>
            <p:nvPr/>
          </p:nvSpPr>
          <p:spPr bwMode="auto">
            <a:xfrm>
              <a:off x="5207961" y="3965578"/>
              <a:ext cx="246063" cy="227013"/>
            </a:xfrm>
            <a:custGeom>
              <a:avLst/>
              <a:gdLst/>
              <a:ahLst/>
              <a:cxnLst>
                <a:cxn ang="0">
                  <a:pos x="103" y="115"/>
                </a:cxn>
                <a:cxn ang="0">
                  <a:pos x="97" y="110"/>
                </a:cxn>
                <a:cxn ang="0">
                  <a:pos x="91" y="111"/>
                </a:cxn>
                <a:cxn ang="0">
                  <a:pos x="83" y="111"/>
                </a:cxn>
                <a:cxn ang="0">
                  <a:pos x="78" y="114"/>
                </a:cxn>
                <a:cxn ang="0">
                  <a:pos x="74" y="115"/>
                </a:cxn>
                <a:cxn ang="0">
                  <a:pos x="74" y="111"/>
                </a:cxn>
                <a:cxn ang="0">
                  <a:pos x="70" y="107"/>
                </a:cxn>
                <a:cxn ang="0">
                  <a:pos x="67" y="108"/>
                </a:cxn>
                <a:cxn ang="0">
                  <a:pos x="64" y="109"/>
                </a:cxn>
                <a:cxn ang="0">
                  <a:pos x="59" y="105"/>
                </a:cxn>
                <a:cxn ang="0">
                  <a:pos x="53" y="100"/>
                </a:cxn>
                <a:cxn ang="0">
                  <a:pos x="48" y="99"/>
                </a:cxn>
                <a:cxn ang="0">
                  <a:pos x="46" y="95"/>
                </a:cxn>
                <a:cxn ang="0">
                  <a:pos x="41" y="92"/>
                </a:cxn>
                <a:cxn ang="0">
                  <a:pos x="37" y="91"/>
                </a:cxn>
                <a:cxn ang="0">
                  <a:pos x="35" y="97"/>
                </a:cxn>
                <a:cxn ang="0">
                  <a:pos x="28" y="91"/>
                </a:cxn>
                <a:cxn ang="0">
                  <a:pos x="31" y="87"/>
                </a:cxn>
                <a:cxn ang="0">
                  <a:pos x="28" y="86"/>
                </a:cxn>
                <a:cxn ang="0">
                  <a:pos x="24" y="85"/>
                </a:cxn>
                <a:cxn ang="0">
                  <a:pos x="19" y="83"/>
                </a:cxn>
                <a:cxn ang="0">
                  <a:pos x="14" y="78"/>
                </a:cxn>
                <a:cxn ang="0">
                  <a:pos x="13" y="80"/>
                </a:cxn>
                <a:cxn ang="0">
                  <a:pos x="13" y="75"/>
                </a:cxn>
                <a:cxn ang="0">
                  <a:pos x="9" y="66"/>
                </a:cxn>
                <a:cxn ang="0">
                  <a:pos x="8" y="61"/>
                </a:cxn>
                <a:cxn ang="0">
                  <a:pos x="8" y="54"/>
                </a:cxn>
                <a:cxn ang="0">
                  <a:pos x="7" y="47"/>
                </a:cxn>
                <a:cxn ang="0">
                  <a:pos x="1" y="39"/>
                </a:cxn>
                <a:cxn ang="0">
                  <a:pos x="3" y="24"/>
                </a:cxn>
                <a:cxn ang="0">
                  <a:pos x="6" y="24"/>
                </a:cxn>
                <a:cxn ang="0">
                  <a:pos x="6" y="20"/>
                </a:cxn>
                <a:cxn ang="0">
                  <a:pos x="11" y="16"/>
                </a:cxn>
                <a:cxn ang="0">
                  <a:pos x="24" y="13"/>
                </a:cxn>
                <a:cxn ang="0">
                  <a:pos x="38" y="4"/>
                </a:cxn>
                <a:cxn ang="0">
                  <a:pos x="61" y="4"/>
                </a:cxn>
                <a:cxn ang="0">
                  <a:pos x="57" y="4"/>
                </a:cxn>
                <a:cxn ang="0">
                  <a:pos x="64" y="11"/>
                </a:cxn>
                <a:cxn ang="0">
                  <a:pos x="74" y="6"/>
                </a:cxn>
                <a:cxn ang="0">
                  <a:pos x="67" y="12"/>
                </a:cxn>
                <a:cxn ang="0">
                  <a:pos x="73" y="9"/>
                </a:cxn>
                <a:cxn ang="0">
                  <a:pos x="94" y="8"/>
                </a:cxn>
                <a:cxn ang="0">
                  <a:pos x="116" y="7"/>
                </a:cxn>
                <a:cxn ang="0">
                  <a:pos x="122" y="16"/>
                </a:cxn>
                <a:cxn ang="0">
                  <a:pos x="123" y="21"/>
                </a:cxn>
                <a:cxn ang="0">
                  <a:pos x="128" y="43"/>
                </a:cxn>
                <a:cxn ang="0">
                  <a:pos x="120" y="47"/>
                </a:cxn>
                <a:cxn ang="0">
                  <a:pos x="119" y="53"/>
                </a:cxn>
                <a:cxn ang="0">
                  <a:pos x="124" y="58"/>
                </a:cxn>
                <a:cxn ang="0">
                  <a:pos x="123" y="68"/>
                </a:cxn>
                <a:cxn ang="0">
                  <a:pos x="128" y="80"/>
                </a:cxn>
                <a:cxn ang="0">
                  <a:pos x="128" y="83"/>
                </a:cxn>
                <a:cxn ang="0">
                  <a:pos x="128" y="91"/>
                </a:cxn>
                <a:cxn ang="0">
                  <a:pos x="121" y="97"/>
                </a:cxn>
                <a:cxn ang="0">
                  <a:pos x="112" y="115"/>
                </a:cxn>
                <a:cxn ang="0">
                  <a:pos x="5" y="19"/>
                </a:cxn>
                <a:cxn ang="0">
                  <a:pos x="3" y="20"/>
                </a:cxn>
                <a:cxn ang="0">
                  <a:pos x="5" y="18"/>
                </a:cxn>
                <a:cxn ang="0">
                  <a:pos x="2" y="18"/>
                </a:cxn>
                <a:cxn ang="0">
                  <a:pos x="0" y="18"/>
                </a:cxn>
              </a:cxnLst>
              <a:rect l="0" t="0" r="r" b="b"/>
              <a:pathLst>
                <a:path w="130" h="119">
                  <a:moveTo>
                    <a:pt x="110" y="118"/>
                  </a:moveTo>
                  <a:lnTo>
                    <a:pt x="105" y="115"/>
                  </a:lnTo>
                  <a:lnTo>
                    <a:pt x="103" y="115"/>
                  </a:lnTo>
                  <a:lnTo>
                    <a:pt x="102" y="113"/>
                  </a:lnTo>
                  <a:lnTo>
                    <a:pt x="98" y="111"/>
                  </a:lnTo>
                  <a:lnTo>
                    <a:pt x="97" y="110"/>
                  </a:lnTo>
                  <a:lnTo>
                    <a:pt x="94" y="110"/>
                  </a:lnTo>
                  <a:lnTo>
                    <a:pt x="91" y="110"/>
                  </a:lnTo>
                  <a:lnTo>
                    <a:pt x="91" y="111"/>
                  </a:lnTo>
                  <a:lnTo>
                    <a:pt x="89" y="113"/>
                  </a:lnTo>
                  <a:lnTo>
                    <a:pt x="86" y="111"/>
                  </a:lnTo>
                  <a:lnTo>
                    <a:pt x="83" y="111"/>
                  </a:lnTo>
                  <a:lnTo>
                    <a:pt x="82" y="110"/>
                  </a:lnTo>
                  <a:lnTo>
                    <a:pt x="79" y="112"/>
                  </a:lnTo>
                  <a:lnTo>
                    <a:pt x="78" y="114"/>
                  </a:lnTo>
                  <a:lnTo>
                    <a:pt x="77" y="115"/>
                  </a:lnTo>
                  <a:lnTo>
                    <a:pt x="76" y="114"/>
                  </a:lnTo>
                  <a:lnTo>
                    <a:pt x="74" y="115"/>
                  </a:lnTo>
                  <a:lnTo>
                    <a:pt x="74" y="113"/>
                  </a:lnTo>
                  <a:lnTo>
                    <a:pt x="74" y="112"/>
                  </a:lnTo>
                  <a:lnTo>
                    <a:pt x="74" y="111"/>
                  </a:lnTo>
                  <a:lnTo>
                    <a:pt x="72" y="111"/>
                  </a:lnTo>
                  <a:lnTo>
                    <a:pt x="71" y="109"/>
                  </a:lnTo>
                  <a:lnTo>
                    <a:pt x="70" y="107"/>
                  </a:lnTo>
                  <a:lnTo>
                    <a:pt x="69" y="107"/>
                  </a:lnTo>
                  <a:lnTo>
                    <a:pt x="68" y="109"/>
                  </a:lnTo>
                  <a:lnTo>
                    <a:pt x="67" y="108"/>
                  </a:lnTo>
                  <a:lnTo>
                    <a:pt x="66" y="110"/>
                  </a:lnTo>
                  <a:lnTo>
                    <a:pt x="64" y="111"/>
                  </a:lnTo>
                  <a:lnTo>
                    <a:pt x="64" y="109"/>
                  </a:lnTo>
                  <a:lnTo>
                    <a:pt x="62" y="109"/>
                  </a:lnTo>
                  <a:lnTo>
                    <a:pt x="61" y="106"/>
                  </a:lnTo>
                  <a:lnTo>
                    <a:pt x="59" y="105"/>
                  </a:lnTo>
                  <a:lnTo>
                    <a:pt x="58" y="103"/>
                  </a:lnTo>
                  <a:lnTo>
                    <a:pt x="58" y="101"/>
                  </a:lnTo>
                  <a:lnTo>
                    <a:pt x="53" y="100"/>
                  </a:lnTo>
                  <a:lnTo>
                    <a:pt x="52" y="98"/>
                  </a:lnTo>
                  <a:lnTo>
                    <a:pt x="50" y="99"/>
                  </a:lnTo>
                  <a:lnTo>
                    <a:pt x="48" y="99"/>
                  </a:lnTo>
                  <a:lnTo>
                    <a:pt x="48" y="97"/>
                  </a:lnTo>
                  <a:lnTo>
                    <a:pt x="48" y="95"/>
                  </a:lnTo>
                  <a:lnTo>
                    <a:pt x="46" y="95"/>
                  </a:lnTo>
                  <a:lnTo>
                    <a:pt x="47" y="93"/>
                  </a:lnTo>
                  <a:lnTo>
                    <a:pt x="43" y="93"/>
                  </a:lnTo>
                  <a:lnTo>
                    <a:pt x="41" y="92"/>
                  </a:lnTo>
                  <a:lnTo>
                    <a:pt x="38" y="90"/>
                  </a:lnTo>
                  <a:lnTo>
                    <a:pt x="37" y="90"/>
                  </a:lnTo>
                  <a:lnTo>
                    <a:pt x="37" y="91"/>
                  </a:lnTo>
                  <a:lnTo>
                    <a:pt x="38" y="94"/>
                  </a:lnTo>
                  <a:lnTo>
                    <a:pt x="36" y="95"/>
                  </a:lnTo>
                  <a:lnTo>
                    <a:pt x="35" y="97"/>
                  </a:lnTo>
                  <a:lnTo>
                    <a:pt x="33" y="96"/>
                  </a:lnTo>
                  <a:lnTo>
                    <a:pt x="31" y="93"/>
                  </a:lnTo>
                  <a:lnTo>
                    <a:pt x="28" y="91"/>
                  </a:lnTo>
                  <a:lnTo>
                    <a:pt x="29" y="89"/>
                  </a:lnTo>
                  <a:lnTo>
                    <a:pt x="31" y="88"/>
                  </a:lnTo>
                  <a:lnTo>
                    <a:pt x="31" y="87"/>
                  </a:lnTo>
                  <a:lnTo>
                    <a:pt x="30" y="86"/>
                  </a:lnTo>
                  <a:lnTo>
                    <a:pt x="28" y="85"/>
                  </a:lnTo>
                  <a:lnTo>
                    <a:pt x="28" y="86"/>
                  </a:lnTo>
                  <a:lnTo>
                    <a:pt x="25" y="86"/>
                  </a:lnTo>
                  <a:lnTo>
                    <a:pt x="25" y="85"/>
                  </a:lnTo>
                  <a:lnTo>
                    <a:pt x="24" y="85"/>
                  </a:lnTo>
                  <a:lnTo>
                    <a:pt x="23" y="84"/>
                  </a:lnTo>
                  <a:lnTo>
                    <a:pt x="20" y="83"/>
                  </a:lnTo>
                  <a:lnTo>
                    <a:pt x="19" y="83"/>
                  </a:lnTo>
                  <a:lnTo>
                    <a:pt x="16" y="82"/>
                  </a:lnTo>
                  <a:lnTo>
                    <a:pt x="16" y="79"/>
                  </a:lnTo>
                  <a:lnTo>
                    <a:pt x="14" y="78"/>
                  </a:lnTo>
                  <a:lnTo>
                    <a:pt x="13" y="79"/>
                  </a:lnTo>
                  <a:lnTo>
                    <a:pt x="12" y="79"/>
                  </a:lnTo>
                  <a:lnTo>
                    <a:pt x="13" y="80"/>
                  </a:lnTo>
                  <a:lnTo>
                    <a:pt x="12" y="81"/>
                  </a:lnTo>
                  <a:lnTo>
                    <a:pt x="10" y="81"/>
                  </a:lnTo>
                  <a:lnTo>
                    <a:pt x="13" y="75"/>
                  </a:lnTo>
                  <a:lnTo>
                    <a:pt x="11" y="70"/>
                  </a:lnTo>
                  <a:lnTo>
                    <a:pt x="8" y="68"/>
                  </a:lnTo>
                  <a:lnTo>
                    <a:pt x="9" y="66"/>
                  </a:lnTo>
                  <a:lnTo>
                    <a:pt x="7" y="64"/>
                  </a:lnTo>
                  <a:lnTo>
                    <a:pt x="7" y="62"/>
                  </a:lnTo>
                  <a:lnTo>
                    <a:pt x="8" y="61"/>
                  </a:lnTo>
                  <a:lnTo>
                    <a:pt x="9" y="58"/>
                  </a:lnTo>
                  <a:lnTo>
                    <a:pt x="8" y="57"/>
                  </a:lnTo>
                  <a:lnTo>
                    <a:pt x="8" y="54"/>
                  </a:lnTo>
                  <a:lnTo>
                    <a:pt x="7" y="53"/>
                  </a:lnTo>
                  <a:lnTo>
                    <a:pt x="6" y="51"/>
                  </a:lnTo>
                  <a:lnTo>
                    <a:pt x="7" y="47"/>
                  </a:lnTo>
                  <a:lnTo>
                    <a:pt x="3" y="43"/>
                  </a:lnTo>
                  <a:lnTo>
                    <a:pt x="1" y="42"/>
                  </a:lnTo>
                  <a:lnTo>
                    <a:pt x="1" y="39"/>
                  </a:lnTo>
                  <a:lnTo>
                    <a:pt x="4" y="38"/>
                  </a:lnTo>
                  <a:lnTo>
                    <a:pt x="5" y="32"/>
                  </a:lnTo>
                  <a:lnTo>
                    <a:pt x="3" y="24"/>
                  </a:lnTo>
                  <a:lnTo>
                    <a:pt x="5" y="25"/>
                  </a:lnTo>
                  <a:lnTo>
                    <a:pt x="7" y="26"/>
                  </a:lnTo>
                  <a:lnTo>
                    <a:pt x="6" y="24"/>
                  </a:lnTo>
                  <a:lnTo>
                    <a:pt x="7" y="23"/>
                  </a:lnTo>
                  <a:lnTo>
                    <a:pt x="7" y="21"/>
                  </a:lnTo>
                  <a:lnTo>
                    <a:pt x="6" y="20"/>
                  </a:lnTo>
                  <a:lnTo>
                    <a:pt x="5" y="19"/>
                  </a:lnTo>
                  <a:lnTo>
                    <a:pt x="5" y="18"/>
                  </a:lnTo>
                  <a:lnTo>
                    <a:pt x="11" y="16"/>
                  </a:lnTo>
                  <a:lnTo>
                    <a:pt x="13" y="16"/>
                  </a:lnTo>
                  <a:lnTo>
                    <a:pt x="16" y="14"/>
                  </a:lnTo>
                  <a:lnTo>
                    <a:pt x="24" y="13"/>
                  </a:lnTo>
                  <a:lnTo>
                    <a:pt x="27" y="11"/>
                  </a:lnTo>
                  <a:lnTo>
                    <a:pt x="31" y="7"/>
                  </a:lnTo>
                  <a:lnTo>
                    <a:pt x="38" y="4"/>
                  </a:lnTo>
                  <a:lnTo>
                    <a:pt x="47" y="1"/>
                  </a:lnTo>
                  <a:lnTo>
                    <a:pt x="55" y="0"/>
                  </a:lnTo>
                  <a:lnTo>
                    <a:pt x="61" y="4"/>
                  </a:lnTo>
                  <a:lnTo>
                    <a:pt x="56" y="1"/>
                  </a:lnTo>
                  <a:lnTo>
                    <a:pt x="55" y="2"/>
                  </a:lnTo>
                  <a:lnTo>
                    <a:pt x="57" y="4"/>
                  </a:lnTo>
                  <a:lnTo>
                    <a:pt x="58" y="9"/>
                  </a:lnTo>
                  <a:lnTo>
                    <a:pt x="60" y="10"/>
                  </a:lnTo>
                  <a:lnTo>
                    <a:pt x="64" y="11"/>
                  </a:lnTo>
                  <a:lnTo>
                    <a:pt x="67" y="10"/>
                  </a:lnTo>
                  <a:lnTo>
                    <a:pt x="73" y="6"/>
                  </a:lnTo>
                  <a:lnTo>
                    <a:pt x="74" y="6"/>
                  </a:lnTo>
                  <a:lnTo>
                    <a:pt x="68" y="10"/>
                  </a:lnTo>
                  <a:lnTo>
                    <a:pt x="67" y="11"/>
                  </a:lnTo>
                  <a:lnTo>
                    <a:pt x="67" y="12"/>
                  </a:lnTo>
                  <a:lnTo>
                    <a:pt x="68" y="12"/>
                  </a:lnTo>
                  <a:lnTo>
                    <a:pt x="70" y="11"/>
                  </a:lnTo>
                  <a:lnTo>
                    <a:pt x="73" y="9"/>
                  </a:lnTo>
                  <a:lnTo>
                    <a:pt x="77" y="7"/>
                  </a:lnTo>
                  <a:lnTo>
                    <a:pt x="82" y="7"/>
                  </a:lnTo>
                  <a:lnTo>
                    <a:pt x="94" y="8"/>
                  </a:lnTo>
                  <a:lnTo>
                    <a:pt x="112" y="7"/>
                  </a:lnTo>
                  <a:lnTo>
                    <a:pt x="115" y="7"/>
                  </a:lnTo>
                  <a:lnTo>
                    <a:pt x="116" y="7"/>
                  </a:lnTo>
                  <a:lnTo>
                    <a:pt x="119" y="9"/>
                  </a:lnTo>
                  <a:lnTo>
                    <a:pt x="121" y="14"/>
                  </a:lnTo>
                  <a:lnTo>
                    <a:pt x="122" y="16"/>
                  </a:lnTo>
                  <a:lnTo>
                    <a:pt x="122" y="16"/>
                  </a:lnTo>
                  <a:lnTo>
                    <a:pt x="122" y="18"/>
                  </a:lnTo>
                  <a:lnTo>
                    <a:pt x="123" y="21"/>
                  </a:lnTo>
                  <a:lnTo>
                    <a:pt x="127" y="35"/>
                  </a:lnTo>
                  <a:lnTo>
                    <a:pt x="128" y="40"/>
                  </a:lnTo>
                  <a:lnTo>
                    <a:pt x="128" y="43"/>
                  </a:lnTo>
                  <a:lnTo>
                    <a:pt x="126" y="44"/>
                  </a:lnTo>
                  <a:lnTo>
                    <a:pt x="124" y="45"/>
                  </a:lnTo>
                  <a:lnTo>
                    <a:pt x="120" y="47"/>
                  </a:lnTo>
                  <a:lnTo>
                    <a:pt x="119" y="50"/>
                  </a:lnTo>
                  <a:lnTo>
                    <a:pt x="118" y="53"/>
                  </a:lnTo>
                  <a:lnTo>
                    <a:pt x="119" y="53"/>
                  </a:lnTo>
                  <a:lnTo>
                    <a:pt x="122" y="55"/>
                  </a:lnTo>
                  <a:lnTo>
                    <a:pt x="123" y="56"/>
                  </a:lnTo>
                  <a:lnTo>
                    <a:pt x="124" y="58"/>
                  </a:lnTo>
                  <a:lnTo>
                    <a:pt x="124" y="60"/>
                  </a:lnTo>
                  <a:lnTo>
                    <a:pt x="122" y="67"/>
                  </a:lnTo>
                  <a:lnTo>
                    <a:pt x="123" y="68"/>
                  </a:lnTo>
                  <a:lnTo>
                    <a:pt x="124" y="70"/>
                  </a:lnTo>
                  <a:lnTo>
                    <a:pt x="124" y="72"/>
                  </a:lnTo>
                  <a:lnTo>
                    <a:pt x="128" y="80"/>
                  </a:lnTo>
                  <a:lnTo>
                    <a:pt x="130" y="82"/>
                  </a:lnTo>
                  <a:lnTo>
                    <a:pt x="128" y="82"/>
                  </a:lnTo>
                  <a:lnTo>
                    <a:pt x="128" y="83"/>
                  </a:lnTo>
                  <a:lnTo>
                    <a:pt x="130" y="86"/>
                  </a:lnTo>
                  <a:lnTo>
                    <a:pt x="130" y="89"/>
                  </a:lnTo>
                  <a:lnTo>
                    <a:pt x="128" y="91"/>
                  </a:lnTo>
                  <a:lnTo>
                    <a:pt x="126" y="91"/>
                  </a:lnTo>
                  <a:lnTo>
                    <a:pt x="124" y="93"/>
                  </a:lnTo>
                  <a:lnTo>
                    <a:pt x="121" y="97"/>
                  </a:lnTo>
                  <a:lnTo>
                    <a:pt x="112" y="107"/>
                  </a:lnTo>
                  <a:lnTo>
                    <a:pt x="112" y="110"/>
                  </a:lnTo>
                  <a:lnTo>
                    <a:pt x="112" y="115"/>
                  </a:lnTo>
                  <a:lnTo>
                    <a:pt x="114" y="119"/>
                  </a:lnTo>
                  <a:lnTo>
                    <a:pt x="110" y="118"/>
                  </a:lnTo>
                  <a:close/>
                  <a:moveTo>
                    <a:pt x="5" y="19"/>
                  </a:moveTo>
                  <a:lnTo>
                    <a:pt x="5" y="20"/>
                  </a:lnTo>
                  <a:lnTo>
                    <a:pt x="4" y="20"/>
                  </a:lnTo>
                  <a:lnTo>
                    <a:pt x="3" y="20"/>
                  </a:lnTo>
                  <a:lnTo>
                    <a:pt x="2" y="18"/>
                  </a:lnTo>
                  <a:lnTo>
                    <a:pt x="4" y="18"/>
                  </a:lnTo>
                  <a:lnTo>
                    <a:pt x="5" y="18"/>
                  </a:lnTo>
                  <a:lnTo>
                    <a:pt x="5" y="19"/>
                  </a:lnTo>
                  <a:close/>
                  <a:moveTo>
                    <a:pt x="0" y="18"/>
                  </a:moveTo>
                  <a:lnTo>
                    <a:pt x="2" y="18"/>
                  </a:lnTo>
                  <a:lnTo>
                    <a:pt x="2" y="20"/>
                  </a:lnTo>
                  <a:lnTo>
                    <a:pt x="1" y="20"/>
                  </a:lnTo>
                  <a:lnTo>
                    <a:pt x="0" y="1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8" name="Freeform 50"/>
            <p:cNvSpPr>
              <a:spLocks/>
            </p:cNvSpPr>
            <p:nvPr/>
          </p:nvSpPr>
          <p:spPr bwMode="auto">
            <a:xfrm>
              <a:off x="4450725" y="5233988"/>
              <a:ext cx="68262" cy="17462"/>
            </a:xfrm>
            <a:custGeom>
              <a:avLst/>
              <a:gdLst/>
              <a:ahLst/>
              <a:cxnLst>
                <a:cxn ang="0">
                  <a:pos x="4" y="3"/>
                </a:cxn>
                <a:cxn ang="0">
                  <a:pos x="14" y="3"/>
                </a:cxn>
                <a:cxn ang="0">
                  <a:pos x="15" y="1"/>
                </a:cxn>
                <a:cxn ang="0">
                  <a:pos x="16" y="1"/>
                </a:cxn>
                <a:cxn ang="0">
                  <a:pos x="17" y="0"/>
                </a:cxn>
                <a:cxn ang="0">
                  <a:pos x="18" y="1"/>
                </a:cxn>
                <a:cxn ang="0">
                  <a:pos x="20" y="0"/>
                </a:cxn>
                <a:cxn ang="0">
                  <a:pos x="21" y="0"/>
                </a:cxn>
                <a:cxn ang="0">
                  <a:pos x="22" y="0"/>
                </a:cxn>
                <a:cxn ang="0">
                  <a:pos x="23" y="1"/>
                </a:cxn>
                <a:cxn ang="0">
                  <a:pos x="24" y="2"/>
                </a:cxn>
                <a:cxn ang="0">
                  <a:pos x="24" y="3"/>
                </a:cxn>
                <a:cxn ang="0">
                  <a:pos x="25" y="2"/>
                </a:cxn>
                <a:cxn ang="0">
                  <a:pos x="26" y="2"/>
                </a:cxn>
                <a:cxn ang="0">
                  <a:pos x="27" y="3"/>
                </a:cxn>
                <a:cxn ang="0">
                  <a:pos x="28" y="4"/>
                </a:cxn>
                <a:cxn ang="0">
                  <a:pos x="29" y="5"/>
                </a:cxn>
                <a:cxn ang="0">
                  <a:pos x="31" y="5"/>
                </a:cxn>
                <a:cxn ang="0">
                  <a:pos x="31" y="4"/>
                </a:cxn>
                <a:cxn ang="0">
                  <a:pos x="33" y="4"/>
                </a:cxn>
                <a:cxn ang="0">
                  <a:pos x="34" y="3"/>
                </a:cxn>
                <a:cxn ang="0">
                  <a:pos x="35" y="4"/>
                </a:cxn>
                <a:cxn ang="0">
                  <a:pos x="36" y="5"/>
                </a:cxn>
                <a:cxn ang="0">
                  <a:pos x="36" y="6"/>
                </a:cxn>
                <a:cxn ang="0">
                  <a:pos x="36" y="7"/>
                </a:cxn>
                <a:cxn ang="0">
                  <a:pos x="34" y="7"/>
                </a:cxn>
                <a:cxn ang="0">
                  <a:pos x="32" y="7"/>
                </a:cxn>
                <a:cxn ang="0">
                  <a:pos x="31" y="8"/>
                </a:cxn>
                <a:cxn ang="0">
                  <a:pos x="29" y="8"/>
                </a:cxn>
                <a:cxn ang="0">
                  <a:pos x="28" y="7"/>
                </a:cxn>
                <a:cxn ang="0">
                  <a:pos x="26" y="6"/>
                </a:cxn>
                <a:cxn ang="0">
                  <a:pos x="25" y="6"/>
                </a:cxn>
                <a:cxn ang="0">
                  <a:pos x="24" y="6"/>
                </a:cxn>
                <a:cxn ang="0">
                  <a:pos x="24" y="5"/>
                </a:cxn>
                <a:cxn ang="0">
                  <a:pos x="22" y="5"/>
                </a:cxn>
                <a:cxn ang="0">
                  <a:pos x="20" y="4"/>
                </a:cxn>
                <a:cxn ang="0">
                  <a:pos x="19" y="3"/>
                </a:cxn>
                <a:cxn ang="0">
                  <a:pos x="19" y="3"/>
                </a:cxn>
                <a:cxn ang="0">
                  <a:pos x="18" y="4"/>
                </a:cxn>
                <a:cxn ang="0">
                  <a:pos x="18" y="5"/>
                </a:cxn>
                <a:cxn ang="0">
                  <a:pos x="18" y="6"/>
                </a:cxn>
                <a:cxn ang="0">
                  <a:pos x="16" y="6"/>
                </a:cxn>
                <a:cxn ang="0">
                  <a:pos x="14" y="6"/>
                </a:cxn>
                <a:cxn ang="0">
                  <a:pos x="13" y="6"/>
                </a:cxn>
                <a:cxn ang="0">
                  <a:pos x="11" y="6"/>
                </a:cxn>
                <a:cxn ang="0">
                  <a:pos x="10" y="6"/>
                </a:cxn>
                <a:cxn ang="0">
                  <a:pos x="10" y="9"/>
                </a:cxn>
                <a:cxn ang="0">
                  <a:pos x="0" y="9"/>
                </a:cxn>
                <a:cxn ang="0">
                  <a:pos x="1" y="6"/>
                </a:cxn>
                <a:cxn ang="0">
                  <a:pos x="1" y="5"/>
                </a:cxn>
                <a:cxn ang="0">
                  <a:pos x="4" y="4"/>
                </a:cxn>
                <a:cxn ang="0">
                  <a:pos x="4" y="4"/>
                </a:cxn>
                <a:cxn ang="0">
                  <a:pos x="4" y="3"/>
                </a:cxn>
              </a:cxnLst>
              <a:rect l="0" t="0" r="r" b="b"/>
              <a:pathLst>
                <a:path w="36" h="9">
                  <a:moveTo>
                    <a:pt x="4" y="3"/>
                  </a:moveTo>
                  <a:lnTo>
                    <a:pt x="14" y="3"/>
                  </a:lnTo>
                  <a:lnTo>
                    <a:pt x="15" y="1"/>
                  </a:lnTo>
                  <a:lnTo>
                    <a:pt x="16" y="1"/>
                  </a:lnTo>
                  <a:lnTo>
                    <a:pt x="17" y="0"/>
                  </a:lnTo>
                  <a:lnTo>
                    <a:pt x="18" y="1"/>
                  </a:lnTo>
                  <a:lnTo>
                    <a:pt x="20" y="0"/>
                  </a:lnTo>
                  <a:lnTo>
                    <a:pt x="21" y="0"/>
                  </a:lnTo>
                  <a:lnTo>
                    <a:pt x="22" y="0"/>
                  </a:lnTo>
                  <a:lnTo>
                    <a:pt x="23" y="1"/>
                  </a:lnTo>
                  <a:lnTo>
                    <a:pt x="24" y="2"/>
                  </a:lnTo>
                  <a:lnTo>
                    <a:pt x="24" y="3"/>
                  </a:lnTo>
                  <a:lnTo>
                    <a:pt x="25" y="2"/>
                  </a:lnTo>
                  <a:lnTo>
                    <a:pt x="26" y="2"/>
                  </a:lnTo>
                  <a:lnTo>
                    <a:pt x="27" y="3"/>
                  </a:lnTo>
                  <a:lnTo>
                    <a:pt x="28" y="4"/>
                  </a:lnTo>
                  <a:lnTo>
                    <a:pt x="29" y="5"/>
                  </a:lnTo>
                  <a:lnTo>
                    <a:pt x="31" y="5"/>
                  </a:lnTo>
                  <a:lnTo>
                    <a:pt x="31" y="4"/>
                  </a:lnTo>
                  <a:lnTo>
                    <a:pt x="33" y="4"/>
                  </a:lnTo>
                  <a:lnTo>
                    <a:pt x="34" y="3"/>
                  </a:lnTo>
                  <a:lnTo>
                    <a:pt x="35" y="4"/>
                  </a:lnTo>
                  <a:lnTo>
                    <a:pt x="36" y="5"/>
                  </a:lnTo>
                  <a:lnTo>
                    <a:pt x="36" y="6"/>
                  </a:lnTo>
                  <a:lnTo>
                    <a:pt x="36" y="7"/>
                  </a:lnTo>
                  <a:lnTo>
                    <a:pt x="34" y="7"/>
                  </a:lnTo>
                  <a:lnTo>
                    <a:pt x="32" y="7"/>
                  </a:lnTo>
                  <a:lnTo>
                    <a:pt x="31" y="8"/>
                  </a:lnTo>
                  <a:lnTo>
                    <a:pt x="29" y="8"/>
                  </a:lnTo>
                  <a:lnTo>
                    <a:pt x="28" y="7"/>
                  </a:lnTo>
                  <a:lnTo>
                    <a:pt x="26" y="6"/>
                  </a:lnTo>
                  <a:lnTo>
                    <a:pt x="25" y="6"/>
                  </a:lnTo>
                  <a:lnTo>
                    <a:pt x="24" y="6"/>
                  </a:lnTo>
                  <a:lnTo>
                    <a:pt x="24" y="5"/>
                  </a:lnTo>
                  <a:lnTo>
                    <a:pt x="22" y="5"/>
                  </a:lnTo>
                  <a:lnTo>
                    <a:pt x="20" y="4"/>
                  </a:lnTo>
                  <a:lnTo>
                    <a:pt x="19" y="3"/>
                  </a:lnTo>
                  <a:lnTo>
                    <a:pt x="19" y="3"/>
                  </a:lnTo>
                  <a:lnTo>
                    <a:pt x="18" y="4"/>
                  </a:lnTo>
                  <a:lnTo>
                    <a:pt x="18" y="5"/>
                  </a:lnTo>
                  <a:lnTo>
                    <a:pt x="18" y="6"/>
                  </a:lnTo>
                  <a:lnTo>
                    <a:pt x="16" y="6"/>
                  </a:lnTo>
                  <a:lnTo>
                    <a:pt x="14" y="6"/>
                  </a:lnTo>
                  <a:lnTo>
                    <a:pt x="13" y="6"/>
                  </a:lnTo>
                  <a:lnTo>
                    <a:pt x="11" y="6"/>
                  </a:lnTo>
                  <a:lnTo>
                    <a:pt x="10" y="6"/>
                  </a:lnTo>
                  <a:lnTo>
                    <a:pt x="10" y="9"/>
                  </a:lnTo>
                  <a:lnTo>
                    <a:pt x="0" y="9"/>
                  </a:lnTo>
                  <a:lnTo>
                    <a:pt x="1" y="6"/>
                  </a:lnTo>
                  <a:lnTo>
                    <a:pt x="1" y="5"/>
                  </a:lnTo>
                  <a:lnTo>
                    <a:pt x="4" y="4"/>
                  </a:lnTo>
                  <a:lnTo>
                    <a:pt x="4" y="4"/>
                  </a:lnTo>
                  <a:lnTo>
                    <a:pt x="4" y="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39" name="Freeform 51"/>
            <p:cNvSpPr>
              <a:spLocks/>
            </p:cNvSpPr>
            <p:nvPr/>
          </p:nvSpPr>
          <p:spPr bwMode="auto">
            <a:xfrm>
              <a:off x="4434850" y="5157789"/>
              <a:ext cx="149225" cy="114300"/>
            </a:xfrm>
            <a:custGeom>
              <a:avLst/>
              <a:gdLst/>
              <a:ahLst/>
              <a:cxnLst>
                <a:cxn ang="0">
                  <a:pos x="35" y="56"/>
                </a:cxn>
                <a:cxn ang="0">
                  <a:pos x="26" y="58"/>
                </a:cxn>
                <a:cxn ang="0">
                  <a:pos x="18" y="59"/>
                </a:cxn>
                <a:cxn ang="0">
                  <a:pos x="11" y="60"/>
                </a:cxn>
                <a:cxn ang="0">
                  <a:pos x="9" y="59"/>
                </a:cxn>
                <a:cxn ang="0">
                  <a:pos x="9" y="53"/>
                </a:cxn>
                <a:cxn ang="0">
                  <a:pos x="8" y="49"/>
                </a:cxn>
                <a:cxn ang="0">
                  <a:pos x="18" y="49"/>
                </a:cxn>
                <a:cxn ang="0">
                  <a:pos x="19" y="46"/>
                </a:cxn>
                <a:cxn ang="0">
                  <a:pos x="22" y="46"/>
                </a:cxn>
                <a:cxn ang="0">
                  <a:pos x="26" y="46"/>
                </a:cxn>
                <a:cxn ang="0">
                  <a:pos x="26" y="44"/>
                </a:cxn>
                <a:cxn ang="0">
                  <a:pos x="27" y="43"/>
                </a:cxn>
                <a:cxn ang="0">
                  <a:pos x="30" y="45"/>
                </a:cxn>
                <a:cxn ang="0">
                  <a:pos x="32" y="46"/>
                </a:cxn>
                <a:cxn ang="0">
                  <a:pos x="34" y="46"/>
                </a:cxn>
                <a:cxn ang="0">
                  <a:pos x="37" y="48"/>
                </a:cxn>
                <a:cxn ang="0">
                  <a:pos x="40" y="47"/>
                </a:cxn>
                <a:cxn ang="0">
                  <a:pos x="44" y="47"/>
                </a:cxn>
                <a:cxn ang="0">
                  <a:pos x="44" y="45"/>
                </a:cxn>
                <a:cxn ang="0">
                  <a:pos x="42" y="43"/>
                </a:cxn>
                <a:cxn ang="0">
                  <a:pos x="39" y="44"/>
                </a:cxn>
                <a:cxn ang="0">
                  <a:pos x="37" y="45"/>
                </a:cxn>
                <a:cxn ang="0">
                  <a:pos x="35" y="43"/>
                </a:cxn>
                <a:cxn ang="0">
                  <a:pos x="33" y="42"/>
                </a:cxn>
                <a:cxn ang="0">
                  <a:pos x="32" y="42"/>
                </a:cxn>
                <a:cxn ang="0">
                  <a:pos x="30" y="40"/>
                </a:cxn>
                <a:cxn ang="0">
                  <a:pos x="28" y="40"/>
                </a:cxn>
                <a:cxn ang="0">
                  <a:pos x="25" y="40"/>
                </a:cxn>
                <a:cxn ang="0">
                  <a:pos x="23" y="41"/>
                </a:cxn>
                <a:cxn ang="0">
                  <a:pos x="12" y="43"/>
                </a:cxn>
                <a:cxn ang="0">
                  <a:pos x="12" y="41"/>
                </a:cxn>
                <a:cxn ang="0">
                  <a:pos x="10" y="39"/>
                </a:cxn>
                <a:cxn ang="0">
                  <a:pos x="7" y="33"/>
                </a:cxn>
                <a:cxn ang="0">
                  <a:pos x="3" y="28"/>
                </a:cxn>
                <a:cxn ang="0">
                  <a:pos x="3" y="24"/>
                </a:cxn>
                <a:cxn ang="0">
                  <a:pos x="11" y="14"/>
                </a:cxn>
                <a:cxn ang="0">
                  <a:pos x="13" y="4"/>
                </a:cxn>
                <a:cxn ang="0">
                  <a:pos x="27" y="0"/>
                </a:cxn>
                <a:cxn ang="0">
                  <a:pos x="37" y="0"/>
                </a:cxn>
                <a:cxn ang="0">
                  <a:pos x="45" y="5"/>
                </a:cxn>
                <a:cxn ang="0">
                  <a:pos x="52" y="6"/>
                </a:cxn>
                <a:cxn ang="0">
                  <a:pos x="54" y="9"/>
                </a:cxn>
                <a:cxn ang="0">
                  <a:pos x="59" y="17"/>
                </a:cxn>
                <a:cxn ang="0">
                  <a:pos x="71" y="27"/>
                </a:cxn>
                <a:cxn ang="0">
                  <a:pos x="68" y="31"/>
                </a:cxn>
                <a:cxn ang="0">
                  <a:pos x="70" y="42"/>
                </a:cxn>
                <a:cxn ang="0">
                  <a:pos x="73" y="45"/>
                </a:cxn>
                <a:cxn ang="0">
                  <a:pos x="77" y="50"/>
                </a:cxn>
                <a:cxn ang="0">
                  <a:pos x="78" y="58"/>
                </a:cxn>
                <a:cxn ang="0">
                  <a:pos x="77" y="59"/>
                </a:cxn>
                <a:cxn ang="0">
                  <a:pos x="67" y="59"/>
                </a:cxn>
                <a:cxn ang="0">
                  <a:pos x="60" y="58"/>
                </a:cxn>
                <a:cxn ang="0">
                  <a:pos x="48" y="56"/>
                </a:cxn>
              </a:cxnLst>
              <a:rect l="0" t="0" r="r" b="b"/>
              <a:pathLst>
                <a:path w="78" h="60">
                  <a:moveTo>
                    <a:pt x="48" y="56"/>
                  </a:moveTo>
                  <a:lnTo>
                    <a:pt x="35" y="56"/>
                  </a:lnTo>
                  <a:lnTo>
                    <a:pt x="29" y="56"/>
                  </a:lnTo>
                  <a:lnTo>
                    <a:pt x="26" y="58"/>
                  </a:lnTo>
                  <a:lnTo>
                    <a:pt x="23" y="59"/>
                  </a:lnTo>
                  <a:lnTo>
                    <a:pt x="18" y="59"/>
                  </a:lnTo>
                  <a:lnTo>
                    <a:pt x="14" y="59"/>
                  </a:lnTo>
                  <a:lnTo>
                    <a:pt x="11" y="60"/>
                  </a:lnTo>
                  <a:lnTo>
                    <a:pt x="11" y="60"/>
                  </a:lnTo>
                  <a:lnTo>
                    <a:pt x="9" y="59"/>
                  </a:lnTo>
                  <a:lnTo>
                    <a:pt x="8" y="56"/>
                  </a:lnTo>
                  <a:lnTo>
                    <a:pt x="9" y="53"/>
                  </a:lnTo>
                  <a:lnTo>
                    <a:pt x="9" y="50"/>
                  </a:lnTo>
                  <a:lnTo>
                    <a:pt x="8" y="49"/>
                  </a:lnTo>
                  <a:lnTo>
                    <a:pt x="8" y="49"/>
                  </a:lnTo>
                  <a:lnTo>
                    <a:pt x="18" y="49"/>
                  </a:lnTo>
                  <a:lnTo>
                    <a:pt x="18" y="46"/>
                  </a:lnTo>
                  <a:lnTo>
                    <a:pt x="19" y="46"/>
                  </a:lnTo>
                  <a:lnTo>
                    <a:pt x="21" y="46"/>
                  </a:lnTo>
                  <a:lnTo>
                    <a:pt x="22" y="46"/>
                  </a:lnTo>
                  <a:lnTo>
                    <a:pt x="24" y="46"/>
                  </a:lnTo>
                  <a:lnTo>
                    <a:pt x="26" y="46"/>
                  </a:lnTo>
                  <a:lnTo>
                    <a:pt x="26" y="45"/>
                  </a:lnTo>
                  <a:lnTo>
                    <a:pt x="26" y="44"/>
                  </a:lnTo>
                  <a:lnTo>
                    <a:pt x="27" y="43"/>
                  </a:lnTo>
                  <a:lnTo>
                    <a:pt x="27" y="43"/>
                  </a:lnTo>
                  <a:lnTo>
                    <a:pt x="28" y="44"/>
                  </a:lnTo>
                  <a:lnTo>
                    <a:pt x="30" y="45"/>
                  </a:lnTo>
                  <a:lnTo>
                    <a:pt x="32" y="45"/>
                  </a:lnTo>
                  <a:lnTo>
                    <a:pt x="32" y="46"/>
                  </a:lnTo>
                  <a:lnTo>
                    <a:pt x="33" y="46"/>
                  </a:lnTo>
                  <a:lnTo>
                    <a:pt x="34" y="46"/>
                  </a:lnTo>
                  <a:lnTo>
                    <a:pt x="36" y="47"/>
                  </a:lnTo>
                  <a:lnTo>
                    <a:pt x="37" y="48"/>
                  </a:lnTo>
                  <a:lnTo>
                    <a:pt x="39" y="48"/>
                  </a:lnTo>
                  <a:lnTo>
                    <a:pt x="40" y="47"/>
                  </a:lnTo>
                  <a:lnTo>
                    <a:pt x="42" y="47"/>
                  </a:lnTo>
                  <a:lnTo>
                    <a:pt x="44" y="47"/>
                  </a:lnTo>
                  <a:lnTo>
                    <a:pt x="44" y="46"/>
                  </a:lnTo>
                  <a:lnTo>
                    <a:pt x="44" y="45"/>
                  </a:lnTo>
                  <a:lnTo>
                    <a:pt x="43" y="44"/>
                  </a:lnTo>
                  <a:lnTo>
                    <a:pt x="42" y="43"/>
                  </a:lnTo>
                  <a:lnTo>
                    <a:pt x="41" y="44"/>
                  </a:lnTo>
                  <a:lnTo>
                    <a:pt x="39" y="44"/>
                  </a:lnTo>
                  <a:lnTo>
                    <a:pt x="39" y="45"/>
                  </a:lnTo>
                  <a:lnTo>
                    <a:pt x="37" y="45"/>
                  </a:lnTo>
                  <a:lnTo>
                    <a:pt x="36" y="44"/>
                  </a:lnTo>
                  <a:lnTo>
                    <a:pt x="35" y="43"/>
                  </a:lnTo>
                  <a:lnTo>
                    <a:pt x="34" y="42"/>
                  </a:lnTo>
                  <a:lnTo>
                    <a:pt x="33" y="42"/>
                  </a:lnTo>
                  <a:lnTo>
                    <a:pt x="32" y="43"/>
                  </a:lnTo>
                  <a:lnTo>
                    <a:pt x="32" y="42"/>
                  </a:lnTo>
                  <a:lnTo>
                    <a:pt x="31" y="41"/>
                  </a:lnTo>
                  <a:lnTo>
                    <a:pt x="30" y="40"/>
                  </a:lnTo>
                  <a:lnTo>
                    <a:pt x="29" y="40"/>
                  </a:lnTo>
                  <a:lnTo>
                    <a:pt x="28" y="40"/>
                  </a:lnTo>
                  <a:lnTo>
                    <a:pt x="26" y="41"/>
                  </a:lnTo>
                  <a:lnTo>
                    <a:pt x="25" y="40"/>
                  </a:lnTo>
                  <a:lnTo>
                    <a:pt x="24" y="41"/>
                  </a:lnTo>
                  <a:lnTo>
                    <a:pt x="23" y="41"/>
                  </a:lnTo>
                  <a:lnTo>
                    <a:pt x="22" y="43"/>
                  </a:lnTo>
                  <a:lnTo>
                    <a:pt x="12" y="43"/>
                  </a:lnTo>
                  <a:lnTo>
                    <a:pt x="12" y="43"/>
                  </a:lnTo>
                  <a:lnTo>
                    <a:pt x="12" y="41"/>
                  </a:lnTo>
                  <a:lnTo>
                    <a:pt x="10" y="39"/>
                  </a:lnTo>
                  <a:lnTo>
                    <a:pt x="10" y="39"/>
                  </a:lnTo>
                  <a:lnTo>
                    <a:pt x="9" y="36"/>
                  </a:lnTo>
                  <a:lnTo>
                    <a:pt x="7" y="33"/>
                  </a:lnTo>
                  <a:lnTo>
                    <a:pt x="5" y="30"/>
                  </a:lnTo>
                  <a:lnTo>
                    <a:pt x="3" y="28"/>
                  </a:lnTo>
                  <a:lnTo>
                    <a:pt x="0" y="27"/>
                  </a:lnTo>
                  <a:lnTo>
                    <a:pt x="3" y="24"/>
                  </a:lnTo>
                  <a:lnTo>
                    <a:pt x="7" y="20"/>
                  </a:lnTo>
                  <a:lnTo>
                    <a:pt x="11" y="14"/>
                  </a:lnTo>
                  <a:lnTo>
                    <a:pt x="13" y="9"/>
                  </a:lnTo>
                  <a:lnTo>
                    <a:pt x="13" y="4"/>
                  </a:lnTo>
                  <a:lnTo>
                    <a:pt x="16" y="2"/>
                  </a:lnTo>
                  <a:lnTo>
                    <a:pt x="27" y="0"/>
                  </a:lnTo>
                  <a:lnTo>
                    <a:pt x="34" y="0"/>
                  </a:lnTo>
                  <a:lnTo>
                    <a:pt x="37" y="0"/>
                  </a:lnTo>
                  <a:lnTo>
                    <a:pt x="41" y="1"/>
                  </a:lnTo>
                  <a:lnTo>
                    <a:pt x="45" y="5"/>
                  </a:lnTo>
                  <a:lnTo>
                    <a:pt x="48" y="6"/>
                  </a:lnTo>
                  <a:lnTo>
                    <a:pt x="52" y="6"/>
                  </a:lnTo>
                  <a:lnTo>
                    <a:pt x="54" y="8"/>
                  </a:lnTo>
                  <a:lnTo>
                    <a:pt x="54" y="9"/>
                  </a:lnTo>
                  <a:lnTo>
                    <a:pt x="56" y="12"/>
                  </a:lnTo>
                  <a:lnTo>
                    <a:pt x="59" y="17"/>
                  </a:lnTo>
                  <a:lnTo>
                    <a:pt x="63" y="21"/>
                  </a:lnTo>
                  <a:lnTo>
                    <a:pt x="71" y="27"/>
                  </a:lnTo>
                  <a:lnTo>
                    <a:pt x="68" y="29"/>
                  </a:lnTo>
                  <a:lnTo>
                    <a:pt x="68" y="31"/>
                  </a:lnTo>
                  <a:lnTo>
                    <a:pt x="69" y="38"/>
                  </a:lnTo>
                  <a:lnTo>
                    <a:pt x="70" y="42"/>
                  </a:lnTo>
                  <a:lnTo>
                    <a:pt x="72" y="44"/>
                  </a:lnTo>
                  <a:lnTo>
                    <a:pt x="73" y="45"/>
                  </a:lnTo>
                  <a:lnTo>
                    <a:pt x="76" y="47"/>
                  </a:lnTo>
                  <a:lnTo>
                    <a:pt x="77" y="50"/>
                  </a:lnTo>
                  <a:lnTo>
                    <a:pt x="78" y="54"/>
                  </a:lnTo>
                  <a:lnTo>
                    <a:pt x="78" y="58"/>
                  </a:lnTo>
                  <a:lnTo>
                    <a:pt x="77" y="59"/>
                  </a:lnTo>
                  <a:lnTo>
                    <a:pt x="77" y="59"/>
                  </a:lnTo>
                  <a:lnTo>
                    <a:pt x="71" y="59"/>
                  </a:lnTo>
                  <a:lnTo>
                    <a:pt x="67" y="59"/>
                  </a:lnTo>
                  <a:lnTo>
                    <a:pt x="63" y="59"/>
                  </a:lnTo>
                  <a:lnTo>
                    <a:pt x="60" y="58"/>
                  </a:lnTo>
                  <a:lnTo>
                    <a:pt x="56" y="56"/>
                  </a:lnTo>
                  <a:lnTo>
                    <a:pt x="48" y="5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0" name="Freeform 52"/>
            <p:cNvSpPr>
              <a:spLocks/>
            </p:cNvSpPr>
            <p:nvPr/>
          </p:nvSpPr>
          <p:spPr bwMode="auto">
            <a:xfrm>
              <a:off x="5376233" y="3817938"/>
              <a:ext cx="177800" cy="106362"/>
            </a:xfrm>
            <a:custGeom>
              <a:avLst/>
              <a:gdLst/>
              <a:ahLst/>
              <a:cxnLst>
                <a:cxn ang="0">
                  <a:pos x="85" y="14"/>
                </a:cxn>
                <a:cxn ang="0">
                  <a:pos x="87" y="17"/>
                </a:cxn>
                <a:cxn ang="0">
                  <a:pos x="89" y="19"/>
                </a:cxn>
                <a:cxn ang="0">
                  <a:pos x="88" y="22"/>
                </a:cxn>
                <a:cxn ang="0">
                  <a:pos x="88" y="24"/>
                </a:cxn>
                <a:cxn ang="0">
                  <a:pos x="87" y="28"/>
                </a:cxn>
                <a:cxn ang="0">
                  <a:pos x="87" y="29"/>
                </a:cxn>
                <a:cxn ang="0">
                  <a:pos x="89" y="29"/>
                </a:cxn>
                <a:cxn ang="0">
                  <a:pos x="89" y="32"/>
                </a:cxn>
                <a:cxn ang="0">
                  <a:pos x="91" y="35"/>
                </a:cxn>
                <a:cxn ang="0">
                  <a:pos x="92" y="37"/>
                </a:cxn>
                <a:cxn ang="0">
                  <a:pos x="93" y="43"/>
                </a:cxn>
                <a:cxn ang="0">
                  <a:pos x="93" y="46"/>
                </a:cxn>
                <a:cxn ang="0">
                  <a:pos x="89" y="48"/>
                </a:cxn>
                <a:cxn ang="0">
                  <a:pos x="86" y="51"/>
                </a:cxn>
                <a:cxn ang="0">
                  <a:pos x="84" y="54"/>
                </a:cxn>
                <a:cxn ang="0">
                  <a:pos x="80" y="53"/>
                </a:cxn>
                <a:cxn ang="0">
                  <a:pos x="76" y="55"/>
                </a:cxn>
                <a:cxn ang="0">
                  <a:pos x="74" y="56"/>
                </a:cxn>
                <a:cxn ang="0">
                  <a:pos x="69" y="56"/>
                </a:cxn>
                <a:cxn ang="0">
                  <a:pos x="66" y="51"/>
                </a:cxn>
                <a:cxn ang="0">
                  <a:pos x="59" y="46"/>
                </a:cxn>
                <a:cxn ang="0">
                  <a:pos x="51" y="42"/>
                </a:cxn>
                <a:cxn ang="0">
                  <a:pos x="49" y="40"/>
                </a:cxn>
                <a:cxn ang="0">
                  <a:pos x="43" y="42"/>
                </a:cxn>
                <a:cxn ang="0">
                  <a:pos x="38" y="41"/>
                </a:cxn>
                <a:cxn ang="0">
                  <a:pos x="31" y="41"/>
                </a:cxn>
                <a:cxn ang="0">
                  <a:pos x="27" y="41"/>
                </a:cxn>
                <a:cxn ang="0">
                  <a:pos x="25" y="40"/>
                </a:cxn>
                <a:cxn ang="0">
                  <a:pos x="18" y="40"/>
                </a:cxn>
                <a:cxn ang="0">
                  <a:pos x="8" y="43"/>
                </a:cxn>
                <a:cxn ang="0">
                  <a:pos x="3" y="47"/>
                </a:cxn>
                <a:cxn ang="0">
                  <a:pos x="0" y="38"/>
                </a:cxn>
                <a:cxn ang="0">
                  <a:pos x="5" y="29"/>
                </a:cxn>
                <a:cxn ang="0">
                  <a:pos x="8" y="17"/>
                </a:cxn>
                <a:cxn ang="0">
                  <a:pos x="17" y="12"/>
                </a:cxn>
                <a:cxn ang="0">
                  <a:pos x="21" y="11"/>
                </a:cxn>
                <a:cxn ang="0">
                  <a:pos x="27" y="19"/>
                </a:cxn>
                <a:cxn ang="0">
                  <a:pos x="32" y="28"/>
                </a:cxn>
                <a:cxn ang="0">
                  <a:pos x="43" y="25"/>
                </a:cxn>
                <a:cxn ang="0">
                  <a:pos x="42" y="8"/>
                </a:cxn>
                <a:cxn ang="0">
                  <a:pos x="44" y="5"/>
                </a:cxn>
                <a:cxn ang="0">
                  <a:pos x="48" y="2"/>
                </a:cxn>
                <a:cxn ang="0">
                  <a:pos x="51" y="2"/>
                </a:cxn>
                <a:cxn ang="0">
                  <a:pos x="54" y="0"/>
                </a:cxn>
                <a:cxn ang="0">
                  <a:pos x="55" y="2"/>
                </a:cxn>
                <a:cxn ang="0">
                  <a:pos x="57" y="1"/>
                </a:cxn>
                <a:cxn ang="0">
                  <a:pos x="60" y="4"/>
                </a:cxn>
                <a:cxn ang="0">
                  <a:pos x="63" y="5"/>
                </a:cxn>
                <a:cxn ang="0">
                  <a:pos x="66" y="7"/>
                </a:cxn>
                <a:cxn ang="0">
                  <a:pos x="68" y="11"/>
                </a:cxn>
                <a:cxn ang="0">
                  <a:pos x="71" y="12"/>
                </a:cxn>
                <a:cxn ang="0">
                  <a:pos x="74" y="12"/>
                </a:cxn>
                <a:cxn ang="0">
                  <a:pos x="77" y="11"/>
                </a:cxn>
                <a:cxn ang="0">
                  <a:pos x="80" y="13"/>
                </a:cxn>
                <a:cxn ang="0">
                  <a:pos x="83" y="13"/>
                </a:cxn>
              </a:cxnLst>
              <a:rect l="0" t="0" r="r" b="b"/>
              <a:pathLst>
                <a:path w="93" h="56">
                  <a:moveTo>
                    <a:pt x="83" y="13"/>
                  </a:moveTo>
                  <a:lnTo>
                    <a:pt x="85" y="13"/>
                  </a:lnTo>
                  <a:lnTo>
                    <a:pt x="85" y="14"/>
                  </a:lnTo>
                  <a:lnTo>
                    <a:pt x="85" y="16"/>
                  </a:lnTo>
                  <a:lnTo>
                    <a:pt x="86" y="16"/>
                  </a:lnTo>
                  <a:lnTo>
                    <a:pt x="87" y="17"/>
                  </a:lnTo>
                  <a:lnTo>
                    <a:pt x="88" y="18"/>
                  </a:lnTo>
                  <a:lnTo>
                    <a:pt x="89" y="19"/>
                  </a:lnTo>
                  <a:lnTo>
                    <a:pt x="89" y="19"/>
                  </a:lnTo>
                  <a:lnTo>
                    <a:pt x="89" y="21"/>
                  </a:lnTo>
                  <a:lnTo>
                    <a:pt x="89" y="22"/>
                  </a:lnTo>
                  <a:lnTo>
                    <a:pt x="88" y="22"/>
                  </a:lnTo>
                  <a:lnTo>
                    <a:pt x="87" y="23"/>
                  </a:lnTo>
                  <a:lnTo>
                    <a:pt x="87" y="23"/>
                  </a:lnTo>
                  <a:lnTo>
                    <a:pt x="88" y="24"/>
                  </a:lnTo>
                  <a:lnTo>
                    <a:pt x="87" y="25"/>
                  </a:lnTo>
                  <a:lnTo>
                    <a:pt x="87" y="26"/>
                  </a:lnTo>
                  <a:lnTo>
                    <a:pt x="87" y="28"/>
                  </a:lnTo>
                  <a:lnTo>
                    <a:pt x="86" y="28"/>
                  </a:lnTo>
                  <a:lnTo>
                    <a:pt x="86" y="29"/>
                  </a:lnTo>
                  <a:lnTo>
                    <a:pt x="87" y="29"/>
                  </a:lnTo>
                  <a:lnTo>
                    <a:pt x="88" y="28"/>
                  </a:lnTo>
                  <a:lnTo>
                    <a:pt x="89" y="29"/>
                  </a:lnTo>
                  <a:lnTo>
                    <a:pt x="89" y="29"/>
                  </a:lnTo>
                  <a:lnTo>
                    <a:pt x="90" y="30"/>
                  </a:lnTo>
                  <a:lnTo>
                    <a:pt x="90" y="31"/>
                  </a:lnTo>
                  <a:lnTo>
                    <a:pt x="89" y="32"/>
                  </a:lnTo>
                  <a:lnTo>
                    <a:pt x="90" y="33"/>
                  </a:lnTo>
                  <a:lnTo>
                    <a:pt x="91" y="33"/>
                  </a:lnTo>
                  <a:lnTo>
                    <a:pt x="91" y="35"/>
                  </a:lnTo>
                  <a:lnTo>
                    <a:pt x="92" y="36"/>
                  </a:lnTo>
                  <a:lnTo>
                    <a:pt x="93" y="37"/>
                  </a:lnTo>
                  <a:lnTo>
                    <a:pt x="92" y="37"/>
                  </a:lnTo>
                  <a:lnTo>
                    <a:pt x="93" y="39"/>
                  </a:lnTo>
                  <a:lnTo>
                    <a:pt x="93" y="41"/>
                  </a:lnTo>
                  <a:lnTo>
                    <a:pt x="93" y="43"/>
                  </a:lnTo>
                  <a:lnTo>
                    <a:pt x="93" y="44"/>
                  </a:lnTo>
                  <a:lnTo>
                    <a:pt x="93" y="45"/>
                  </a:lnTo>
                  <a:lnTo>
                    <a:pt x="93" y="46"/>
                  </a:lnTo>
                  <a:lnTo>
                    <a:pt x="92" y="46"/>
                  </a:lnTo>
                  <a:lnTo>
                    <a:pt x="90" y="47"/>
                  </a:lnTo>
                  <a:lnTo>
                    <a:pt x="89" y="48"/>
                  </a:lnTo>
                  <a:lnTo>
                    <a:pt x="88" y="48"/>
                  </a:lnTo>
                  <a:lnTo>
                    <a:pt x="87" y="50"/>
                  </a:lnTo>
                  <a:lnTo>
                    <a:pt x="86" y="51"/>
                  </a:lnTo>
                  <a:lnTo>
                    <a:pt x="86" y="52"/>
                  </a:lnTo>
                  <a:lnTo>
                    <a:pt x="86" y="54"/>
                  </a:lnTo>
                  <a:lnTo>
                    <a:pt x="84" y="54"/>
                  </a:lnTo>
                  <a:lnTo>
                    <a:pt x="83" y="54"/>
                  </a:lnTo>
                  <a:lnTo>
                    <a:pt x="82" y="53"/>
                  </a:lnTo>
                  <a:lnTo>
                    <a:pt x="80" y="53"/>
                  </a:lnTo>
                  <a:lnTo>
                    <a:pt x="78" y="53"/>
                  </a:lnTo>
                  <a:lnTo>
                    <a:pt x="77" y="54"/>
                  </a:lnTo>
                  <a:lnTo>
                    <a:pt x="76" y="55"/>
                  </a:lnTo>
                  <a:lnTo>
                    <a:pt x="75" y="56"/>
                  </a:lnTo>
                  <a:lnTo>
                    <a:pt x="74" y="56"/>
                  </a:lnTo>
                  <a:lnTo>
                    <a:pt x="74" y="56"/>
                  </a:lnTo>
                  <a:lnTo>
                    <a:pt x="73" y="56"/>
                  </a:lnTo>
                  <a:lnTo>
                    <a:pt x="71" y="56"/>
                  </a:lnTo>
                  <a:lnTo>
                    <a:pt x="69" y="56"/>
                  </a:lnTo>
                  <a:lnTo>
                    <a:pt x="68" y="54"/>
                  </a:lnTo>
                  <a:lnTo>
                    <a:pt x="68" y="52"/>
                  </a:lnTo>
                  <a:lnTo>
                    <a:pt x="66" y="51"/>
                  </a:lnTo>
                  <a:lnTo>
                    <a:pt x="63" y="49"/>
                  </a:lnTo>
                  <a:lnTo>
                    <a:pt x="61" y="46"/>
                  </a:lnTo>
                  <a:lnTo>
                    <a:pt x="59" y="46"/>
                  </a:lnTo>
                  <a:lnTo>
                    <a:pt x="55" y="45"/>
                  </a:lnTo>
                  <a:lnTo>
                    <a:pt x="53" y="44"/>
                  </a:lnTo>
                  <a:lnTo>
                    <a:pt x="51" y="42"/>
                  </a:lnTo>
                  <a:lnTo>
                    <a:pt x="51" y="39"/>
                  </a:lnTo>
                  <a:lnTo>
                    <a:pt x="50" y="40"/>
                  </a:lnTo>
                  <a:lnTo>
                    <a:pt x="49" y="40"/>
                  </a:lnTo>
                  <a:lnTo>
                    <a:pt x="47" y="42"/>
                  </a:lnTo>
                  <a:lnTo>
                    <a:pt x="45" y="42"/>
                  </a:lnTo>
                  <a:lnTo>
                    <a:pt x="43" y="42"/>
                  </a:lnTo>
                  <a:lnTo>
                    <a:pt x="42" y="43"/>
                  </a:lnTo>
                  <a:lnTo>
                    <a:pt x="40" y="42"/>
                  </a:lnTo>
                  <a:lnTo>
                    <a:pt x="38" y="41"/>
                  </a:lnTo>
                  <a:lnTo>
                    <a:pt x="35" y="41"/>
                  </a:lnTo>
                  <a:lnTo>
                    <a:pt x="33" y="42"/>
                  </a:lnTo>
                  <a:lnTo>
                    <a:pt x="31" y="41"/>
                  </a:lnTo>
                  <a:lnTo>
                    <a:pt x="29" y="40"/>
                  </a:lnTo>
                  <a:lnTo>
                    <a:pt x="29" y="41"/>
                  </a:lnTo>
                  <a:lnTo>
                    <a:pt x="27" y="41"/>
                  </a:lnTo>
                  <a:lnTo>
                    <a:pt x="26" y="41"/>
                  </a:lnTo>
                  <a:lnTo>
                    <a:pt x="26" y="40"/>
                  </a:lnTo>
                  <a:lnTo>
                    <a:pt x="25" y="40"/>
                  </a:lnTo>
                  <a:lnTo>
                    <a:pt x="23" y="40"/>
                  </a:lnTo>
                  <a:lnTo>
                    <a:pt x="22" y="40"/>
                  </a:lnTo>
                  <a:lnTo>
                    <a:pt x="18" y="40"/>
                  </a:lnTo>
                  <a:lnTo>
                    <a:pt x="15" y="39"/>
                  </a:lnTo>
                  <a:lnTo>
                    <a:pt x="11" y="41"/>
                  </a:lnTo>
                  <a:lnTo>
                    <a:pt x="8" y="43"/>
                  </a:lnTo>
                  <a:lnTo>
                    <a:pt x="5" y="44"/>
                  </a:lnTo>
                  <a:lnTo>
                    <a:pt x="3" y="45"/>
                  </a:lnTo>
                  <a:lnTo>
                    <a:pt x="3" y="47"/>
                  </a:lnTo>
                  <a:lnTo>
                    <a:pt x="0" y="47"/>
                  </a:lnTo>
                  <a:lnTo>
                    <a:pt x="0" y="47"/>
                  </a:lnTo>
                  <a:lnTo>
                    <a:pt x="0" y="38"/>
                  </a:lnTo>
                  <a:lnTo>
                    <a:pt x="0" y="35"/>
                  </a:lnTo>
                  <a:lnTo>
                    <a:pt x="1" y="33"/>
                  </a:lnTo>
                  <a:lnTo>
                    <a:pt x="5" y="29"/>
                  </a:lnTo>
                  <a:lnTo>
                    <a:pt x="5" y="21"/>
                  </a:lnTo>
                  <a:lnTo>
                    <a:pt x="7" y="20"/>
                  </a:lnTo>
                  <a:lnTo>
                    <a:pt x="8" y="17"/>
                  </a:lnTo>
                  <a:lnTo>
                    <a:pt x="9" y="14"/>
                  </a:lnTo>
                  <a:lnTo>
                    <a:pt x="11" y="14"/>
                  </a:lnTo>
                  <a:lnTo>
                    <a:pt x="17" y="12"/>
                  </a:lnTo>
                  <a:lnTo>
                    <a:pt x="18" y="11"/>
                  </a:lnTo>
                  <a:lnTo>
                    <a:pt x="19" y="11"/>
                  </a:lnTo>
                  <a:lnTo>
                    <a:pt x="21" y="11"/>
                  </a:lnTo>
                  <a:lnTo>
                    <a:pt x="21" y="13"/>
                  </a:lnTo>
                  <a:lnTo>
                    <a:pt x="25" y="17"/>
                  </a:lnTo>
                  <a:lnTo>
                    <a:pt x="27" y="19"/>
                  </a:lnTo>
                  <a:lnTo>
                    <a:pt x="29" y="24"/>
                  </a:lnTo>
                  <a:lnTo>
                    <a:pt x="29" y="26"/>
                  </a:lnTo>
                  <a:lnTo>
                    <a:pt x="32" y="28"/>
                  </a:lnTo>
                  <a:lnTo>
                    <a:pt x="36" y="29"/>
                  </a:lnTo>
                  <a:lnTo>
                    <a:pt x="41" y="26"/>
                  </a:lnTo>
                  <a:lnTo>
                    <a:pt x="43" y="25"/>
                  </a:lnTo>
                  <a:lnTo>
                    <a:pt x="44" y="22"/>
                  </a:lnTo>
                  <a:lnTo>
                    <a:pt x="44" y="17"/>
                  </a:lnTo>
                  <a:lnTo>
                    <a:pt x="42" y="8"/>
                  </a:lnTo>
                  <a:lnTo>
                    <a:pt x="44" y="5"/>
                  </a:lnTo>
                  <a:lnTo>
                    <a:pt x="44" y="5"/>
                  </a:lnTo>
                  <a:lnTo>
                    <a:pt x="44" y="5"/>
                  </a:lnTo>
                  <a:lnTo>
                    <a:pt x="45" y="4"/>
                  </a:lnTo>
                  <a:lnTo>
                    <a:pt x="47" y="3"/>
                  </a:lnTo>
                  <a:lnTo>
                    <a:pt x="48" y="2"/>
                  </a:lnTo>
                  <a:lnTo>
                    <a:pt x="49" y="2"/>
                  </a:lnTo>
                  <a:lnTo>
                    <a:pt x="50" y="2"/>
                  </a:lnTo>
                  <a:lnTo>
                    <a:pt x="51" y="2"/>
                  </a:lnTo>
                  <a:lnTo>
                    <a:pt x="52" y="1"/>
                  </a:lnTo>
                  <a:lnTo>
                    <a:pt x="53" y="0"/>
                  </a:lnTo>
                  <a:lnTo>
                    <a:pt x="54" y="0"/>
                  </a:lnTo>
                  <a:lnTo>
                    <a:pt x="54" y="0"/>
                  </a:lnTo>
                  <a:lnTo>
                    <a:pt x="54" y="1"/>
                  </a:lnTo>
                  <a:lnTo>
                    <a:pt x="55" y="2"/>
                  </a:lnTo>
                  <a:lnTo>
                    <a:pt x="56" y="1"/>
                  </a:lnTo>
                  <a:lnTo>
                    <a:pt x="56" y="0"/>
                  </a:lnTo>
                  <a:lnTo>
                    <a:pt x="57" y="1"/>
                  </a:lnTo>
                  <a:lnTo>
                    <a:pt x="58" y="2"/>
                  </a:lnTo>
                  <a:lnTo>
                    <a:pt x="59" y="2"/>
                  </a:lnTo>
                  <a:lnTo>
                    <a:pt x="60" y="4"/>
                  </a:lnTo>
                  <a:lnTo>
                    <a:pt x="61" y="4"/>
                  </a:lnTo>
                  <a:lnTo>
                    <a:pt x="62" y="4"/>
                  </a:lnTo>
                  <a:lnTo>
                    <a:pt x="63" y="5"/>
                  </a:lnTo>
                  <a:lnTo>
                    <a:pt x="64" y="5"/>
                  </a:lnTo>
                  <a:lnTo>
                    <a:pt x="65" y="5"/>
                  </a:lnTo>
                  <a:lnTo>
                    <a:pt x="66" y="7"/>
                  </a:lnTo>
                  <a:lnTo>
                    <a:pt x="66" y="7"/>
                  </a:lnTo>
                  <a:lnTo>
                    <a:pt x="68" y="9"/>
                  </a:lnTo>
                  <a:lnTo>
                    <a:pt x="68" y="11"/>
                  </a:lnTo>
                  <a:lnTo>
                    <a:pt x="69" y="12"/>
                  </a:lnTo>
                  <a:lnTo>
                    <a:pt x="71" y="12"/>
                  </a:lnTo>
                  <a:lnTo>
                    <a:pt x="71" y="12"/>
                  </a:lnTo>
                  <a:lnTo>
                    <a:pt x="72" y="13"/>
                  </a:lnTo>
                  <a:lnTo>
                    <a:pt x="73" y="13"/>
                  </a:lnTo>
                  <a:lnTo>
                    <a:pt x="74" y="12"/>
                  </a:lnTo>
                  <a:lnTo>
                    <a:pt x="75" y="11"/>
                  </a:lnTo>
                  <a:lnTo>
                    <a:pt x="76" y="12"/>
                  </a:lnTo>
                  <a:lnTo>
                    <a:pt x="77" y="11"/>
                  </a:lnTo>
                  <a:lnTo>
                    <a:pt x="78" y="11"/>
                  </a:lnTo>
                  <a:lnTo>
                    <a:pt x="79" y="12"/>
                  </a:lnTo>
                  <a:lnTo>
                    <a:pt x="80" y="13"/>
                  </a:lnTo>
                  <a:lnTo>
                    <a:pt x="81" y="13"/>
                  </a:lnTo>
                  <a:lnTo>
                    <a:pt x="82" y="13"/>
                  </a:lnTo>
                  <a:lnTo>
                    <a:pt x="83" y="1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1" name="Freeform 53"/>
            <p:cNvSpPr>
              <a:spLocks/>
            </p:cNvSpPr>
            <p:nvPr/>
          </p:nvSpPr>
          <p:spPr bwMode="auto">
            <a:xfrm>
              <a:off x="5434973" y="3749678"/>
              <a:ext cx="119062" cy="92075"/>
            </a:xfrm>
            <a:custGeom>
              <a:avLst/>
              <a:gdLst/>
              <a:ahLst/>
              <a:cxnLst>
                <a:cxn ang="0">
                  <a:pos x="61" y="2"/>
                </a:cxn>
                <a:cxn ang="0">
                  <a:pos x="62" y="5"/>
                </a:cxn>
                <a:cxn ang="0">
                  <a:pos x="60" y="6"/>
                </a:cxn>
                <a:cxn ang="0">
                  <a:pos x="58" y="6"/>
                </a:cxn>
                <a:cxn ang="0">
                  <a:pos x="57" y="11"/>
                </a:cxn>
                <a:cxn ang="0">
                  <a:pos x="54" y="15"/>
                </a:cxn>
                <a:cxn ang="0">
                  <a:pos x="52" y="18"/>
                </a:cxn>
                <a:cxn ang="0">
                  <a:pos x="53" y="25"/>
                </a:cxn>
                <a:cxn ang="0">
                  <a:pos x="54" y="29"/>
                </a:cxn>
                <a:cxn ang="0">
                  <a:pos x="53" y="32"/>
                </a:cxn>
                <a:cxn ang="0">
                  <a:pos x="55" y="35"/>
                </a:cxn>
                <a:cxn ang="0">
                  <a:pos x="55" y="37"/>
                </a:cxn>
                <a:cxn ang="0">
                  <a:pos x="56" y="40"/>
                </a:cxn>
                <a:cxn ang="0">
                  <a:pos x="57" y="41"/>
                </a:cxn>
                <a:cxn ang="0">
                  <a:pos x="55" y="42"/>
                </a:cxn>
                <a:cxn ang="0">
                  <a:pos x="53" y="44"/>
                </a:cxn>
                <a:cxn ang="0">
                  <a:pos x="52" y="45"/>
                </a:cxn>
                <a:cxn ang="0">
                  <a:pos x="52" y="47"/>
                </a:cxn>
                <a:cxn ang="0">
                  <a:pos x="52" y="49"/>
                </a:cxn>
                <a:cxn ang="0">
                  <a:pos x="50" y="49"/>
                </a:cxn>
                <a:cxn ang="0">
                  <a:pos x="48" y="48"/>
                </a:cxn>
                <a:cxn ang="0">
                  <a:pos x="46" y="47"/>
                </a:cxn>
                <a:cxn ang="0">
                  <a:pos x="44" y="47"/>
                </a:cxn>
                <a:cxn ang="0">
                  <a:pos x="42" y="49"/>
                </a:cxn>
                <a:cxn ang="0">
                  <a:pos x="40" y="48"/>
                </a:cxn>
                <a:cxn ang="0">
                  <a:pos x="38" y="48"/>
                </a:cxn>
                <a:cxn ang="0">
                  <a:pos x="37" y="45"/>
                </a:cxn>
                <a:cxn ang="0">
                  <a:pos x="35" y="43"/>
                </a:cxn>
                <a:cxn ang="0">
                  <a:pos x="33" y="41"/>
                </a:cxn>
                <a:cxn ang="0">
                  <a:pos x="31" y="40"/>
                </a:cxn>
                <a:cxn ang="0">
                  <a:pos x="29" y="40"/>
                </a:cxn>
                <a:cxn ang="0">
                  <a:pos x="27" y="38"/>
                </a:cxn>
                <a:cxn ang="0">
                  <a:pos x="25" y="36"/>
                </a:cxn>
                <a:cxn ang="0">
                  <a:pos x="24" y="38"/>
                </a:cxn>
                <a:cxn ang="0">
                  <a:pos x="23" y="36"/>
                </a:cxn>
                <a:cxn ang="0">
                  <a:pos x="22" y="36"/>
                </a:cxn>
                <a:cxn ang="0">
                  <a:pos x="20" y="38"/>
                </a:cxn>
                <a:cxn ang="0">
                  <a:pos x="18" y="38"/>
                </a:cxn>
                <a:cxn ang="0">
                  <a:pos x="16" y="39"/>
                </a:cxn>
                <a:cxn ang="0">
                  <a:pos x="13" y="41"/>
                </a:cxn>
                <a:cxn ang="0">
                  <a:pos x="14" y="39"/>
                </a:cxn>
                <a:cxn ang="0">
                  <a:pos x="15" y="32"/>
                </a:cxn>
                <a:cxn ang="0">
                  <a:pos x="9" y="35"/>
                </a:cxn>
                <a:cxn ang="0">
                  <a:pos x="4" y="32"/>
                </a:cxn>
                <a:cxn ang="0">
                  <a:pos x="2" y="23"/>
                </a:cxn>
                <a:cxn ang="0">
                  <a:pos x="1" y="16"/>
                </a:cxn>
                <a:cxn ang="0">
                  <a:pos x="1" y="13"/>
                </a:cxn>
                <a:cxn ang="0">
                  <a:pos x="3" y="9"/>
                </a:cxn>
                <a:cxn ang="0">
                  <a:pos x="9" y="7"/>
                </a:cxn>
                <a:cxn ang="0">
                  <a:pos x="13" y="4"/>
                </a:cxn>
                <a:cxn ang="0">
                  <a:pos x="16" y="3"/>
                </a:cxn>
                <a:cxn ang="0">
                  <a:pos x="18" y="1"/>
                </a:cxn>
                <a:cxn ang="0">
                  <a:pos x="27" y="0"/>
                </a:cxn>
                <a:cxn ang="0">
                  <a:pos x="31" y="1"/>
                </a:cxn>
                <a:cxn ang="0">
                  <a:pos x="45" y="4"/>
                </a:cxn>
                <a:cxn ang="0">
                  <a:pos x="50" y="4"/>
                </a:cxn>
                <a:cxn ang="0">
                  <a:pos x="59" y="4"/>
                </a:cxn>
                <a:cxn ang="0">
                  <a:pos x="60" y="1"/>
                </a:cxn>
              </a:cxnLst>
              <a:rect l="0" t="0" r="r" b="b"/>
              <a:pathLst>
                <a:path w="62" h="49">
                  <a:moveTo>
                    <a:pt x="60" y="1"/>
                  </a:moveTo>
                  <a:lnTo>
                    <a:pt x="61" y="2"/>
                  </a:lnTo>
                  <a:lnTo>
                    <a:pt x="62" y="3"/>
                  </a:lnTo>
                  <a:lnTo>
                    <a:pt x="62" y="5"/>
                  </a:lnTo>
                  <a:lnTo>
                    <a:pt x="61" y="6"/>
                  </a:lnTo>
                  <a:lnTo>
                    <a:pt x="60" y="6"/>
                  </a:lnTo>
                  <a:lnTo>
                    <a:pt x="59" y="6"/>
                  </a:lnTo>
                  <a:lnTo>
                    <a:pt x="58" y="6"/>
                  </a:lnTo>
                  <a:lnTo>
                    <a:pt x="58" y="8"/>
                  </a:lnTo>
                  <a:lnTo>
                    <a:pt x="57" y="11"/>
                  </a:lnTo>
                  <a:lnTo>
                    <a:pt x="56" y="13"/>
                  </a:lnTo>
                  <a:lnTo>
                    <a:pt x="54" y="15"/>
                  </a:lnTo>
                  <a:lnTo>
                    <a:pt x="53" y="16"/>
                  </a:lnTo>
                  <a:lnTo>
                    <a:pt x="52" y="18"/>
                  </a:lnTo>
                  <a:lnTo>
                    <a:pt x="52" y="20"/>
                  </a:lnTo>
                  <a:lnTo>
                    <a:pt x="53" y="25"/>
                  </a:lnTo>
                  <a:lnTo>
                    <a:pt x="54" y="27"/>
                  </a:lnTo>
                  <a:lnTo>
                    <a:pt x="54" y="29"/>
                  </a:lnTo>
                  <a:lnTo>
                    <a:pt x="53" y="30"/>
                  </a:lnTo>
                  <a:lnTo>
                    <a:pt x="53" y="32"/>
                  </a:lnTo>
                  <a:lnTo>
                    <a:pt x="54" y="34"/>
                  </a:lnTo>
                  <a:lnTo>
                    <a:pt x="55" y="35"/>
                  </a:lnTo>
                  <a:lnTo>
                    <a:pt x="55" y="36"/>
                  </a:lnTo>
                  <a:lnTo>
                    <a:pt x="55" y="37"/>
                  </a:lnTo>
                  <a:lnTo>
                    <a:pt x="56" y="38"/>
                  </a:lnTo>
                  <a:lnTo>
                    <a:pt x="56" y="40"/>
                  </a:lnTo>
                  <a:lnTo>
                    <a:pt x="57" y="40"/>
                  </a:lnTo>
                  <a:lnTo>
                    <a:pt x="57" y="41"/>
                  </a:lnTo>
                  <a:lnTo>
                    <a:pt x="56" y="41"/>
                  </a:lnTo>
                  <a:lnTo>
                    <a:pt x="55" y="42"/>
                  </a:lnTo>
                  <a:lnTo>
                    <a:pt x="54" y="43"/>
                  </a:lnTo>
                  <a:lnTo>
                    <a:pt x="53" y="44"/>
                  </a:lnTo>
                  <a:lnTo>
                    <a:pt x="53" y="45"/>
                  </a:lnTo>
                  <a:lnTo>
                    <a:pt x="52" y="45"/>
                  </a:lnTo>
                  <a:lnTo>
                    <a:pt x="52" y="46"/>
                  </a:lnTo>
                  <a:lnTo>
                    <a:pt x="52" y="47"/>
                  </a:lnTo>
                  <a:lnTo>
                    <a:pt x="51" y="48"/>
                  </a:lnTo>
                  <a:lnTo>
                    <a:pt x="52" y="49"/>
                  </a:lnTo>
                  <a:lnTo>
                    <a:pt x="51" y="49"/>
                  </a:lnTo>
                  <a:lnTo>
                    <a:pt x="50" y="49"/>
                  </a:lnTo>
                  <a:lnTo>
                    <a:pt x="49" y="49"/>
                  </a:lnTo>
                  <a:lnTo>
                    <a:pt x="48" y="48"/>
                  </a:lnTo>
                  <a:lnTo>
                    <a:pt x="47" y="47"/>
                  </a:lnTo>
                  <a:lnTo>
                    <a:pt x="46" y="47"/>
                  </a:lnTo>
                  <a:lnTo>
                    <a:pt x="45" y="48"/>
                  </a:lnTo>
                  <a:lnTo>
                    <a:pt x="44" y="47"/>
                  </a:lnTo>
                  <a:lnTo>
                    <a:pt x="43" y="48"/>
                  </a:lnTo>
                  <a:lnTo>
                    <a:pt x="42" y="49"/>
                  </a:lnTo>
                  <a:lnTo>
                    <a:pt x="41" y="49"/>
                  </a:lnTo>
                  <a:lnTo>
                    <a:pt x="40" y="48"/>
                  </a:lnTo>
                  <a:lnTo>
                    <a:pt x="40" y="48"/>
                  </a:lnTo>
                  <a:lnTo>
                    <a:pt x="38" y="48"/>
                  </a:lnTo>
                  <a:lnTo>
                    <a:pt x="37" y="47"/>
                  </a:lnTo>
                  <a:lnTo>
                    <a:pt x="37" y="45"/>
                  </a:lnTo>
                  <a:lnTo>
                    <a:pt x="35" y="43"/>
                  </a:lnTo>
                  <a:lnTo>
                    <a:pt x="35" y="43"/>
                  </a:lnTo>
                  <a:lnTo>
                    <a:pt x="34" y="41"/>
                  </a:lnTo>
                  <a:lnTo>
                    <a:pt x="33" y="41"/>
                  </a:lnTo>
                  <a:lnTo>
                    <a:pt x="32" y="41"/>
                  </a:lnTo>
                  <a:lnTo>
                    <a:pt x="31" y="40"/>
                  </a:lnTo>
                  <a:lnTo>
                    <a:pt x="30" y="40"/>
                  </a:lnTo>
                  <a:lnTo>
                    <a:pt x="29" y="40"/>
                  </a:lnTo>
                  <a:lnTo>
                    <a:pt x="28" y="38"/>
                  </a:lnTo>
                  <a:lnTo>
                    <a:pt x="27" y="38"/>
                  </a:lnTo>
                  <a:lnTo>
                    <a:pt x="26" y="37"/>
                  </a:lnTo>
                  <a:lnTo>
                    <a:pt x="25" y="36"/>
                  </a:lnTo>
                  <a:lnTo>
                    <a:pt x="25" y="37"/>
                  </a:lnTo>
                  <a:lnTo>
                    <a:pt x="24" y="38"/>
                  </a:lnTo>
                  <a:lnTo>
                    <a:pt x="23" y="37"/>
                  </a:lnTo>
                  <a:lnTo>
                    <a:pt x="23" y="36"/>
                  </a:lnTo>
                  <a:lnTo>
                    <a:pt x="23" y="36"/>
                  </a:lnTo>
                  <a:lnTo>
                    <a:pt x="22" y="36"/>
                  </a:lnTo>
                  <a:lnTo>
                    <a:pt x="21" y="37"/>
                  </a:lnTo>
                  <a:lnTo>
                    <a:pt x="20" y="38"/>
                  </a:lnTo>
                  <a:lnTo>
                    <a:pt x="19" y="38"/>
                  </a:lnTo>
                  <a:lnTo>
                    <a:pt x="18" y="38"/>
                  </a:lnTo>
                  <a:lnTo>
                    <a:pt x="17" y="38"/>
                  </a:lnTo>
                  <a:lnTo>
                    <a:pt x="16" y="39"/>
                  </a:lnTo>
                  <a:lnTo>
                    <a:pt x="14" y="40"/>
                  </a:lnTo>
                  <a:lnTo>
                    <a:pt x="13" y="41"/>
                  </a:lnTo>
                  <a:lnTo>
                    <a:pt x="13" y="41"/>
                  </a:lnTo>
                  <a:lnTo>
                    <a:pt x="14" y="39"/>
                  </a:lnTo>
                  <a:lnTo>
                    <a:pt x="14" y="35"/>
                  </a:lnTo>
                  <a:lnTo>
                    <a:pt x="15" y="32"/>
                  </a:lnTo>
                  <a:lnTo>
                    <a:pt x="13" y="30"/>
                  </a:lnTo>
                  <a:lnTo>
                    <a:pt x="9" y="35"/>
                  </a:lnTo>
                  <a:lnTo>
                    <a:pt x="7" y="32"/>
                  </a:lnTo>
                  <a:lnTo>
                    <a:pt x="4" y="32"/>
                  </a:lnTo>
                  <a:lnTo>
                    <a:pt x="4" y="21"/>
                  </a:lnTo>
                  <a:lnTo>
                    <a:pt x="2" y="23"/>
                  </a:lnTo>
                  <a:lnTo>
                    <a:pt x="0" y="19"/>
                  </a:lnTo>
                  <a:lnTo>
                    <a:pt x="1" y="16"/>
                  </a:lnTo>
                  <a:lnTo>
                    <a:pt x="0" y="13"/>
                  </a:lnTo>
                  <a:lnTo>
                    <a:pt x="1" y="13"/>
                  </a:lnTo>
                  <a:lnTo>
                    <a:pt x="1" y="10"/>
                  </a:lnTo>
                  <a:lnTo>
                    <a:pt x="3" y="9"/>
                  </a:lnTo>
                  <a:lnTo>
                    <a:pt x="9" y="8"/>
                  </a:lnTo>
                  <a:lnTo>
                    <a:pt x="9" y="7"/>
                  </a:lnTo>
                  <a:lnTo>
                    <a:pt x="12" y="6"/>
                  </a:lnTo>
                  <a:lnTo>
                    <a:pt x="13" y="4"/>
                  </a:lnTo>
                  <a:lnTo>
                    <a:pt x="16" y="5"/>
                  </a:lnTo>
                  <a:lnTo>
                    <a:pt x="16" y="3"/>
                  </a:lnTo>
                  <a:lnTo>
                    <a:pt x="18" y="4"/>
                  </a:lnTo>
                  <a:lnTo>
                    <a:pt x="18" y="1"/>
                  </a:lnTo>
                  <a:lnTo>
                    <a:pt x="25" y="4"/>
                  </a:lnTo>
                  <a:lnTo>
                    <a:pt x="27" y="0"/>
                  </a:lnTo>
                  <a:lnTo>
                    <a:pt x="28" y="2"/>
                  </a:lnTo>
                  <a:lnTo>
                    <a:pt x="31" y="1"/>
                  </a:lnTo>
                  <a:lnTo>
                    <a:pt x="39" y="2"/>
                  </a:lnTo>
                  <a:lnTo>
                    <a:pt x="45" y="4"/>
                  </a:lnTo>
                  <a:lnTo>
                    <a:pt x="47" y="5"/>
                  </a:lnTo>
                  <a:lnTo>
                    <a:pt x="50" y="4"/>
                  </a:lnTo>
                  <a:lnTo>
                    <a:pt x="56" y="5"/>
                  </a:lnTo>
                  <a:lnTo>
                    <a:pt x="59" y="4"/>
                  </a:lnTo>
                  <a:lnTo>
                    <a:pt x="60" y="1"/>
                  </a:lnTo>
                  <a:lnTo>
                    <a:pt x="60" y="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2" name="Freeform 54"/>
            <p:cNvSpPr>
              <a:spLocks/>
            </p:cNvSpPr>
            <p:nvPr/>
          </p:nvSpPr>
          <p:spPr bwMode="auto">
            <a:xfrm>
              <a:off x="5190500" y="4270378"/>
              <a:ext cx="77787" cy="52387"/>
            </a:xfrm>
            <a:custGeom>
              <a:avLst/>
              <a:gdLst/>
              <a:ahLst/>
              <a:cxnLst>
                <a:cxn ang="0">
                  <a:pos x="10" y="9"/>
                </a:cxn>
                <a:cxn ang="0">
                  <a:pos x="19" y="6"/>
                </a:cxn>
                <a:cxn ang="0">
                  <a:pos x="29" y="4"/>
                </a:cxn>
                <a:cxn ang="0">
                  <a:pos x="38" y="0"/>
                </a:cxn>
                <a:cxn ang="0">
                  <a:pos x="41" y="8"/>
                </a:cxn>
                <a:cxn ang="0">
                  <a:pos x="39" y="7"/>
                </a:cxn>
                <a:cxn ang="0">
                  <a:pos x="38" y="9"/>
                </a:cxn>
                <a:cxn ang="0">
                  <a:pos x="37" y="10"/>
                </a:cxn>
                <a:cxn ang="0">
                  <a:pos x="35" y="10"/>
                </a:cxn>
                <a:cxn ang="0">
                  <a:pos x="34" y="12"/>
                </a:cxn>
                <a:cxn ang="0">
                  <a:pos x="32" y="12"/>
                </a:cxn>
                <a:cxn ang="0">
                  <a:pos x="31" y="13"/>
                </a:cxn>
                <a:cxn ang="0">
                  <a:pos x="29" y="15"/>
                </a:cxn>
                <a:cxn ang="0">
                  <a:pos x="30" y="16"/>
                </a:cxn>
                <a:cxn ang="0">
                  <a:pos x="31" y="18"/>
                </a:cxn>
                <a:cxn ang="0">
                  <a:pos x="30" y="20"/>
                </a:cxn>
                <a:cxn ang="0">
                  <a:pos x="29" y="20"/>
                </a:cxn>
                <a:cxn ang="0">
                  <a:pos x="27" y="21"/>
                </a:cxn>
                <a:cxn ang="0">
                  <a:pos x="25" y="22"/>
                </a:cxn>
                <a:cxn ang="0">
                  <a:pos x="26" y="22"/>
                </a:cxn>
                <a:cxn ang="0">
                  <a:pos x="26" y="24"/>
                </a:cxn>
                <a:cxn ang="0">
                  <a:pos x="25" y="25"/>
                </a:cxn>
                <a:cxn ang="0">
                  <a:pos x="26" y="27"/>
                </a:cxn>
                <a:cxn ang="0">
                  <a:pos x="25" y="28"/>
                </a:cxn>
                <a:cxn ang="0">
                  <a:pos x="23" y="27"/>
                </a:cxn>
                <a:cxn ang="0">
                  <a:pos x="21" y="27"/>
                </a:cxn>
                <a:cxn ang="0">
                  <a:pos x="20" y="27"/>
                </a:cxn>
                <a:cxn ang="0">
                  <a:pos x="19" y="27"/>
                </a:cxn>
                <a:cxn ang="0">
                  <a:pos x="17" y="25"/>
                </a:cxn>
                <a:cxn ang="0">
                  <a:pos x="16" y="24"/>
                </a:cxn>
                <a:cxn ang="0">
                  <a:pos x="16" y="24"/>
                </a:cxn>
                <a:cxn ang="0">
                  <a:pos x="16" y="24"/>
                </a:cxn>
                <a:cxn ang="0">
                  <a:pos x="15" y="25"/>
                </a:cxn>
                <a:cxn ang="0">
                  <a:pos x="14" y="27"/>
                </a:cxn>
                <a:cxn ang="0">
                  <a:pos x="11" y="27"/>
                </a:cxn>
                <a:cxn ang="0">
                  <a:pos x="10" y="27"/>
                </a:cxn>
                <a:cxn ang="0">
                  <a:pos x="8" y="26"/>
                </a:cxn>
                <a:cxn ang="0">
                  <a:pos x="8" y="27"/>
                </a:cxn>
                <a:cxn ang="0">
                  <a:pos x="7" y="27"/>
                </a:cxn>
                <a:cxn ang="0">
                  <a:pos x="5" y="27"/>
                </a:cxn>
                <a:cxn ang="0">
                  <a:pos x="3" y="27"/>
                </a:cxn>
                <a:cxn ang="0">
                  <a:pos x="6" y="23"/>
                </a:cxn>
                <a:cxn ang="0">
                  <a:pos x="3" y="18"/>
                </a:cxn>
                <a:cxn ang="0">
                  <a:pos x="2" y="13"/>
                </a:cxn>
                <a:cxn ang="0">
                  <a:pos x="4" y="9"/>
                </a:cxn>
              </a:cxnLst>
              <a:rect l="0" t="0" r="r" b="b"/>
              <a:pathLst>
                <a:path w="41" h="28">
                  <a:moveTo>
                    <a:pt x="3" y="7"/>
                  </a:moveTo>
                  <a:lnTo>
                    <a:pt x="9" y="8"/>
                  </a:lnTo>
                  <a:lnTo>
                    <a:pt x="10" y="9"/>
                  </a:lnTo>
                  <a:lnTo>
                    <a:pt x="14" y="9"/>
                  </a:lnTo>
                  <a:lnTo>
                    <a:pt x="15" y="10"/>
                  </a:lnTo>
                  <a:lnTo>
                    <a:pt x="19" y="6"/>
                  </a:lnTo>
                  <a:lnTo>
                    <a:pt x="22" y="5"/>
                  </a:lnTo>
                  <a:lnTo>
                    <a:pt x="27" y="6"/>
                  </a:lnTo>
                  <a:lnTo>
                    <a:pt x="29" y="4"/>
                  </a:lnTo>
                  <a:lnTo>
                    <a:pt x="34" y="5"/>
                  </a:lnTo>
                  <a:lnTo>
                    <a:pt x="34" y="2"/>
                  </a:lnTo>
                  <a:lnTo>
                    <a:pt x="38" y="0"/>
                  </a:lnTo>
                  <a:lnTo>
                    <a:pt x="39" y="5"/>
                  </a:lnTo>
                  <a:lnTo>
                    <a:pt x="41" y="8"/>
                  </a:lnTo>
                  <a:lnTo>
                    <a:pt x="41" y="8"/>
                  </a:lnTo>
                  <a:lnTo>
                    <a:pt x="41" y="7"/>
                  </a:lnTo>
                  <a:lnTo>
                    <a:pt x="40" y="7"/>
                  </a:lnTo>
                  <a:lnTo>
                    <a:pt x="39" y="7"/>
                  </a:lnTo>
                  <a:lnTo>
                    <a:pt x="38" y="7"/>
                  </a:lnTo>
                  <a:lnTo>
                    <a:pt x="38" y="8"/>
                  </a:lnTo>
                  <a:lnTo>
                    <a:pt x="38" y="9"/>
                  </a:lnTo>
                  <a:lnTo>
                    <a:pt x="38" y="9"/>
                  </a:lnTo>
                  <a:lnTo>
                    <a:pt x="38" y="10"/>
                  </a:lnTo>
                  <a:lnTo>
                    <a:pt x="37" y="10"/>
                  </a:lnTo>
                  <a:lnTo>
                    <a:pt x="37" y="10"/>
                  </a:lnTo>
                  <a:lnTo>
                    <a:pt x="36" y="10"/>
                  </a:lnTo>
                  <a:lnTo>
                    <a:pt x="35" y="10"/>
                  </a:lnTo>
                  <a:lnTo>
                    <a:pt x="35" y="11"/>
                  </a:lnTo>
                  <a:lnTo>
                    <a:pt x="35" y="11"/>
                  </a:lnTo>
                  <a:lnTo>
                    <a:pt x="34" y="12"/>
                  </a:lnTo>
                  <a:lnTo>
                    <a:pt x="34" y="12"/>
                  </a:lnTo>
                  <a:lnTo>
                    <a:pt x="33" y="12"/>
                  </a:lnTo>
                  <a:lnTo>
                    <a:pt x="32" y="12"/>
                  </a:lnTo>
                  <a:lnTo>
                    <a:pt x="32" y="13"/>
                  </a:lnTo>
                  <a:lnTo>
                    <a:pt x="31" y="13"/>
                  </a:lnTo>
                  <a:lnTo>
                    <a:pt x="31" y="13"/>
                  </a:lnTo>
                  <a:lnTo>
                    <a:pt x="30" y="13"/>
                  </a:lnTo>
                  <a:lnTo>
                    <a:pt x="29" y="14"/>
                  </a:lnTo>
                  <a:lnTo>
                    <a:pt x="29" y="15"/>
                  </a:lnTo>
                  <a:lnTo>
                    <a:pt x="29" y="15"/>
                  </a:lnTo>
                  <a:lnTo>
                    <a:pt x="30" y="16"/>
                  </a:lnTo>
                  <a:lnTo>
                    <a:pt x="30" y="16"/>
                  </a:lnTo>
                  <a:lnTo>
                    <a:pt x="31" y="16"/>
                  </a:lnTo>
                  <a:lnTo>
                    <a:pt x="31" y="17"/>
                  </a:lnTo>
                  <a:lnTo>
                    <a:pt x="31" y="18"/>
                  </a:lnTo>
                  <a:lnTo>
                    <a:pt x="31" y="19"/>
                  </a:lnTo>
                  <a:lnTo>
                    <a:pt x="31" y="19"/>
                  </a:lnTo>
                  <a:lnTo>
                    <a:pt x="30" y="20"/>
                  </a:lnTo>
                  <a:lnTo>
                    <a:pt x="29" y="20"/>
                  </a:lnTo>
                  <a:lnTo>
                    <a:pt x="29" y="20"/>
                  </a:lnTo>
                  <a:lnTo>
                    <a:pt x="29" y="20"/>
                  </a:lnTo>
                  <a:lnTo>
                    <a:pt x="28" y="21"/>
                  </a:lnTo>
                  <a:lnTo>
                    <a:pt x="27" y="21"/>
                  </a:lnTo>
                  <a:lnTo>
                    <a:pt x="27" y="21"/>
                  </a:lnTo>
                  <a:lnTo>
                    <a:pt x="26" y="21"/>
                  </a:lnTo>
                  <a:lnTo>
                    <a:pt x="26" y="22"/>
                  </a:lnTo>
                  <a:lnTo>
                    <a:pt x="25" y="22"/>
                  </a:lnTo>
                  <a:lnTo>
                    <a:pt x="25" y="22"/>
                  </a:lnTo>
                  <a:lnTo>
                    <a:pt x="25" y="22"/>
                  </a:lnTo>
                  <a:lnTo>
                    <a:pt x="26" y="22"/>
                  </a:lnTo>
                  <a:lnTo>
                    <a:pt x="26" y="23"/>
                  </a:lnTo>
                  <a:lnTo>
                    <a:pt x="26" y="24"/>
                  </a:lnTo>
                  <a:lnTo>
                    <a:pt x="26" y="24"/>
                  </a:lnTo>
                  <a:lnTo>
                    <a:pt x="26" y="24"/>
                  </a:lnTo>
                  <a:lnTo>
                    <a:pt x="25" y="24"/>
                  </a:lnTo>
                  <a:lnTo>
                    <a:pt x="25" y="25"/>
                  </a:lnTo>
                  <a:lnTo>
                    <a:pt x="25" y="25"/>
                  </a:lnTo>
                  <a:lnTo>
                    <a:pt x="25" y="26"/>
                  </a:lnTo>
                  <a:lnTo>
                    <a:pt x="26" y="27"/>
                  </a:lnTo>
                  <a:lnTo>
                    <a:pt x="25" y="27"/>
                  </a:lnTo>
                  <a:lnTo>
                    <a:pt x="25" y="27"/>
                  </a:lnTo>
                  <a:lnTo>
                    <a:pt x="25" y="28"/>
                  </a:lnTo>
                  <a:lnTo>
                    <a:pt x="24" y="28"/>
                  </a:lnTo>
                  <a:lnTo>
                    <a:pt x="23" y="27"/>
                  </a:lnTo>
                  <a:lnTo>
                    <a:pt x="23" y="27"/>
                  </a:lnTo>
                  <a:lnTo>
                    <a:pt x="22" y="27"/>
                  </a:lnTo>
                  <a:lnTo>
                    <a:pt x="22" y="27"/>
                  </a:lnTo>
                  <a:lnTo>
                    <a:pt x="21" y="27"/>
                  </a:lnTo>
                  <a:lnTo>
                    <a:pt x="20" y="26"/>
                  </a:lnTo>
                  <a:lnTo>
                    <a:pt x="20" y="27"/>
                  </a:lnTo>
                  <a:lnTo>
                    <a:pt x="20" y="27"/>
                  </a:lnTo>
                  <a:lnTo>
                    <a:pt x="20" y="27"/>
                  </a:lnTo>
                  <a:lnTo>
                    <a:pt x="19" y="27"/>
                  </a:lnTo>
                  <a:lnTo>
                    <a:pt x="19" y="27"/>
                  </a:lnTo>
                  <a:lnTo>
                    <a:pt x="18" y="26"/>
                  </a:lnTo>
                  <a:lnTo>
                    <a:pt x="17" y="26"/>
                  </a:lnTo>
                  <a:lnTo>
                    <a:pt x="17" y="25"/>
                  </a:lnTo>
                  <a:lnTo>
                    <a:pt x="17" y="25"/>
                  </a:lnTo>
                  <a:lnTo>
                    <a:pt x="17" y="25"/>
                  </a:lnTo>
                  <a:lnTo>
                    <a:pt x="16" y="24"/>
                  </a:lnTo>
                  <a:lnTo>
                    <a:pt x="16" y="24"/>
                  </a:lnTo>
                  <a:lnTo>
                    <a:pt x="16" y="24"/>
                  </a:lnTo>
                  <a:lnTo>
                    <a:pt x="16" y="24"/>
                  </a:lnTo>
                  <a:lnTo>
                    <a:pt x="16" y="24"/>
                  </a:lnTo>
                  <a:lnTo>
                    <a:pt x="16" y="24"/>
                  </a:lnTo>
                  <a:lnTo>
                    <a:pt x="16" y="24"/>
                  </a:lnTo>
                  <a:lnTo>
                    <a:pt x="15" y="25"/>
                  </a:lnTo>
                  <a:lnTo>
                    <a:pt x="15" y="25"/>
                  </a:lnTo>
                  <a:lnTo>
                    <a:pt x="15" y="25"/>
                  </a:lnTo>
                  <a:lnTo>
                    <a:pt x="14" y="26"/>
                  </a:lnTo>
                  <a:lnTo>
                    <a:pt x="14" y="26"/>
                  </a:lnTo>
                  <a:lnTo>
                    <a:pt x="14" y="27"/>
                  </a:lnTo>
                  <a:lnTo>
                    <a:pt x="14" y="27"/>
                  </a:lnTo>
                  <a:lnTo>
                    <a:pt x="12" y="27"/>
                  </a:lnTo>
                  <a:lnTo>
                    <a:pt x="11" y="27"/>
                  </a:lnTo>
                  <a:lnTo>
                    <a:pt x="11" y="27"/>
                  </a:lnTo>
                  <a:lnTo>
                    <a:pt x="10" y="27"/>
                  </a:lnTo>
                  <a:lnTo>
                    <a:pt x="10" y="27"/>
                  </a:lnTo>
                  <a:lnTo>
                    <a:pt x="9" y="26"/>
                  </a:lnTo>
                  <a:lnTo>
                    <a:pt x="9" y="26"/>
                  </a:lnTo>
                  <a:lnTo>
                    <a:pt x="8" y="26"/>
                  </a:lnTo>
                  <a:lnTo>
                    <a:pt x="8" y="27"/>
                  </a:lnTo>
                  <a:lnTo>
                    <a:pt x="8" y="27"/>
                  </a:lnTo>
                  <a:lnTo>
                    <a:pt x="8" y="27"/>
                  </a:lnTo>
                  <a:lnTo>
                    <a:pt x="8" y="27"/>
                  </a:lnTo>
                  <a:lnTo>
                    <a:pt x="7" y="27"/>
                  </a:lnTo>
                  <a:lnTo>
                    <a:pt x="7" y="27"/>
                  </a:lnTo>
                  <a:lnTo>
                    <a:pt x="6" y="27"/>
                  </a:lnTo>
                  <a:lnTo>
                    <a:pt x="6" y="27"/>
                  </a:lnTo>
                  <a:lnTo>
                    <a:pt x="5" y="27"/>
                  </a:lnTo>
                  <a:lnTo>
                    <a:pt x="5" y="27"/>
                  </a:lnTo>
                  <a:lnTo>
                    <a:pt x="4" y="28"/>
                  </a:lnTo>
                  <a:lnTo>
                    <a:pt x="3" y="27"/>
                  </a:lnTo>
                  <a:lnTo>
                    <a:pt x="5" y="26"/>
                  </a:lnTo>
                  <a:lnTo>
                    <a:pt x="6" y="25"/>
                  </a:lnTo>
                  <a:lnTo>
                    <a:pt x="6" y="23"/>
                  </a:lnTo>
                  <a:lnTo>
                    <a:pt x="5" y="22"/>
                  </a:lnTo>
                  <a:lnTo>
                    <a:pt x="2" y="21"/>
                  </a:lnTo>
                  <a:lnTo>
                    <a:pt x="3" y="18"/>
                  </a:lnTo>
                  <a:lnTo>
                    <a:pt x="1" y="17"/>
                  </a:lnTo>
                  <a:lnTo>
                    <a:pt x="3" y="15"/>
                  </a:lnTo>
                  <a:lnTo>
                    <a:pt x="2" y="13"/>
                  </a:lnTo>
                  <a:lnTo>
                    <a:pt x="1" y="13"/>
                  </a:lnTo>
                  <a:lnTo>
                    <a:pt x="0" y="12"/>
                  </a:lnTo>
                  <a:lnTo>
                    <a:pt x="4" y="9"/>
                  </a:lnTo>
                  <a:lnTo>
                    <a:pt x="3" y="7"/>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3" name="Freeform 55"/>
            <p:cNvSpPr>
              <a:spLocks/>
            </p:cNvSpPr>
            <p:nvPr/>
          </p:nvSpPr>
          <p:spPr bwMode="auto">
            <a:xfrm>
              <a:off x="4455486" y="5264150"/>
              <a:ext cx="71438" cy="38100"/>
            </a:xfrm>
            <a:custGeom>
              <a:avLst/>
              <a:gdLst/>
              <a:ahLst/>
              <a:cxnLst>
                <a:cxn ang="0">
                  <a:pos x="0" y="4"/>
                </a:cxn>
                <a:cxn ang="0">
                  <a:pos x="3" y="3"/>
                </a:cxn>
                <a:cxn ang="0">
                  <a:pos x="7" y="3"/>
                </a:cxn>
                <a:cxn ang="0">
                  <a:pos x="12" y="3"/>
                </a:cxn>
                <a:cxn ang="0">
                  <a:pos x="15" y="2"/>
                </a:cxn>
                <a:cxn ang="0">
                  <a:pos x="18" y="0"/>
                </a:cxn>
                <a:cxn ang="0">
                  <a:pos x="24" y="0"/>
                </a:cxn>
                <a:cxn ang="0">
                  <a:pos x="37" y="0"/>
                </a:cxn>
                <a:cxn ang="0">
                  <a:pos x="37" y="4"/>
                </a:cxn>
                <a:cxn ang="0">
                  <a:pos x="37" y="9"/>
                </a:cxn>
                <a:cxn ang="0">
                  <a:pos x="36" y="11"/>
                </a:cxn>
                <a:cxn ang="0">
                  <a:pos x="34" y="12"/>
                </a:cxn>
                <a:cxn ang="0">
                  <a:pos x="31" y="13"/>
                </a:cxn>
                <a:cxn ang="0">
                  <a:pos x="29" y="13"/>
                </a:cxn>
                <a:cxn ang="0">
                  <a:pos x="27" y="14"/>
                </a:cxn>
                <a:cxn ang="0">
                  <a:pos x="22" y="18"/>
                </a:cxn>
                <a:cxn ang="0">
                  <a:pos x="20" y="20"/>
                </a:cxn>
                <a:cxn ang="0">
                  <a:pos x="20" y="19"/>
                </a:cxn>
                <a:cxn ang="0">
                  <a:pos x="19" y="19"/>
                </a:cxn>
                <a:cxn ang="0">
                  <a:pos x="16" y="18"/>
                </a:cxn>
                <a:cxn ang="0">
                  <a:pos x="15" y="17"/>
                </a:cxn>
                <a:cxn ang="0">
                  <a:pos x="16" y="14"/>
                </a:cxn>
                <a:cxn ang="0">
                  <a:pos x="18" y="12"/>
                </a:cxn>
                <a:cxn ang="0">
                  <a:pos x="19" y="10"/>
                </a:cxn>
                <a:cxn ang="0">
                  <a:pos x="18" y="10"/>
                </a:cxn>
                <a:cxn ang="0">
                  <a:pos x="16" y="9"/>
                </a:cxn>
                <a:cxn ang="0">
                  <a:pos x="13" y="9"/>
                </a:cxn>
                <a:cxn ang="0">
                  <a:pos x="11" y="10"/>
                </a:cxn>
                <a:cxn ang="0">
                  <a:pos x="10" y="10"/>
                </a:cxn>
                <a:cxn ang="0">
                  <a:pos x="6" y="8"/>
                </a:cxn>
                <a:cxn ang="0">
                  <a:pos x="4" y="7"/>
                </a:cxn>
                <a:cxn ang="0">
                  <a:pos x="4" y="5"/>
                </a:cxn>
                <a:cxn ang="0">
                  <a:pos x="2" y="4"/>
                </a:cxn>
                <a:cxn ang="0">
                  <a:pos x="0" y="4"/>
                </a:cxn>
              </a:cxnLst>
              <a:rect l="0" t="0" r="r" b="b"/>
              <a:pathLst>
                <a:path w="37" h="20">
                  <a:moveTo>
                    <a:pt x="0" y="4"/>
                  </a:moveTo>
                  <a:lnTo>
                    <a:pt x="3" y="3"/>
                  </a:lnTo>
                  <a:lnTo>
                    <a:pt x="7" y="3"/>
                  </a:lnTo>
                  <a:lnTo>
                    <a:pt x="12" y="3"/>
                  </a:lnTo>
                  <a:lnTo>
                    <a:pt x="15" y="2"/>
                  </a:lnTo>
                  <a:lnTo>
                    <a:pt x="18" y="0"/>
                  </a:lnTo>
                  <a:lnTo>
                    <a:pt x="24" y="0"/>
                  </a:lnTo>
                  <a:lnTo>
                    <a:pt x="37" y="0"/>
                  </a:lnTo>
                  <a:lnTo>
                    <a:pt x="37" y="4"/>
                  </a:lnTo>
                  <a:lnTo>
                    <a:pt x="37" y="9"/>
                  </a:lnTo>
                  <a:lnTo>
                    <a:pt x="36" y="11"/>
                  </a:lnTo>
                  <a:lnTo>
                    <a:pt x="34" y="12"/>
                  </a:lnTo>
                  <a:lnTo>
                    <a:pt x="31" y="13"/>
                  </a:lnTo>
                  <a:lnTo>
                    <a:pt x="29" y="13"/>
                  </a:lnTo>
                  <a:lnTo>
                    <a:pt x="27" y="14"/>
                  </a:lnTo>
                  <a:lnTo>
                    <a:pt x="22" y="18"/>
                  </a:lnTo>
                  <a:lnTo>
                    <a:pt x="20" y="20"/>
                  </a:lnTo>
                  <a:lnTo>
                    <a:pt x="20" y="19"/>
                  </a:lnTo>
                  <a:lnTo>
                    <a:pt x="19" y="19"/>
                  </a:lnTo>
                  <a:lnTo>
                    <a:pt x="16" y="18"/>
                  </a:lnTo>
                  <a:lnTo>
                    <a:pt x="15" y="17"/>
                  </a:lnTo>
                  <a:lnTo>
                    <a:pt x="16" y="14"/>
                  </a:lnTo>
                  <a:lnTo>
                    <a:pt x="18" y="12"/>
                  </a:lnTo>
                  <a:lnTo>
                    <a:pt x="19" y="10"/>
                  </a:lnTo>
                  <a:lnTo>
                    <a:pt x="18" y="10"/>
                  </a:lnTo>
                  <a:lnTo>
                    <a:pt x="16" y="9"/>
                  </a:lnTo>
                  <a:lnTo>
                    <a:pt x="13" y="9"/>
                  </a:lnTo>
                  <a:lnTo>
                    <a:pt x="11" y="10"/>
                  </a:lnTo>
                  <a:lnTo>
                    <a:pt x="10" y="10"/>
                  </a:lnTo>
                  <a:lnTo>
                    <a:pt x="6" y="8"/>
                  </a:lnTo>
                  <a:lnTo>
                    <a:pt x="4" y="7"/>
                  </a:lnTo>
                  <a:lnTo>
                    <a:pt x="4" y="5"/>
                  </a:lnTo>
                  <a:lnTo>
                    <a:pt x="2" y="4"/>
                  </a:lnTo>
                  <a:lnTo>
                    <a:pt x="0" y="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4" name="Freeform 56"/>
            <p:cNvSpPr>
              <a:spLocks noEditPoints="1"/>
            </p:cNvSpPr>
            <p:nvPr/>
          </p:nvSpPr>
          <p:spPr bwMode="auto">
            <a:xfrm>
              <a:off x="5022223" y="4264025"/>
              <a:ext cx="295275" cy="342900"/>
            </a:xfrm>
            <a:custGeom>
              <a:avLst/>
              <a:gdLst/>
              <a:ahLst/>
              <a:cxnLst>
                <a:cxn ang="0">
                  <a:pos x="24" y="138"/>
                </a:cxn>
                <a:cxn ang="0">
                  <a:pos x="22" y="115"/>
                </a:cxn>
                <a:cxn ang="0">
                  <a:pos x="31" y="110"/>
                </a:cxn>
                <a:cxn ang="0">
                  <a:pos x="41" y="121"/>
                </a:cxn>
                <a:cxn ang="0">
                  <a:pos x="36" y="139"/>
                </a:cxn>
                <a:cxn ang="0">
                  <a:pos x="94" y="28"/>
                </a:cxn>
                <a:cxn ang="0">
                  <a:pos x="86" y="25"/>
                </a:cxn>
                <a:cxn ang="0">
                  <a:pos x="74" y="31"/>
                </a:cxn>
                <a:cxn ang="0">
                  <a:pos x="75" y="38"/>
                </a:cxn>
                <a:cxn ang="0">
                  <a:pos x="74" y="46"/>
                </a:cxn>
                <a:cxn ang="0">
                  <a:pos x="94" y="72"/>
                </a:cxn>
                <a:cxn ang="0">
                  <a:pos x="106" y="89"/>
                </a:cxn>
                <a:cxn ang="0">
                  <a:pos x="125" y="94"/>
                </a:cxn>
                <a:cxn ang="0">
                  <a:pos x="128" y="104"/>
                </a:cxn>
                <a:cxn ang="0">
                  <a:pos x="153" y="121"/>
                </a:cxn>
                <a:cxn ang="0">
                  <a:pos x="148" y="127"/>
                </a:cxn>
                <a:cxn ang="0">
                  <a:pos x="138" y="119"/>
                </a:cxn>
                <a:cxn ang="0">
                  <a:pos x="132" y="123"/>
                </a:cxn>
                <a:cxn ang="0">
                  <a:pos x="134" y="134"/>
                </a:cxn>
                <a:cxn ang="0">
                  <a:pos x="136" y="144"/>
                </a:cxn>
                <a:cxn ang="0">
                  <a:pos x="126" y="154"/>
                </a:cxn>
                <a:cxn ang="0">
                  <a:pos x="117" y="156"/>
                </a:cxn>
                <a:cxn ang="0">
                  <a:pos x="124" y="148"/>
                </a:cxn>
                <a:cxn ang="0">
                  <a:pos x="120" y="132"/>
                </a:cxn>
                <a:cxn ang="0">
                  <a:pos x="110" y="123"/>
                </a:cxn>
                <a:cxn ang="0">
                  <a:pos x="101" y="116"/>
                </a:cxn>
                <a:cxn ang="0">
                  <a:pos x="97" y="113"/>
                </a:cxn>
                <a:cxn ang="0">
                  <a:pos x="87" y="104"/>
                </a:cxn>
                <a:cxn ang="0">
                  <a:pos x="64" y="85"/>
                </a:cxn>
                <a:cxn ang="0">
                  <a:pos x="47" y="58"/>
                </a:cxn>
                <a:cxn ang="0">
                  <a:pos x="28" y="49"/>
                </a:cxn>
                <a:cxn ang="0">
                  <a:pos x="14" y="55"/>
                </a:cxn>
                <a:cxn ang="0">
                  <a:pos x="5" y="43"/>
                </a:cxn>
                <a:cxn ang="0">
                  <a:pos x="2" y="35"/>
                </a:cxn>
                <a:cxn ang="0">
                  <a:pos x="5" y="27"/>
                </a:cxn>
                <a:cxn ang="0">
                  <a:pos x="16" y="21"/>
                </a:cxn>
                <a:cxn ang="0">
                  <a:pos x="24" y="15"/>
                </a:cxn>
                <a:cxn ang="0">
                  <a:pos x="32" y="21"/>
                </a:cxn>
                <a:cxn ang="0">
                  <a:pos x="38" y="13"/>
                </a:cxn>
                <a:cxn ang="0">
                  <a:pos x="45" y="15"/>
                </a:cxn>
                <a:cxn ang="0">
                  <a:pos x="48" y="9"/>
                </a:cxn>
                <a:cxn ang="0">
                  <a:pos x="54" y="5"/>
                </a:cxn>
                <a:cxn ang="0">
                  <a:pos x="65" y="1"/>
                </a:cxn>
                <a:cxn ang="0">
                  <a:pos x="75" y="7"/>
                </a:cxn>
                <a:cxn ang="0">
                  <a:pos x="88" y="15"/>
                </a:cxn>
                <a:cxn ang="0">
                  <a:pos x="91" y="21"/>
                </a:cxn>
                <a:cxn ang="0">
                  <a:pos x="108" y="180"/>
                </a:cxn>
                <a:cxn ang="0">
                  <a:pos x="79" y="166"/>
                </a:cxn>
                <a:cxn ang="0">
                  <a:pos x="81" y="157"/>
                </a:cxn>
                <a:cxn ang="0">
                  <a:pos x="98" y="160"/>
                </a:cxn>
                <a:cxn ang="0">
                  <a:pos x="115" y="158"/>
                </a:cxn>
                <a:cxn ang="0">
                  <a:pos x="112" y="175"/>
                </a:cxn>
              </a:cxnLst>
              <a:rect l="0" t="0" r="r" b="b"/>
              <a:pathLst>
                <a:path w="155" h="180">
                  <a:moveTo>
                    <a:pt x="30" y="143"/>
                  </a:moveTo>
                  <a:lnTo>
                    <a:pt x="28" y="143"/>
                  </a:lnTo>
                  <a:lnTo>
                    <a:pt x="27" y="142"/>
                  </a:lnTo>
                  <a:lnTo>
                    <a:pt x="24" y="139"/>
                  </a:lnTo>
                  <a:lnTo>
                    <a:pt x="24" y="138"/>
                  </a:lnTo>
                  <a:lnTo>
                    <a:pt x="25" y="132"/>
                  </a:lnTo>
                  <a:lnTo>
                    <a:pt x="26" y="127"/>
                  </a:lnTo>
                  <a:lnTo>
                    <a:pt x="25" y="123"/>
                  </a:lnTo>
                  <a:lnTo>
                    <a:pt x="24" y="118"/>
                  </a:lnTo>
                  <a:lnTo>
                    <a:pt x="22" y="115"/>
                  </a:lnTo>
                  <a:lnTo>
                    <a:pt x="21" y="113"/>
                  </a:lnTo>
                  <a:lnTo>
                    <a:pt x="22" y="112"/>
                  </a:lnTo>
                  <a:lnTo>
                    <a:pt x="24" y="111"/>
                  </a:lnTo>
                  <a:lnTo>
                    <a:pt x="29" y="111"/>
                  </a:lnTo>
                  <a:lnTo>
                    <a:pt x="31" y="110"/>
                  </a:lnTo>
                  <a:lnTo>
                    <a:pt x="36" y="106"/>
                  </a:lnTo>
                  <a:lnTo>
                    <a:pt x="39" y="111"/>
                  </a:lnTo>
                  <a:lnTo>
                    <a:pt x="42" y="117"/>
                  </a:lnTo>
                  <a:lnTo>
                    <a:pt x="42" y="118"/>
                  </a:lnTo>
                  <a:lnTo>
                    <a:pt x="41" y="121"/>
                  </a:lnTo>
                  <a:lnTo>
                    <a:pt x="40" y="124"/>
                  </a:lnTo>
                  <a:lnTo>
                    <a:pt x="41" y="131"/>
                  </a:lnTo>
                  <a:lnTo>
                    <a:pt x="40" y="135"/>
                  </a:lnTo>
                  <a:lnTo>
                    <a:pt x="38" y="140"/>
                  </a:lnTo>
                  <a:lnTo>
                    <a:pt x="36" y="139"/>
                  </a:lnTo>
                  <a:lnTo>
                    <a:pt x="33" y="139"/>
                  </a:lnTo>
                  <a:lnTo>
                    <a:pt x="32" y="140"/>
                  </a:lnTo>
                  <a:lnTo>
                    <a:pt x="31" y="142"/>
                  </a:lnTo>
                  <a:lnTo>
                    <a:pt x="30" y="143"/>
                  </a:lnTo>
                  <a:close/>
                  <a:moveTo>
                    <a:pt x="94" y="28"/>
                  </a:moveTo>
                  <a:lnTo>
                    <a:pt x="92" y="25"/>
                  </a:lnTo>
                  <a:lnTo>
                    <a:pt x="91" y="25"/>
                  </a:lnTo>
                  <a:lnTo>
                    <a:pt x="89" y="27"/>
                  </a:lnTo>
                  <a:lnTo>
                    <a:pt x="88" y="26"/>
                  </a:lnTo>
                  <a:lnTo>
                    <a:pt x="86" y="25"/>
                  </a:lnTo>
                  <a:lnTo>
                    <a:pt x="85" y="28"/>
                  </a:lnTo>
                  <a:lnTo>
                    <a:pt x="82" y="28"/>
                  </a:lnTo>
                  <a:lnTo>
                    <a:pt x="77" y="31"/>
                  </a:lnTo>
                  <a:lnTo>
                    <a:pt x="77" y="30"/>
                  </a:lnTo>
                  <a:lnTo>
                    <a:pt x="74" y="31"/>
                  </a:lnTo>
                  <a:lnTo>
                    <a:pt x="74" y="33"/>
                  </a:lnTo>
                  <a:lnTo>
                    <a:pt x="73" y="33"/>
                  </a:lnTo>
                  <a:lnTo>
                    <a:pt x="73" y="34"/>
                  </a:lnTo>
                  <a:lnTo>
                    <a:pt x="75" y="35"/>
                  </a:lnTo>
                  <a:lnTo>
                    <a:pt x="75" y="38"/>
                  </a:lnTo>
                  <a:lnTo>
                    <a:pt x="76" y="39"/>
                  </a:lnTo>
                  <a:lnTo>
                    <a:pt x="77" y="40"/>
                  </a:lnTo>
                  <a:lnTo>
                    <a:pt x="77" y="42"/>
                  </a:lnTo>
                  <a:lnTo>
                    <a:pt x="74" y="45"/>
                  </a:lnTo>
                  <a:lnTo>
                    <a:pt x="74" y="46"/>
                  </a:lnTo>
                  <a:lnTo>
                    <a:pt x="75" y="51"/>
                  </a:lnTo>
                  <a:lnTo>
                    <a:pt x="80" y="58"/>
                  </a:lnTo>
                  <a:lnTo>
                    <a:pt x="91" y="65"/>
                  </a:lnTo>
                  <a:lnTo>
                    <a:pt x="93" y="68"/>
                  </a:lnTo>
                  <a:lnTo>
                    <a:pt x="94" y="72"/>
                  </a:lnTo>
                  <a:lnTo>
                    <a:pt x="95" y="76"/>
                  </a:lnTo>
                  <a:lnTo>
                    <a:pt x="98" y="81"/>
                  </a:lnTo>
                  <a:lnTo>
                    <a:pt x="102" y="86"/>
                  </a:lnTo>
                  <a:lnTo>
                    <a:pt x="103" y="88"/>
                  </a:lnTo>
                  <a:lnTo>
                    <a:pt x="106" y="89"/>
                  </a:lnTo>
                  <a:lnTo>
                    <a:pt x="106" y="91"/>
                  </a:lnTo>
                  <a:lnTo>
                    <a:pt x="108" y="92"/>
                  </a:lnTo>
                  <a:lnTo>
                    <a:pt x="115" y="94"/>
                  </a:lnTo>
                  <a:lnTo>
                    <a:pt x="122" y="93"/>
                  </a:lnTo>
                  <a:lnTo>
                    <a:pt x="125" y="94"/>
                  </a:lnTo>
                  <a:lnTo>
                    <a:pt x="125" y="96"/>
                  </a:lnTo>
                  <a:lnTo>
                    <a:pt x="122" y="98"/>
                  </a:lnTo>
                  <a:lnTo>
                    <a:pt x="120" y="100"/>
                  </a:lnTo>
                  <a:lnTo>
                    <a:pt x="122" y="102"/>
                  </a:lnTo>
                  <a:lnTo>
                    <a:pt x="128" y="104"/>
                  </a:lnTo>
                  <a:lnTo>
                    <a:pt x="134" y="108"/>
                  </a:lnTo>
                  <a:lnTo>
                    <a:pt x="139" y="110"/>
                  </a:lnTo>
                  <a:lnTo>
                    <a:pt x="149" y="116"/>
                  </a:lnTo>
                  <a:lnTo>
                    <a:pt x="149" y="117"/>
                  </a:lnTo>
                  <a:lnTo>
                    <a:pt x="153" y="121"/>
                  </a:lnTo>
                  <a:lnTo>
                    <a:pt x="155" y="124"/>
                  </a:lnTo>
                  <a:lnTo>
                    <a:pt x="154" y="128"/>
                  </a:lnTo>
                  <a:lnTo>
                    <a:pt x="153" y="130"/>
                  </a:lnTo>
                  <a:lnTo>
                    <a:pt x="150" y="128"/>
                  </a:lnTo>
                  <a:lnTo>
                    <a:pt x="148" y="127"/>
                  </a:lnTo>
                  <a:lnTo>
                    <a:pt x="148" y="123"/>
                  </a:lnTo>
                  <a:lnTo>
                    <a:pt x="146" y="122"/>
                  </a:lnTo>
                  <a:lnTo>
                    <a:pt x="143" y="121"/>
                  </a:lnTo>
                  <a:lnTo>
                    <a:pt x="140" y="121"/>
                  </a:lnTo>
                  <a:lnTo>
                    <a:pt x="138" y="119"/>
                  </a:lnTo>
                  <a:lnTo>
                    <a:pt x="138" y="118"/>
                  </a:lnTo>
                  <a:lnTo>
                    <a:pt x="136" y="117"/>
                  </a:lnTo>
                  <a:lnTo>
                    <a:pt x="134" y="118"/>
                  </a:lnTo>
                  <a:lnTo>
                    <a:pt x="133" y="120"/>
                  </a:lnTo>
                  <a:lnTo>
                    <a:pt x="132" y="123"/>
                  </a:lnTo>
                  <a:lnTo>
                    <a:pt x="130" y="124"/>
                  </a:lnTo>
                  <a:lnTo>
                    <a:pt x="130" y="127"/>
                  </a:lnTo>
                  <a:lnTo>
                    <a:pt x="129" y="129"/>
                  </a:lnTo>
                  <a:lnTo>
                    <a:pt x="129" y="131"/>
                  </a:lnTo>
                  <a:lnTo>
                    <a:pt x="134" y="134"/>
                  </a:lnTo>
                  <a:lnTo>
                    <a:pt x="137" y="136"/>
                  </a:lnTo>
                  <a:lnTo>
                    <a:pt x="137" y="138"/>
                  </a:lnTo>
                  <a:lnTo>
                    <a:pt x="137" y="141"/>
                  </a:lnTo>
                  <a:lnTo>
                    <a:pt x="137" y="142"/>
                  </a:lnTo>
                  <a:lnTo>
                    <a:pt x="136" y="144"/>
                  </a:lnTo>
                  <a:lnTo>
                    <a:pt x="132" y="144"/>
                  </a:lnTo>
                  <a:lnTo>
                    <a:pt x="130" y="145"/>
                  </a:lnTo>
                  <a:lnTo>
                    <a:pt x="129" y="147"/>
                  </a:lnTo>
                  <a:lnTo>
                    <a:pt x="130" y="152"/>
                  </a:lnTo>
                  <a:lnTo>
                    <a:pt x="126" y="154"/>
                  </a:lnTo>
                  <a:lnTo>
                    <a:pt x="123" y="160"/>
                  </a:lnTo>
                  <a:lnTo>
                    <a:pt x="119" y="161"/>
                  </a:lnTo>
                  <a:lnTo>
                    <a:pt x="119" y="160"/>
                  </a:lnTo>
                  <a:lnTo>
                    <a:pt x="117" y="159"/>
                  </a:lnTo>
                  <a:lnTo>
                    <a:pt x="117" y="156"/>
                  </a:lnTo>
                  <a:lnTo>
                    <a:pt x="120" y="154"/>
                  </a:lnTo>
                  <a:lnTo>
                    <a:pt x="122" y="150"/>
                  </a:lnTo>
                  <a:lnTo>
                    <a:pt x="120" y="149"/>
                  </a:lnTo>
                  <a:lnTo>
                    <a:pt x="122" y="147"/>
                  </a:lnTo>
                  <a:lnTo>
                    <a:pt x="124" y="148"/>
                  </a:lnTo>
                  <a:lnTo>
                    <a:pt x="125" y="147"/>
                  </a:lnTo>
                  <a:lnTo>
                    <a:pt x="125" y="144"/>
                  </a:lnTo>
                  <a:lnTo>
                    <a:pt x="123" y="142"/>
                  </a:lnTo>
                  <a:lnTo>
                    <a:pt x="122" y="136"/>
                  </a:lnTo>
                  <a:lnTo>
                    <a:pt x="120" y="132"/>
                  </a:lnTo>
                  <a:lnTo>
                    <a:pt x="119" y="127"/>
                  </a:lnTo>
                  <a:lnTo>
                    <a:pt x="118" y="124"/>
                  </a:lnTo>
                  <a:lnTo>
                    <a:pt x="116" y="125"/>
                  </a:lnTo>
                  <a:lnTo>
                    <a:pt x="115" y="126"/>
                  </a:lnTo>
                  <a:lnTo>
                    <a:pt x="110" y="123"/>
                  </a:lnTo>
                  <a:lnTo>
                    <a:pt x="108" y="122"/>
                  </a:lnTo>
                  <a:lnTo>
                    <a:pt x="109" y="120"/>
                  </a:lnTo>
                  <a:lnTo>
                    <a:pt x="109" y="117"/>
                  </a:lnTo>
                  <a:lnTo>
                    <a:pt x="106" y="114"/>
                  </a:lnTo>
                  <a:lnTo>
                    <a:pt x="101" y="116"/>
                  </a:lnTo>
                  <a:lnTo>
                    <a:pt x="101" y="115"/>
                  </a:lnTo>
                  <a:lnTo>
                    <a:pt x="103" y="114"/>
                  </a:lnTo>
                  <a:lnTo>
                    <a:pt x="101" y="112"/>
                  </a:lnTo>
                  <a:lnTo>
                    <a:pt x="99" y="112"/>
                  </a:lnTo>
                  <a:lnTo>
                    <a:pt x="97" y="113"/>
                  </a:lnTo>
                  <a:lnTo>
                    <a:pt x="96" y="109"/>
                  </a:lnTo>
                  <a:lnTo>
                    <a:pt x="95" y="108"/>
                  </a:lnTo>
                  <a:lnTo>
                    <a:pt x="94" y="106"/>
                  </a:lnTo>
                  <a:lnTo>
                    <a:pt x="90" y="104"/>
                  </a:lnTo>
                  <a:lnTo>
                    <a:pt x="87" y="104"/>
                  </a:lnTo>
                  <a:lnTo>
                    <a:pt x="83" y="103"/>
                  </a:lnTo>
                  <a:lnTo>
                    <a:pt x="79" y="100"/>
                  </a:lnTo>
                  <a:lnTo>
                    <a:pt x="76" y="96"/>
                  </a:lnTo>
                  <a:lnTo>
                    <a:pt x="70" y="92"/>
                  </a:lnTo>
                  <a:lnTo>
                    <a:pt x="64" y="85"/>
                  </a:lnTo>
                  <a:lnTo>
                    <a:pt x="59" y="82"/>
                  </a:lnTo>
                  <a:lnTo>
                    <a:pt x="54" y="77"/>
                  </a:lnTo>
                  <a:lnTo>
                    <a:pt x="51" y="70"/>
                  </a:lnTo>
                  <a:lnTo>
                    <a:pt x="48" y="62"/>
                  </a:lnTo>
                  <a:lnTo>
                    <a:pt x="47" y="58"/>
                  </a:lnTo>
                  <a:lnTo>
                    <a:pt x="44" y="55"/>
                  </a:lnTo>
                  <a:lnTo>
                    <a:pt x="41" y="52"/>
                  </a:lnTo>
                  <a:lnTo>
                    <a:pt x="34" y="50"/>
                  </a:lnTo>
                  <a:lnTo>
                    <a:pt x="30" y="49"/>
                  </a:lnTo>
                  <a:lnTo>
                    <a:pt x="28" y="49"/>
                  </a:lnTo>
                  <a:lnTo>
                    <a:pt x="21" y="54"/>
                  </a:lnTo>
                  <a:lnTo>
                    <a:pt x="19" y="57"/>
                  </a:lnTo>
                  <a:lnTo>
                    <a:pt x="15" y="58"/>
                  </a:lnTo>
                  <a:lnTo>
                    <a:pt x="13" y="59"/>
                  </a:lnTo>
                  <a:lnTo>
                    <a:pt x="14" y="55"/>
                  </a:lnTo>
                  <a:lnTo>
                    <a:pt x="14" y="53"/>
                  </a:lnTo>
                  <a:lnTo>
                    <a:pt x="9" y="54"/>
                  </a:lnTo>
                  <a:lnTo>
                    <a:pt x="5" y="50"/>
                  </a:lnTo>
                  <a:lnTo>
                    <a:pt x="3" y="47"/>
                  </a:lnTo>
                  <a:lnTo>
                    <a:pt x="5" y="43"/>
                  </a:lnTo>
                  <a:lnTo>
                    <a:pt x="6" y="43"/>
                  </a:lnTo>
                  <a:lnTo>
                    <a:pt x="5" y="41"/>
                  </a:lnTo>
                  <a:lnTo>
                    <a:pt x="2" y="39"/>
                  </a:lnTo>
                  <a:lnTo>
                    <a:pt x="0" y="36"/>
                  </a:lnTo>
                  <a:lnTo>
                    <a:pt x="2" y="35"/>
                  </a:lnTo>
                  <a:lnTo>
                    <a:pt x="3" y="36"/>
                  </a:lnTo>
                  <a:lnTo>
                    <a:pt x="6" y="33"/>
                  </a:lnTo>
                  <a:lnTo>
                    <a:pt x="8" y="31"/>
                  </a:lnTo>
                  <a:lnTo>
                    <a:pt x="5" y="29"/>
                  </a:lnTo>
                  <a:lnTo>
                    <a:pt x="5" y="27"/>
                  </a:lnTo>
                  <a:lnTo>
                    <a:pt x="2" y="24"/>
                  </a:lnTo>
                  <a:lnTo>
                    <a:pt x="6" y="21"/>
                  </a:lnTo>
                  <a:lnTo>
                    <a:pt x="9" y="22"/>
                  </a:lnTo>
                  <a:lnTo>
                    <a:pt x="13" y="20"/>
                  </a:lnTo>
                  <a:lnTo>
                    <a:pt x="16" y="21"/>
                  </a:lnTo>
                  <a:lnTo>
                    <a:pt x="18" y="20"/>
                  </a:lnTo>
                  <a:lnTo>
                    <a:pt x="20" y="16"/>
                  </a:lnTo>
                  <a:lnTo>
                    <a:pt x="19" y="15"/>
                  </a:lnTo>
                  <a:lnTo>
                    <a:pt x="24" y="11"/>
                  </a:lnTo>
                  <a:lnTo>
                    <a:pt x="24" y="15"/>
                  </a:lnTo>
                  <a:lnTo>
                    <a:pt x="27" y="18"/>
                  </a:lnTo>
                  <a:lnTo>
                    <a:pt x="29" y="18"/>
                  </a:lnTo>
                  <a:lnTo>
                    <a:pt x="28" y="20"/>
                  </a:lnTo>
                  <a:lnTo>
                    <a:pt x="30" y="22"/>
                  </a:lnTo>
                  <a:lnTo>
                    <a:pt x="32" y="21"/>
                  </a:lnTo>
                  <a:lnTo>
                    <a:pt x="32" y="17"/>
                  </a:lnTo>
                  <a:lnTo>
                    <a:pt x="35" y="13"/>
                  </a:lnTo>
                  <a:lnTo>
                    <a:pt x="35" y="11"/>
                  </a:lnTo>
                  <a:lnTo>
                    <a:pt x="37" y="10"/>
                  </a:lnTo>
                  <a:lnTo>
                    <a:pt x="38" y="13"/>
                  </a:lnTo>
                  <a:lnTo>
                    <a:pt x="39" y="14"/>
                  </a:lnTo>
                  <a:lnTo>
                    <a:pt x="40" y="14"/>
                  </a:lnTo>
                  <a:lnTo>
                    <a:pt x="41" y="13"/>
                  </a:lnTo>
                  <a:lnTo>
                    <a:pt x="43" y="13"/>
                  </a:lnTo>
                  <a:lnTo>
                    <a:pt x="45" y="15"/>
                  </a:lnTo>
                  <a:lnTo>
                    <a:pt x="46" y="12"/>
                  </a:lnTo>
                  <a:lnTo>
                    <a:pt x="45" y="11"/>
                  </a:lnTo>
                  <a:lnTo>
                    <a:pt x="45" y="9"/>
                  </a:lnTo>
                  <a:lnTo>
                    <a:pt x="47" y="8"/>
                  </a:lnTo>
                  <a:lnTo>
                    <a:pt x="48" y="9"/>
                  </a:lnTo>
                  <a:lnTo>
                    <a:pt x="50" y="9"/>
                  </a:lnTo>
                  <a:lnTo>
                    <a:pt x="50" y="8"/>
                  </a:lnTo>
                  <a:lnTo>
                    <a:pt x="49" y="6"/>
                  </a:lnTo>
                  <a:lnTo>
                    <a:pt x="50" y="3"/>
                  </a:lnTo>
                  <a:lnTo>
                    <a:pt x="54" y="5"/>
                  </a:lnTo>
                  <a:lnTo>
                    <a:pt x="57" y="5"/>
                  </a:lnTo>
                  <a:lnTo>
                    <a:pt x="59" y="2"/>
                  </a:lnTo>
                  <a:lnTo>
                    <a:pt x="61" y="1"/>
                  </a:lnTo>
                  <a:lnTo>
                    <a:pt x="62" y="1"/>
                  </a:lnTo>
                  <a:lnTo>
                    <a:pt x="65" y="1"/>
                  </a:lnTo>
                  <a:lnTo>
                    <a:pt x="66" y="1"/>
                  </a:lnTo>
                  <a:lnTo>
                    <a:pt x="71" y="0"/>
                  </a:lnTo>
                  <a:lnTo>
                    <a:pt x="72" y="3"/>
                  </a:lnTo>
                  <a:lnTo>
                    <a:pt x="74" y="3"/>
                  </a:lnTo>
                  <a:lnTo>
                    <a:pt x="75" y="7"/>
                  </a:lnTo>
                  <a:lnTo>
                    <a:pt x="83" y="9"/>
                  </a:lnTo>
                  <a:lnTo>
                    <a:pt x="88" y="10"/>
                  </a:lnTo>
                  <a:lnTo>
                    <a:pt x="91" y="10"/>
                  </a:lnTo>
                  <a:lnTo>
                    <a:pt x="92" y="12"/>
                  </a:lnTo>
                  <a:lnTo>
                    <a:pt x="88" y="15"/>
                  </a:lnTo>
                  <a:lnTo>
                    <a:pt x="89" y="16"/>
                  </a:lnTo>
                  <a:lnTo>
                    <a:pt x="90" y="16"/>
                  </a:lnTo>
                  <a:lnTo>
                    <a:pt x="91" y="18"/>
                  </a:lnTo>
                  <a:lnTo>
                    <a:pt x="89" y="20"/>
                  </a:lnTo>
                  <a:lnTo>
                    <a:pt x="91" y="21"/>
                  </a:lnTo>
                  <a:lnTo>
                    <a:pt x="90" y="24"/>
                  </a:lnTo>
                  <a:lnTo>
                    <a:pt x="93" y="25"/>
                  </a:lnTo>
                  <a:lnTo>
                    <a:pt x="94" y="26"/>
                  </a:lnTo>
                  <a:lnTo>
                    <a:pt x="94" y="28"/>
                  </a:lnTo>
                  <a:close/>
                  <a:moveTo>
                    <a:pt x="108" y="180"/>
                  </a:moveTo>
                  <a:lnTo>
                    <a:pt x="104" y="179"/>
                  </a:lnTo>
                  <a:lnTo>
                    <a:pt x="99" y="175"/>
                  </a:lnTo>
                  <a:lnTo>
                    <a:pt x="95" y="173"/>
                  </a:lnTo>
                  <a:lnTo>
                    <a:pt x="84" y="167"/>
                  </a:lnTo>
                  <a:lnTo>
                    <a:pt x="79" y="166"/>
                  </a:lnTo>
                  <a:lnTo>
                    <a:pt x="78" y="165"/>
                  </a:lnTo>
                  <a:lnTo>
                    <a:pt x="77" y="163"/>
                  </a:lnTo>
                  <a:lnTo>
                    <a:pt x="77" y="160"/>
                  </a:lnTo>
                  <a:lnTo>
                    <a:pt x="79" y="158"/>
                  </a:lnTo>
                  <a:lnTo>
                    <a:pt x="81" y="157"/>
                  </a:lnTo>
                  <a:lnTo>
                    <a:pt x="84" y="158"/>
                  </a:lnTo>
                  <a:lnTo>
                    <a:pt x="88" y="156"/>
                  </a:lnTo>
                  <a:lnTo>
                    <a:pt x="92" y="159"/>
                  </a:lnTo>
                  <a:lnTo>
                    <a:pt x="94" y="160"/>
                  </a:lnTo>
                  <a:lnTo>
                    <a:pt x="98" y="160"/>
                  </a:lnTo>
                  <a:lnTo>
                    <a:pt x="106" y="158"/>
                  </a:lnTo>
                  <a:lnTo>
                    <a:pt x="114" y="156"/>
                  </a:lnTo>
                  <a:lnTo>
                    <a:pt x="115" y="156"/>
                  </a:lnTo>
                  <a:lnTo>
                    <a:pt x="116" y="157"/>
                  </a:lnTo>
                  <a:lnTo>
                    <a:pt x="115" y="158"/>
                  </a:lnTo>
                  <a:lnTo>
                    <a:pt x="112" y="165"/>
                  </a:lnTo>
                  <a:lnTo>
                    <a:pt x="111" y="168"/>
                  </a:lnTo>
                  <a:lnTo>
                    <a:pt x="111" y="171"/>
                  </a:lnTo>
                  <a:lnTo>
                    <a:pt x="113" y="175"/>
                  </a:lnTo>
                  <a:lnTo>
                    <a:pt x="112" y="175"/>
                  </a:lnTo>
                  <a:lnTo>
                    <a:pt x="110" y="180"/>
                  </a:lnTo>
                  <a:lnTo>
                    <a:pt x="108" y="18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5" name="Freeform 57"/>
            <p:cNvSpPr>
              <a:spLocks/>
            </p:cNvSpPr>
            <p:nvPr/>
          </p:nvSpPr>
          <p:spPr bwMode="auto">
            <a:xfrm>
              <a:off x="5376237" y="3890966"/>
              <a:ext cx="142875" cy="111125"/>
            </a:xfrm>
            <a:custGeom>
              <a:avLst/>
              <a:gdLst/>
              <a:ahLst/>
              <a:cxnLst>
                <a:cxn ang="0">
                  <a:pos x="22" y="44"/>
                </a:cxn>
                <a:cxn ang="0">
                  <a:pos x="23" y="39"/>
                </a:cxn>
                <a:cxn ang="0">
                  <a:pos x="24" y="35"/>
                </a:cxn>
                <a:cxn ang="0">
                  <a:pos x="21" y="33"/>
                </a:cxn>
                <a:cxn ang="0">
                  <a:pos x="18" y="32"/>
                </a:cxn>
                <a:cxn ang="0">
                  <a:pos x="14" y="31"/>
                </a:cxn>
                <a:cxn ang="0">
                  <a:pos x="8" y="28"/>
                </a:cxn>
                <a:cxn ang="0">
                  <a:pos x="6" y="26"/>
                </a:cxn>
                <a:cxn ang="0">
                  <a:pos x="3" y="27"/>
                </a:cxn>
                <a:cxn ang="0">
                  <a:pos x="1" y="18"/>
                </a:cxn>
                <a:cxn ang="0">
                  <a:pos x="0" y="8"/>
                </a:cxn>
                <a:cxn ang="0">
                  <a:pos x="5" y="5"/>
                </a:cxn>
                <a:cxn ang="0">
                  <a:pos x="15" y="0"/>
                </a:cxn>
                <a:cxn ang="0">
                  <a:pos x="23" y="1"/>
                </a:cxn>
                <a:cxn ang="0">
                  <a:pos x="26" y="2"/>
                </a:cxn>
                <a:cxn ang="0">
                  <a:pos x="29" y="1"/>
                </a:cxn>
                <a:cxn ang="0">
                  <a:pos x="35" y="2"/>
                </a:cxn>
                <a:cxn ang="0">
                  <a:pos x="42" y="4"/>
                </a:cxn>
                <a:cxn ang="0">
                  <a:pos x="47" y="3"/>
                </a:cxn>
                <a:cxn ang="0">
                  <a:pos x="51" y="0"/>
                </a:cxn>
                <a:cxn ang="0">
                  <a:pos x="55" y="6"/>
                </a:cxn>
                <a:cxn ang="0">
                  <a:pos x="63" y="10"/>
                </a:cxn>
                <a:cxn ang="0">
                  <a:pos x="68" y="15"/>
                </a:cxn>
                <a:cxn ang="0">
                  <a:pos x="73" y="17"/>
                </a:cxn>
                <a:cxn ang="0">
                  <a:pos x="72" y="22"/>
                </a:cxn>
                <a:cxn ang="0">
                  <a:pos x="73" y="25"/>
                </a:cxn>
                <a:cxn ang="0">
                  <a:pos x="74" y="27"/>
                </a:cxn>
                <a:cxn ang="0">
                  <a:pos x="73" y="30"/>
                </a:cxn>
                <a:cxn ang="0">
                  <a:pos x="71" y="30"/>
                </a:cxn>
                <a:cxn ang="0">
                  <a:pos x="68" y="31"/>
                </a:cxn>
                <a:cxn ang="0">
                  <a:pos x="63" y="34"/>
                </a:cxn>
                <a:cxn ang="0">
                  <a:pos x="62" y="38"/>
                </a:cxn>
                <a:cxn ang="0">
                  <a:pos x="62" y="43"/>
                </a:cxn>
                <a:cxn ang="0">
                  <a:pos x="60" y="46"/>
                </a:cxn>
                <a:cxn ang="0">
                  <a:pos x="62" y="48"/>
                </a:cxn>
                <a:cxn ang="0">
                  <a:pos x="60" y="52"/>
                </a:cxn>
                <a:cxn ang="0">
                  <a:pos x="59" y="49"/>
                </a:cxn>
                <a:cxn ang="0">
                  <a:pos x="56" y="50"/>
                </a:cxn>
                <a:cxn ang="0">
                  <a:pos x="53" y="52"/>
                </a:cxn>
                <a:cxn ang="0">
                  <a:pos x="49" y="53"/>
                </a:cxn>
                <a:cxn ang="0">
                  <a:pos x="48" y="56"/>
                </a:cxn>
                <a:cxn ang="0">
                  <a:pos x="44" y="58"/>
                </a:cxn>
                <a:cxn ang="0">
                  <a:pos x="41" y="56"/>
                </a:cxn>
                <a:cxn ang="0">
                  <a:pos x="36" y="57"/>
                </a:cxn>
                <a:cxn ang="0">
                  <a:pos x="33" y="57"/>
                </a:cxn>
                <a:cxn ang="0">
                  <a:pos x="32" y="53"/>
                </a:cxn>
                <a:cxn ang="0">
                  <a:pos x="26" y="46"/>
                </a:cxn>
              </a:cxnLst>
              <a:rect l="0" t="0" r="r" b="b"/>
              <a:pathLst>
                <a:path w="75" h="58">
                  <a:moveTo>
                    <a:pt x="23" y="46"/>
                  </a:moveTo>
                  <a:lnTo>
                    <a:pt x="23" y="45"/>
                  </a:lnTo>
                  <a:lnTo>
                    <a:pt x="22" y="44"/>
                  </a:lnTo>
                  <a:lnTo>
                    <a:pt x="22" y="42"/>
                  </a:lnTo>
                  <a:lnTo>
                    <a:pt x="23" y="40"/>
                  </a:lnTo>
                  <a:lnTo>
                    <a:pt x="23" y="39"/>
                  </a:lnTo>
                  <a:lnTo>
                    <a:pt x="24" y="37"/>
                  </a:lnTo>
                  <a:lnTo>
                    <a:pt x="24" y="36"/>
                  </a:lnTo>
                  <a:lnTo>
                    <a:pt x="24" y="35"/>
                  </a:lnTo>
                  <a:lnTo>
                    <a:pt x="23" y="34"/>
                  </a:lnTo>
                  <a:lnTo>
                    <a:pt x="22" y="34"/>
                  </a:lnTo>
                  <a:lnTo>
                    <a:pt x="21" y="33"/>
                  </a:lnTo>
                  <a:lnTo>
                    <a:pt x="21" y="31"/>
                  </a:lnTo>
                  <a:lnTo>
                    <a:pt x="20" y="32"/>
                  </a:lnTo>
                  <a:lnTo>
                    <a:pt x="18" y="32"/>
                  </a:lnTo>
                  <a:lnTo>
                    <a:pt x="15" y="32"/>
                  </a:lnTo>
                  <a:lnTo>
                    <a:pt x="14" y="32"/>
                  </a:lnTo>
                  <a:lnTo>
                    <a:pt x="14" y="31"/>
                  </a:lnTo>
                  <a:lnTo>
                    <a:pt x="11" y="30"/>
                  </a:lnTo>
                  <a:lnTo>
                    <a:pt x="9" y="30"/>
                  </a:lnTo>
                  <a:lnTo>
                    <a:pt x="8" y="28"/>
                  </a:lnTo>
                  <a:lnTo>
                    <a:pt x="6" y="28"/>
                  </a:lnTo>
                  <a:lnTo>
                    <a:pt x="6" y="28"/>
                  </a:lnTo>
                  <a:lnTo>
                    <a:pt x="6" y="26"/>
                  </a:lnTo>
                  <a:lnTo>
                    <a:pt x="5" y="27"/>
                  </a:lnTo>
                  <a:lnTo>
                    <a:pt x="3" y="28"/>
                  </a:lnTo>
                  <a:lnTo>
                    <a:pt x="3" y="27"/>
                  </a:lnTo>
                  <a:lnTo>
                    <a:pt x="3" y="27"/>
                  </a:lnTo>
                  <a:lnTo>
                    <a:pt x="3" y="25"/>
                  </a:lnTo>
                  <a:lnTo>
                    <a:pt x="1" y="18"/>
                  </a:lnTo>
                  <a:lnTo>
                    <a:pt x="1" y="17"/>
                  </a:lnTo>
                  <a:lnTo>
                    <a:pt x="1" y="9"/>
                  </a:lnTo>
                  <a:lnTo>
                    <a:pt x="0" y="8"/>
                  </a:lnTo>
                  <a:lnTo>
                    <a:pt x="3" y="8"/>
                  </a:lnTo>
                  <a:lnTo>
                    <a:pt x="3" y="6"/>
                  </a:lnTo>
                  <a:lnTo>
                    <a:pt x="5" y="5"/>
                  </a:lnTo>
                  <a:lnTo>
                    <a:pt x="8" y="4"/>
                  </a:lnTo>
                  <a:lnTo>
                    <a:pt x="11" y="2"/>
                  </a:lnTo>
                  <a:lnTo>
                    <a:pt x="15" y="0"/>
                  </a:lnTo>
                  <a:lnTo>
                    <a:pt x="18" y="1"/>
                  </a:lnTo>
                  <a:lnTo>
                    <a:pt x="22" y="1"/>
                  </a:lnTo>
                  <a:lnTo>
                    <a:pt x="23" y="1"/>
                  </a:lnTo>
                  <a:lnTo>
                    <a:pt x="25" y="1"/>
                  </a:lnTo>
                  <a:lnTo>
                    <a:pt x="26" y="1"/>
                  </a:lnTo>
                  <a:lnTo>
                    <a:pt x="26" y="2"/>
                  </a:lnTo>
                  <a:lnTo>
                    <a:pt x="27" y="2"/>
                  </a:lnTo>
                  <a:lnTo>
                    <a:pt x="29" y="2"/>
                  </a:lnTo>
                  <a:lnTo>
                    <a:pt x="29" y="1"/>
                  </a:lnTo>
                  <a:lnTo>
                    <a:pt x="31" y="2"/>
                  </a:lnTo>
                  <a:lnTo>
                    <a:pt x="33" y="3"/>
                  </a:lnTo>
                  <a:lnTo>
                    <a:pt x="35" y="2"/>
                  </a:lnTo>
                  <a:lnTo>
                    <a:pt x="38" y="2"/>
                  </a:lnTo>
                  <a:lnTo>
                    <a:pt x="40" y="3"/>
                  </a:lnTo>
                  <a:lnTo>
                    <a:pt x="42" y="4"/>
                  </a:lnTo>
                  <a:lnTo>
                    <a:pt x="43" y="3"/>
                  </a:lnTo>
                  <a:lnTo>
                    <a:pt x="45" y="3"/>
                  </a:lnTo>
                  <a:lnTo>
                    <a:pt x="47" y="3"/>
                  </a:lnTo>
                  <a:lnTo>
                    <a:pt x="49" y="1"/>
                  </a:lnTo>
                  <a:lnTo>
                    <a:pt x="50" y="1"/>
                  </a:lnTo>
                  <a:lnTo>
                    <a:pt x="51" y="0"/>
                  </a:lnTo>
                  <a:lnTo>
                    <a:pt x="51" y="3"/>
                  </a:lnTo>
                  <a:lnTo>
                    <a:pt x="53" y="5"/>
                  </a:lnTo>
                  <a:lnTo>
                    <a:pt x="55" y="6"/>
                  </a:lnTo>
                  <a:lnTo>
                    <a:pt x="59" y="7"/>
                  </a:lnTo>
                  <a:lnTo>
                    <a:pt x="61" y="7"/>
                  </a:lnTo>
                  <a:lnTo>
                    <a:pt x="63" y="10"/>
                  </a:lnTo>
                  <a:lnTo>
                    <a:pt x="66" y="12"/>
                  </a:lnTo>
                  <a:lnTo>
                    <a:pt x="68" y="13"/>
                  </a:lnTo>
                  <a:lnTo>
                    <a:pt x="68" y="15"/>
                  </a:lnTo>
                  <a:lnTo>
                    <a:pt x="69" y="17"/>
                  </a:lnTo>
                  <a:lnTo>
                    <a:pt x="71" y="17"/>
                  </a:lnTo>
                  <a:lnTo>
                    <a:pt x="73" y="17"/>
                  </a:lnTo>
                  <a:lnTo>
                    <a:pt x="73" y="19"/>
                  </a:lnTo>
                  <a:lnTo>
                    <a:pt x="72" y="21"/>
                  </a:lnTo>
                  <a:lnTo>
                    <a:pt x="72" y="22"/>
                  </a:lnTo>
                  <a:lnTo>
                    <a:pt x="71" y="23"/>
                  </a:lnTo>
                  <a:lnTo>
                    <a:pt x="71" y="25"/>
                  </a:lnTo>
                  <a:lnTo>
                    <a:pt x="73" y="25"/>
                  </a:lnTo>
                  <a:lnTo>
                    <a:pt x="75" y="26"/>
                  </a:lnTo>
                  <a:lnTo>
                    <a:pt x="75" y="26"/>
                  </a:lnTo>
                  <a:lnTo>
                    <a:pt x="74" y="27"/>
                  </a:lnTo>
                  <a:lnTo>
                    <a:pt x="74" y="27"/>
                  </a:lnTo>
                  <a:lnTo>
                    <a:pt x="73" y="28"/>
                  </a:lnTo>
                  <a:lnTo>
                    <a:pt x="73" y="30"/>
                  </a:lnTo>
                  <a:lnTo>
                    <a:pt x="72" y="30"/>
                  </a:lnTo>
                  <a:lnTo>
                    <a:pt x="71" y="29"/>
                  </a:lnTo>
                  <a:lnTo>
                    <a:pt x="71" y="30"/>
                  </a:lnTo>
                  <a:lnTo>
                    <a:pt x="69" y="29"/>
                  </a:lnTo>
                  <a:lnTo>
                    <a:pt x="68" y="30"/>
                  </a:lnTo>
                  <a:lnTo>
                    <a:pt x="68" y="31"/>
                  </a:lnTo>
                  <a:lnTo>
                    <a:pt x="67" y="33"/>
                  </a:lnTo>
                  <a:lnTo>
                    <a:pt x="66" y="34"/>
                  </a:lnTo>
                  <a:lnTo>
                    <a:pt x="63" y="34"/>
                  </a:lnTo>
                  <a:lnTo>
                    <a:pt x="63" y="35"/>
                  </a:lnTo>
                  <a:lnTo>
                    <a:pt x="62" y="36"/>
                  </a:lnTo>
                  <a:lnTo>
                    <a:pt x="62" y="38"/>
                  </a:lnTo>
                  <a:lnTo>
                    <a:pt x="61" y="40"/>
                  </a:lnTo>
                  <a:lnTo>
                    <a:pt x="62" y="41"/>
                  </a:lnTo>
                  <a:lnTo>
                    <a:pt x="62" y="43"/>
                  </a:lnTo>
                  <a:lnTo>
                    <a:pt x="60" y="44"/>
                  </a:lnTo>
                  <a:lnTo>
                    <a:pt x="60" y="46"/>
                  </a:lnTo>
                  <a:lnTo>
                    <a:pt x="60" y="46"/>
                  </a:lnTo>
                  <a:lnTo>
                    <a:pt x="59" y="48"/>
                  </a:lnTo>
                  <a:lnTo>
                    <a:pt x="60" y="48"/>
                  </a:lnTo>
                  <a:lnTo>
                    <a:pt x="62" y="48"/>
                  </a:lnTo>
                  <a:lnTo>
                    <a:pt x="62" y="50"/>
                  </a:lnTo>
                  <a:lnTo>
                    <a:pt x="62" y="52"/>
                  </a:lnTo>
                  <a:lnTo>
                    <a:pt x="60" y="52"/>
                  </a:lnTo>
                  <a:lnTo>
                    <a:pt x="59" y="52"/>
                  </a:lnTo>
                  <a:lnTo>
                    <a:pt x="59" y="50"/>
                  </a:lnTo>
                  <a:lnTo>
                    <a:pt x="59" y="49"/>
                  </a:lnTo>
                  <a:lnTo>
                    <a:pt x="58" y="49"/>
                  </a:lnTo>
                  <a:lnTo>
                    <a:pt x="57" y="49"/>
                  </a:lnTo>
                  <a:lnTo>
                    <a:pt x="56" y="50"/>
                  </a:lnTo>
                  <a:lnTo>
                    <a:pt x="55" y="49"/>
                  </a:lnTo>
                  <a:lnTo>
                    <a:pt x="54" y="51"/>
                  </a:lnTo>
                  <a:lnTo>
                    <a:pt x="53" y="52"/>
                  </a:lnTo>
                  <a:lnTo>
                    <a:pt x="52" y="52"/>
                  </a:lnTo>
                  <a:lnTo>
                    <a:pt x="51" y="52"/>
                  </a:lnTo>
                  <a:lnTo>
                    <a:pt x="49" y="53"/>
                  </a:lnTo>
                  <a:lnTo>
                    <a:pt x="50" y="55"/>
                  </a:lnTo>
                  <a:lnTo>
                    <a:pt x="50" y="56"/>
                  </a:lnTo>
                  <a:lnTo>
                    <a:pt x="48" y="56"/>
                  </a:lnTo>
                  <a:lnTo>
                    <a:pt x="48" y="56"/>
                  </a:lnTo>
                  <a:lnTo>
                    <a:pt x="47" y="56"/>
                  </a:lnTo>
                  <a:lnTo>
                    <a:pt x="44" y="58"/>
                  </a:lnTo>
                  <a:lnTo>
                    <a:pt x="42" y="58"/>
                  </a:lnTo>
                  <a:lnTo>
                    <a:pt x="42" y="56"/>
                  </a:lnTo>
                  <a:lnTo>
                    <a:pt x="41" y="56"/>
                  </a:lnTo>
                  <a:lnTo>
                    <a:pt x="40" y="56"/>
                  </a:lnTo>
                  <a:lnTo>
                    <a:pt x="38" y="57"/>
                  </a:lnTo>
                  <a:lnTo>
                    <a:pt x="36" y="57"/>
                  </a:lnTo>
                  <a:lnTo>
                    <a:pt x="35" y="57"/>
                  </a:lnTo>
                  <a:lnTo>
                    <a:pt x="34" y="57"/>
                  </a:lnTo>
                  <a:lnTo>
                    <a:pt x="33" y="57"/>
                  </a:lnTo>
                  <a:lnTo>
                    <a:pt x="33" y="55"/>
                  </a:lnTo>
                  <a:lnTo>
                    <a:pt x="33" y="55"/>
                  </a:lnTo>
                  <a:lnTo>
                    <a:pt x="32" y="53"/>
                  </a:lnTo>
                  <a:lnTo>
                    <a:pt x="30" y="48"/>
                  </a:lnTo>
                  <a:lnTo>
                    <a:pt x="27" y="46"/>
                  </a:lnTo>
                  <a:lnTo>
                    <a:pt x="26" y="46"/>
                  </a:lnTo>
                  <a:lnTo>
                    <a:pt x="23" y="4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6" name="Freeform 58"/>
            <p:cNvSpPr>
              <a:spLocks/>
            </p:cNvSpPr>
            <p:nvPr/>
          </p:nvSpPr>
          <p:spPr bwMode="auto">
            <a:xfrm>
              <a:off x="4650750" y="4595813"/>
              <a:ext cx="504825" cy="508000"/>
            </a:xfrm>
            <a:custGeom>
              <a:avLst/>
              <a:gdLst/>
              <a:ahLst/>
              <a:cxnLst>
                <a:cxn ang="0">
                  <a:pos x="1" y="133"/>
                </a:cxn>
                <a:cxn ang="0">
                  <a:pos x="14" y="121"/>
                </a:cxn>
                <a:cxn ang="0">
                  <a:pos x="29" y="118"/>
                </a:cxn>
                <a:cxn ang="0">
                  <a:pos x="40" y="112"/>
                </a:cxn>
                <a:cxn ang="0">
                  <a:pos x="48" y="103"/>
                </a:cxn>
                <a:cxn ang="0">
                  <a:pos x="64" y="95"/>
                </a:cxn>
                <a:cxn ang="0">
                  <a:pos x="63" y="87"/>
                </a:cxn>
                <a:cxn ang="0">
                  <a:pos x="74" y="84"/>
                </a:cxn>
                <a:cxn ang="0">
                  <a:pos x="85" y="80"/>
                </a:cxn>
                <a:cxn ang="0">
                  <a:pos x="97" y="72"/>
                </a:cxn>
                <a:cxn ang="0">
                  <a:pos x="90" y="61"/>
                </a:cxn>
                <a:cxn ang="0">
                  <a:pos x="90" y="40"/>
                </a:cxn>
                <a:cxn ang="0">
                  <a:pos x="84" y="33"/>
                </a:cxn>
                <a:cxn ang="0">
                  <a:pos x="93" y="30"/>
                </a:cxn>
                <a:cxn ang="0">
                  <a:pos x="100" y="23"/>
                </a:cxn>
                <a:cxn ang="0">
                  <a:pos x="108" y="21"/>
                </a:cxn>
                <a:cxn ang="0">
                  <a:pos x="112" y="21"/>
                </a:cxn>
                <a:cxn ang="0">
                  <a:pos x="122" y="11"/>
                </a:cxn>
                <a:cxn ang="0">
                  <a:pos x="141" y="9"/>
                </a:cxn>
                <a:cxn ang="0">
                  <a:pos x="151" y="7"/>
                </a:cxn>
                <a:cxn ang="0">
                  <a:pos x="160" y="4"/>
                </a:cxn>
                <a:cxn ang="0">
                  <a:pos x="170" y="4"/>
                </a:cxn>
                <a:cxn ang="0">
                  <a:pos x="178" y="7"/>
                </a:cxn>
                <a:cxn ang="0">
                  <a:pos x="190" y="4"/>
                </a:cxn>
                <a:cxn ang="0">
                  <a:pos x="201" y="4"/>
                </a:cxn>
                <a:cxn ang="0">
                  <a:pos x="206" y="0"/>
                </a:cxn>
                <a:cxn ang="0">
                  <a:pos x="212" y="4"/>
                </a:cxn>
                <a:cxn ang="0">
                  <a:pos x="223" y="3"/>
                </a:cxn>
                <a:cxn ang="0">
                  <a:pos x="219" y="12"/>
                </a:cxn>
                <a:cxn ang="0">
                  <a:pos x="219" y="33"/>
                </a:cxn>
                <a:cxn ang="0">
                  <a:pos x="216" y="42"/>
                </a:cxn>
                <a:cxn ang="0">
                  <a:pos x="211" y="58"/>
                </a:cxn>
                <a:cxn ang="0">
                  <a:pos x="217" y="66"/>
                </a:cxn>
                <a:cxn ang="0">
                  <a:pos x="224" y="76"/>
                </a:cxn>
                <a:cxn ang="0">
                  <a:pos x="232" y="96"/>
                </a:cxn>
                <a:cxn ang="0">
                  <a:pos x="233" y="110"/>
                </a:cxn>
                <a:cxn ang="0">
                  <a:pos x="239" y="131"/>
                </a:cxn>
                <a:cxn ang="0">
                  <a:pos x="238" y="146"/>
                </a:cxn>
                <a:cxn ang="0">
                  <a:pos x="240" y="161"/>
                </a:cxn>
                <a:cxn ang="0">
                  <a:pos x="234" y="166"/>
                </a:cxn>
                <a:cxn ang="0">
                  <a:pos x="242" y="185"/>
                </a:cxn>
                <a:cxn ang="0">
                  <a:pos x="249" y="190"/>
                </a:cxn>
                <a:cxn ang="0">
                  <a:pos x="261" y="194"/>
                </a:cxn>
                <a:cxn ang="0">
                  <a:pos x="265" y="205"/>
                </a:cxn>
                <a:cxn ang="0">
                  <a:pos x="222" y="231"/>
                </a:cxn>
                <a:cxn ang="0">
                  <a:pos x="186" y="260"/>
                </a:cxn>
                <a:cxn ang="0">
                  <a:pos x="153" y="267"/>
                </a:cxn>
                <a:cxn ang="0">
                  <a:pos x="153" y="256"/>
                </a:cxn>
                <a:cxn ang="0">
                  <a:pos x="145" y="253"/>
                </a:cxn>
                <a:cxn ang="0">
                  <a:pos x="137" y="250"/>
                </a:cxn>
                <a:cxn ang="0">
                  <a:pos x="127" y="242"/>
                </a:cxn>
                <a:cxn ang="0">
                  <a:pos x="126" y="237"/>
                </a:cxn>
                <a:cxn ang="0">
                  <a:pos x="102" y="221"/>
                </a:cxn>
                <a:cxn ang="0">
                  <a:pos x="67" y="195"/>
                </a:cxn>
                <a:cxn ang="0">
                  <a:pos x="49" y="182"/>
                </a:cxn>
                <a:cxn ang="0">
                  <a:pos x="1" y="151"/>
                </a:cxn>
              </a:cxnLst>
              <a:rect l="0" t="0" r="r" b="b"/>
              <a:pathLst>
                <a:path w="266" h="267">
                  <a:moveTo>
                    <a:pt x="1" y="151"/>
                  </a:moveTo>
                  <a:lnTo>
                    <a:pt x="0" y="146"/>
                  </a:lnTo>
                  <a:lnTo>
                    <a:pt x="1" y="133"/>
                  </a:lnTo>
                  <a:lnTo>
                    <a:pt x="1" y="130"/>
                  </a:lnTo>
                  <a:lnTo>
                    <a:pt x="5" y="128"/>
                  </a:lnTo>
                  <a:lnTo>
                    <a:pt x="14" y="121"/>
                  </a:lnTo>
                  <a:lnTo>
                    <a:pt x="19" y="118"/>
                  </a:lnTo>
                  <a:lnTo>
                    <a:pt x="27" y="118"/>
                  </a:lnTo>
                  <a:lnTo>
                    <a:pt x="29" y="118"/>
                  </a:lnTo>
                  <a:lnTo>
                    <a:pt x="30" y="113"/>
                  </a:lnTo>
                  <a:lnTo>
                    <a:pt x="35" y="113"/>
                  </a:lnTo>
                  <a:lnTo>
                    <a:pt x="40" y="112"/>
                  </a:lnTo>
                  <a:lnTo>
                    <a:pt x="43" y="110"/>
                  </a:lnTo>
                  <a:lnTo>
                    <a:pt x="46" y="108"/>
                  </a:lnTo>
                  <a:lnTo>
                    <a:pt x="48" y="103"/>
                  </a:lnTo>
                  <a:lnTo>
                    <a:pt x="55" y="101"/>
                  </a:lnTo>
                  <a:lnTo>
                    <a:pt x="64" y="97"/>
                  </a:lnTo>
                  <a:lnTo>
                    <a:pt x="64" y="95"/>
                  </a:lnTo>
                  <a:lnTo>
                    <a:pt x="63" y="91"/>
                  </a:lnTo>
                  <a:lnTo>
                    <a:pt x="63" y="88"/>
                  </a:lnTo>
                  <a:lnTo>
                    <a:pt x="63" y="87"/>
                  </a:lnTo>
                  <a:lnTo>
                    <a:pt x="65" y="86"/>
                  </a:lnTo>
                  <a:lnTo>
                    <a:pt x="72" y="85"/>
                  </a:lnTo>
                  <a:lnTo>
                    <a:pt x="74" y="84"/>
                  </a:lnTo>
                  <a:lnTo>
                    <a:pt x="76" y="80"/>
                  </a:lnTo>
                  <a:lnTo>
                    <a:pt x="81" y="80"/>
                  </a:lnTo>
                  <a:lnTo>
                    <a:pt x="85" y="80"/>
                  </a:lnTo>
                  <a:lnTo>
                    <a:pt x="96" y="80"/>
                  </a:lnTo>
                  <a:lnTo>
                    <a:pt x="98" y="73"/>
                  </a:lnTo>
                  <a:lnTo>
                    <a:pt x="97" y="72"/>
                  </a:lnTo>
                  <a:lnTo>
                    <a:pt x="94" y="69"/>
                  </a:lnTo>
                  <a:lnTo>
                    <a:pt x="91" y="64"/>
                  </a:lnTo>
                  <a:lnTo>
                    <a:pt x="90" y="61"/>
                  </a:lnTo>
                  <a:lnTo>
                    <a:pt x="90" y="52"/>
                  </a:lnTo>
                  <a:lnTo>
                    <a:pt x="90" y="46"/>
                  </a:lnTo>
                  <a:lnTo>
                    <a:pt x="90" y="40"/>
                  </a:lnTo>
                  <a:lnTo>
                    <a:pt x="88" y="38"/>
                  </a:lnTo>
                  <a:lnTo>
                    <a:pt x="85" y="36"/>
                  </a:lnTo>
                  <a:lnTo>
                    <a:pt x="84" y="33"/>
                  </a:lnTo>
                  <a:lnTo>
                    <a:pt x="85" y="33"/>
                  </a:lnTo>
                  <a:lnTo>
                    <a:pt x="90" y="31"/>
                  </a:lnTo>
                  <a:lnTo>
                    <a:pt x="93" y="30"/>
                  </a:lnTo>
                  <a:lnTo>
                    <a:pt x="95" y="26"/>
                  </a:lnTo>
                  <a:lnTo>
                    <a:pt x="97" y="24"/>
                  </a:lnTo>
                  <a:lnTo>
                    <a:pt x="100" y="23"/>
                  </a:lnTo>
                  <a:lnTo>
                    <a:pt x="102" y="22"/>
                  </a:lnTo>
                  <a:lnTo>
                    <a:pt x="106" y="20"/>
                  </a:lnTo>
                  <a:lnTo>
                    <a:pt x="108" y="21"/>
                  </a:lnTo>
                  <a:lnTo>
                    <a:pt x="109" y="21"/>
                  </a:lnTo>
                  <a:lnTo>
                    <a:pt x="111" y="22"/>
                  </a:lnTo>
                  <a:lnTo>
                    <a:pt x="112" y="21"/>
                  </a:lnTo>
                  <a:lnTo>
                    <a:pt x="114" y="17"/>
                  </a:lnTo>
                  <a:lnTo>
                    <a:pt x="118" y="14"/>
                  </a:lnTo>
                  <a:lnTo>
                    <a:pt x="122" y="11"/>
                  </a:lnTo>
                  <a:lnTo>
                    <a:pt x="126" y="10"/>
                  </a:lnTo>
                  <a:lnTo>
                    <a:pt x="132" y="9"/>
                  </a:lnTo>
                  <a:lnTo>
                    <a:pt x="141" y="9"/>
                  </a:lnTo>
                  <a:lnTo>
                    <a:pt x="144" y="8"/>
                  </a:lnTo>
                  <a:lnTo>
                    <a:pt x="148" y="6"/>
                  </a:lnTo>
                  <a:lnTo>
                    <a:pt x="151" y="7"/>
                  </a:lnTo>
                  <a:lnTo>
                    <a:pt x="155" y="7"/>
                  </a:lnTo>
                  <a:lnTo>
                    <a:pt x="158" y="5"/>
                  </a:lnTo>
                  <a:lnTo>
                    <a:pt x="160" y="4"/>
                  </a:lnTo>
                  <a:lnTo>
                    <a:pt x="166" y="4"/>
                  </a:lnTo>
                  <a:lnTo>
                    <a:pt x="169" y="4"/>
                  </a:lnTo>
                  <a:lnTo>
                    <a:pt x="170" y="4"/>
                  </a:lnTo>
                  <a:lnTo>
                    <a:pt x="172" y="5"/>
                  </a:lnTo>
                  <a:lnTo>
                    <a:pt x="174" y="6"/>
                  </a:lnTo>
                  <a:lnTo>
                    <a:pt x="178" y="7"/>
                  </a:lnTo>
                  <a:lnTo>
                    <a:pt x="181" y="7"/>
                  </a:lnTo>
                  <a:lnTo>
                    <a:pt x="186" y="6"/>
                  </a:lnTo>
                  <a:lnTo>
                    <a:pt x="190" y="4"/>
                  </a:lnTo>
                  <a:lnTo>
                    <a:pt x="193" y="0"/>
                  </a:lnTo>
                  <a:lnTo>
                    <a:pt x="199" y="4"/>
                  </a:lnTo>
                  <a:lnTo>
                    <a:pt x="201" y="4"/>
                  </a:lnTo>
                  <a:lnTo>
                    <a:pt x="203" y="3"/>
                  </a:lnTo>
                  <a:lnTo>
                    <a:pt x="205" y="2"/>
                  </a:lnTo>
                  <a:lnTo>
                    <a:pt x="206" y="0"/>
                  </a:lnTo>
                  <a:lnTo>
                    <a:pt x="209" y="1"/>
                  </a:lnTo>
                  <a:lnTo>
                    <a:pt x="211" y="2"/>
                  </a:lnTo>
                  <a:lnTo>
                    <a:pt x="212" y="4"/>
                  </a:lnTo>
                  <a:lnTo>
                    <a:pt x="214" y="5"/>
                  </a:lnTo>
                  <a:lnTo>
                    <a:pt x="217" y="4"/>
                  </a:lnTo>
                  <a:lnTo>
                    <a:pt x="223" y="3"/>
                  </a:lnTo>
                  <a:lnTo>
                    <a:pt x="223" y="5"/>
                  </a:lnTo>
                  <a:lnTo>
                    <a:pt x="219" y="9"/>
                  </a:lnTo>
                  <a:lnTo>
                    <a:pt x="219" y="12"/>
                  </a:lnTo>
                  <a:lnTo>
                    <a:pt x="219" y="23"/>
                  </a:lnTo>
                  <a:lnTo>
                    <a:pt x="219" y="29"/>
                  </a:lnTo>
                  <a:lnTo>
                    <a:pt x="219" y="33"/>
                  </a:lnTo>
                  <a:lnTo>
                    <a:pt x="219" y="37"/>
                  </a:lnTo>
                  <a:lnTo>
                    <a:pt x="218" y="40"/>
                  </a:lnTo>
                  <a:lnTo>
                    <a:pt x="216" y="42"/>
                  </a:lnTo>
                  <a:lnTo>
                    <a:pt x="210" y="48"/>
                  </a:lnTo>
                  <a:lnTo>
                    <a:pt x="209" y="52"/>
                  </a:lnTo>
                  <a:lnTo>
                    <a:pt x="211" y="58"/>
                  </a:lnTo>
                  <a:lnTo>
                    <a:pt x="213" y="64"/>
                  </a:lnTo>
                  <a:lnTo>
                    <a:pt x="215" y="64"/>
                  </a:lnTo>
                  <a:lnTo>
                    <a:pt x="217" y="66"/>
                  </a:lnTo>
                  <a:lnTo>
                    <a:pt x="219" y="69"/>
                  </a:lnTo>
                  <a:lnTo>
                    <a:pt x="222" y="75"/>
                  </a:lnTo>
                  <a:lnTo>
                    <a:pt x="224" y="76"/>
                  </a:lnTo>
                  <a:lnTo>
                    <a:pt x="226" y="78"/>
                  </a:lnTo>
                  <a:lnTo>
                    <a:pt x="228" y="81"/>
                  </a:lnTo>
                  <a:lnTo>
                    <a:pt x="232" y="96"/>
                  </a:lnTo>
                  <a:lnTo>
                    <a:pt x="235" y="107"/>
                  </a:lnTo>
                  <a:lnTo>
                    <a:pt x="234" y="108"/>
                  </a:lnTo>
                  <a:lnTo>
                    <a:pt x="233" y="110"/>
                  </a:lnTo>
                  <a:lnTo>
                    <a:pt x="238" y="121"/>
                  </a:lnTo>
                  <a:lnTo>
                    <a:pt x="239" y="127"/>
                  </a:lnTo>
                  <a:lnTo>
                    <a:pt x="239" y="131"/>
                  </a:lnTo>
                  <a:lnTo>
                    <a:pt x="238" y="137"/>
                  </a:lnTo>
                  <a:lnTo>
                    <a:pt x="239" y="142"/>
                  </a:lnTo>
                  <a:lnTo>
                    <a:pt x="238" y="146"/>
                  </a:lnTo>
                  <a:lnTo>
                    <a:pt x="237" y="149"/>
                  </a:lnTo>
                  <a:lnTo>
                    <a:pt x="240" y="157"/>
                  </a:lnTo>
                  <a:lnTo>
                    <a:pt x="240" y="161"/>
                  </a:lnTo>
                  <a:lnTo>
                    <a:pt x="239" y="162"/>
                  </a:lnTo>
                  <a:lnTo>
                    <a:pt x="235" y="165"/>
                  </a:lnTo>
                  <a:lnTo>
                    <a:pt x="234" y="166"/>
                  </a:lnTo>
                  <a:lnTo>
                    <a:pt x="233" y="168"/>
                  </a:lnTo>
                  <a:lnTo>
                    <a:pt x="240" y="179"/>
                  </a:lnTo>
                  <a:lnTo>
                    <a:pt x="242" y="185"/>
                  </a:lnTo>
                  <a:lnTo>
                    <a:pt x="245" y="190"/>
                  </a:lnTo>
                  <a:lnTo>
                    <a:pt x="246" y="191"/>
                  </a:lnTo>
                  <a:lnTo>
                    <a:pt x="249" y="190"/>
                  </a:lnTo>
                  <a:lnTo>
                    <a:pt x="253" y="191"/>
                  </a:lnTo>
                  <a:lnTo>
                    <a:pt x="259" y="193"/>
                  </a:lnTo>
                  <a:lnTo>
                    <a:pt x="261" y="194"/>
                  </a:lnTo>
                  <a:lnTo>
                    <a:pt x="265" y="204"/>
                  </a:lnTo>
                  <a:lnTo>
                    <a:pt x="266" y="204"/>
                  </a:lnTo>
                  <a:lnTo>
                    <a:pt x="265" y="205"/>
                  </a:lnTo>
                  <a:lnTo>
                    <a:pt x="255" y="211"/>
                  </a:lnTo>
                  <a:lnTo>
                    <a:pt x="232" y="225"/>
                  </a:lnTo>
                  <a:lnTo>
                    <a:pt x="222" y="231"/>
                  </a:lnTo>
                  <a:lnTo>
                    <a:pt x="209" y="240"/>
                  </a:lnTo>
                  <a:lnTo>
                    <a:pt x="204" y="244"/>
                  </a:lnTo>
                  <a:lnTo>
                    <a:pt x="186" y="260"/>
                  </a:lnTo>
                  <a:lnTo>
                    <a:pt x="176" y="262"/>
                  </a:lnTo>
                  <a:lnTo>
                    <a:pt x="166" y="264"/>
                  </a:lnTo>
                  <a:lnTo>
                    <a:pt x="153" y="267"/>
                  </a:lnTo>
                  <a:lnTo>
                    <a:pt x="153" y="263"/>
                  </a:lnTo>
                  <a:lnTo>
                    <a:pt x="154" y="259"/>
                  </a:lnTo>
                  <a:lnTo>
                    <a:pt x="153" y="256"/>
                  </a:lnTo>
                  <a:lnTo>
                    <a:pt x="151" y="254"/>
                  </a:lnTo>
                  <a:lnTo>
                    <a:pt x="150" y="253"/>
                  </a:lnTo>
                  <a:lnTo>
                    <a:pt x="145" y="253"/>
                  </a:lnTo>
                  <a:lnTo>
                    <a:pt x="143" y="252"/>
                  </a:lnTo>
                  <a:lnTo>
                    <a:pt x="140" y="248"/>
                  </a:lnTo>
                  <a:lnTo>
                    <a:pt x="137" y="250"/>
                  </a:lnTo>
                  <a:lnTo>
                    <a:pt x="136" y="250"/>
                  </a:lnTo>
                  <a:lnTo>
                    <a:pt x="129" y="244"/>
                  </a:lnTo>
                  <a:lnTo>
                    <a:pt x="127" y="242"/>
                  </a:lnTo>
                  <a:lnTo>
                    <a:pt x="126" y="241"/>
                  </a:lnTo>
                  <a:lnTo>
                    <a:pt x="127" y="238"/>
                  </a:lnTo>
                  <a:lnTo>
                    <a:pt x="126" y="237"/>
                  </a:lnTo>
                  <a:lnTo>
                    <a:pt x="112" y="228"/>
                  </a:lnTo>
                  <a:lnTo>
                    <a:pt x="109" y="226"/>
                  </a:lnTo>
                  <a:lnTo>
                    <a:pt x="102" y="221"/>
                  </a:lnTo>
                  <a:lnTo>
                    <a:pt x="91" y="213"/>
                  </a:lnTo>
                  <a:lnTo>
                    <a:pt x="72" y="199"/>
                  </a:lnTo>
                  <a:lnTo>
                    <a:pt x="67" y="195"/>
                  </a:lnTo>
                  <a:lnTo>
                    <a:pt x="55" y="187"/>
                  </a:lnTo>
                  <a:lnTo>
                    <a:pt x="50" y="183"/>
                  </a:lnTo>
                  <a:lnTo>
                    <a:pt x="49" y="182"/>
                  </a:lnTo>
                  <a:lnTo>
                    <a:pt x="41" y="177"/>
                  </a:lnTo>
                  <a:lnTo>
                    <a:pt x="17" y="161"/>
                  </a:lnTo>
                  <a:lnTo>
                    <a:pt x="1" y="15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7" name="Freeform 59"/>
            <p:cNvSpPr>
              <a:spLocks/>
            </p:cNvSpPr>
            <p:nvPr/>
          </p:nvSpPr>
          <p:spPr bwMode="auto">
            <a:xfrm>
              <a:off x="5277812" y="4168776"/>
              <a:ext cx="138113" cy="66675"/>
            </a:xfrm>
            <a:custGeom>
              <a:avLst/>
              <a:gdLst/>
              <a:ahLst/>
              <a:cxnLst>
                <a:cxn ang="0">
                  <a:pos x="1" y="19"/>
                </a:cxn>
                <a:cxn ang="0">
                  <a:pos x="1" y="17"/>
                </a:cxn>
                <a:cxn ang="0">
                  <a:pos x="3" y="15"/>
                </a:cxn>
                <a:cxn ang="0">
                  <a:pos x="4" y="14"/>
                </a:cxn>
                <a:cxn ang="0">
                  <a:pos x="5" y="15"/>
                </a:cxn>
                <a:cxn ang="0">
                  <a:pos x="6" y="15"/>
                </a:cxn>
                <a:cxn ang="0">
                  <a:pos x="7" y="15"/>
                </a:cxn>
                <a:cxn ang="0">
                  <a:pos x="8" y="15"/>
                </a:cxn>
                <a:cxn ang="0">
                  <a:pos x="9" y="15"/>
                </a:cxn>
                <a:cxn ang="0">
                  <a:pos x="11" y="14"/>
                </a:cxn>
                <a:cxn ang="0">
                  <a:pos x="12" y="14"/>
                </a:cxn>
                <a:cxn ang="0">
                  <a:pos x="13" y="13"/>
                </a:cxn>
                <a:cxn ang="0">
                  <a:pos x="13" y="12"/>
                </a:cxn>
                <a:cxn ang="0">
                  <a:pos x="14" y="11"/>
                </a:cxn>
                <a:cxn ang="0">
                  <a:pos x="16" y="11"/>
                </a:cxn>
                <a:cxn ang="0">
                  <a:pos x="16" y="9"/>
                </a:cxn>
                <a:cxn ang="0">
                  <a:pos x="16" y="7"/>
                </a:cxn>
                <a:cxn ang="0">
                  <a:pos x="18" y="6"/>
                </a:cxn>
                <a:cxn ang="0">
                  <a:pos x="19" y="5"/>
                </a:cxn>
                <a:cxn ang="0">
                  <a:pos x="20" y="4"/>
                </a:cxn>
                <a:cxn ang="0">
                  <a:pos x="21" y="2"/>
                </a:cxn>
                <a:cxn ang="0">
                  <a:pos x="22" y="2"/>
                </a:cxn>
                <a:cxn ang="0">
                  <a:pos x="24" y="2"/>
                </a:cxn>
                <a:cxn ang="0">
                  <a:pos x="25" y="2"/>
                </a:cxn>
                <a:cxn ang="0">
                  <a:pos x="27" y="2"/>
                </a:cxn>
                <a:cxn ang="0">
                  <a:pos x="29" y="3"/>
                </a:cxn>
                <a:cxn ang="0">
                  <a:pos x="31" y="2"/>
                </a:cxn>
                <a:cxn ang="0">
                  <a:pos x="33" y="0"/>
                </a:cxn>
                <a:cxn ang="0">
                  <a:pos x="35" y="4"/>
                </a:cxn>
                <a:cxn ang="0">
                  <a:pos x="37" y="5"/>
                </a:cxn>
                <a:cxn ang="0">
                  <a:pos x="37" y="8"/>
                </a:cxn>
                <a:cxn ang="0">
                  <a:pos x="40" y="8"/>
                </a:cxn>
                <a:cxn ang="0">
                  <a:pos x="42" y="5"/>
                </a:cxn>
                <a:cxn ang="0">
                  <a:pos x="46" y="4"/>
                </a:cxn>
                <a:cxn ang="0">
                  <a:pos x="52" y="6"/>
                </a:cxn>
                <a:cxn ang="0">
                  <a:pos x="54" y="3"/>
                </a:cxn>
                <a:cxn ang="0">
                  <a:pos x="60" y="3"/>
                </a:cxn>
                <a:cxn ang="0">
                  <a:pos x="65" y="6"/>
                </a:cxn>
                <a:cxn ang="0">
                  <a:pos x="68" y="8"/>
                </a:cxn>
                <a:cxn ang="0">
                  <a:pos x="67" y="24"/>
                </a:cxn>
                <a:cxn ang="0">
                  <a:pos x="61" y="24"/>
                </a:cxn>
                <a:cxn ang="0">
                  <a:pos x="51" y="21"/>
                </a:cxn>
                <a:cxn ang="0">
                  <a:pos x="41" y="28"/>
                </a:cxn>
                <a:cxn ang="0">
                  <a:pos x="36" y="28"/>
                </a:cxn>
                <a:cxn ang="0">
                  <a:pos x="28" y="30"/>
                </a:cxn>
                <a:cxn ang="0">
                  <a:pos x="25" y="35"/>
                </a:cxn>
                <a:cxn ang="0">
                  <a:pos x="13" y="34"/>
                </a:cxn>
                <a:cxn ang="0">
                  <a:pos x="7" y="31"/>
                </a:cxn>
                <a:cxn ang="0">
                  <a:pos x="1" y="27"/>
                </a:cxn>
                <a:cxn ang="0">
                  <a:pos x="1" y="20"/>
                </a:cxn>
              </a:cxnLst>
              <a:rect l="0" t="0" r="r" b="b"/>
              <a:pathLst>
                <a:path w="73" h="35">
                  <a:moveTo>
                    <a:pt x="0" y="19"/>
                  </a:moveTo>
                  <a:lnTo>
                    <a:pt x="1" y="19"/>
                  </a:lnTo>
                  <a:lnTo>
                    <a:pt x="1" y="18"/>
                  </a:lnTo>
                  <a:lnTo>
                    <a:pt x="1" y="17"/>
                  </a:lnTo>
                  <a:lnTo>
                    <a:pt x="1" y="16"/>
                  </a:lnTo>
                  <a:lnTo>
                    <a:pt x="3" y="15"/>
                  </a:lnTo>
                  <a:lnTo>
                    <a:pt x="3" y="15"/>
                  </a:lnTo>
                  <a:lnTo>
                    <a:pt x="4" y="14"/>
                  </a:lnTo>
                  <a:lnTo>
                    <a:pt x="4" y="14"/>
                  </a:lnTo>
                  <a:lnTo>
                    <a:pt x="5" y="15"/>
                  </a:lnTo>
                  <a:lnTo>
                    <a:pt x="6" y="15"/>
                  </a:lnTo>
                  <a:lnTo>
                    <a:pt x="6" y="15"/>
                  </a:lnTo>
                  <a:lnTo>
                    <a:pt x="7" y="15"/>
                  </a:lnTo>
                  <a:lnTo>
                    <a:pt x="7" y="15"/>
                  </a:lnTo>
                  <a:lnTo>
                    <a:pt x="8" y="15"/>
                  </a:lnTo>
                  <a:lnTo>
                    <a:pt x="8" y="15"/>
                  </a:lnTo>
                  <a:lnTo>
                    <a:pt x="9" y="15"/>
                  </a:lnTo>
                  <a:lnTo>
                    <a:pt x="9" y="15"/>
                  </a:lnTo>
                  <a:lnTo>
                    <a:pt x="10" y="15"/>
                  </a:lnTo>
                  <a:lnTo>
                    <a:pt x="11" y="14"/>
                  </a:lnTo>
                  <a:lnTo>
                    <a:pt x="11" y="14"/>
                  </a:lnTo>
                  <a:lnTo>
                    <a:pt x="12" y="14"/>
                  </a:lnTo>
                  <a:lnTo>
                    <a:pt x="12" y="13"/>
                  </a:lnTo>
                  <a:lnTo>
                    <a:pt x="13" y="13"/>
                  </a:lnTo>
                  <a:lnTo>
                    <a:pt x="13" y="13"/>
                  </a:lnTo>
                  <a:lnTo>
                    <a:pt x="13" y="12"/>
                  </a:lnTo>
                  <a:lnTo>
                    <a:pt x="13" y="11"/>
                  </a:lnTo>
                  <a:lnTo>
                    <a:pt x="14" y="11"/>
                  </a:lnTo>
                  <a:lnTo>
                    <a:pt x="15" y="11"/>
                  </a:lnTo>
                  <a:lnTo>
                    <a:pt x="16" y="11"/>
                  </a:lnTo>
                  <a:lnTo>
                    <a:pt x="16" y="9"/>
                  </a:lnTo>
                  <a:lnTo>
                    <a:pt x="16" y="9"/>
                  </a:lnTo>
                  <a:lnTo>
                    <a:pt x="16" y="8"/>
                  </a:lnTo>
                  <a:lnTo>
                    <a:pt x="16" y="7"/>
                  </a:lnTo>
                  <a:lnTo>
                    <a:pt x="17" y="6"/>
                  </a:lnTo>
                  <a:lnTo>
                    <a:pt x="18" y="6"/>
                  </a:lnTo>
                  <a:lnTo>
                    <a:pt x="18" y="6"/>
                  </a:lnTo>
                  <a:lnTo>
                    <a:pt x="19" y="5"/>
                  </a:lnTo>
                  <a:lnTo>
                    <a:pt x="19" y="5"/>
                  </a:lnTo>
                  <a:lnTo>
                    <a:pt x="20" y="4"/>
                  </a:lnTo>
                  <a:lnTo>
                    <a:pt x="21" y="3"/>
                  </a:lnTo>
                  <a:lnTo>
                    <a:pt x="21" y="2"/>
                  </a:lnTo>
                  <a:lnTo>
                    <a:pt x="22" y="2"/>
                  </a:lnTo>
                  <a:lnTo>
                    <a:pt x="22" y="2"/>
                  </a:lnTo>
                  <a:lnTo>
                    <a:pt x="23" y="2"/>
                  </a:lnTo>
                  <a:lnTo>
                    <a:pt x="24" y="2"/>
                  </a:lnTo>
                  <a:lnTo>
                    <a:pt x="24" y="2"/>
                  </a:lnTo>
                  <a:lnTo>
                    <a:pt x="25" y="2"/>
                  </a:lnTo>
                  <a:lnTo>
                    <a:pt x="25" y="2"/>
                  </a:lnTo>
                  <a:lnTo>
                    <a:pt x="27" y="2"/>
                  </a:lnTo>
                  <a:lnTo>
                    <a:pt x="27" y="4"/>
                  </a:lnTo>
                  <a:lnTo>
                    <a:pt x="29" y="3"/>
                  </a:lnTo>
                  <a:lnTo>
                    <a:pt x="30" y="1"/>
                  </a:lnTo>
                  <a:lnTo>
                    <a:pt x="31" y="2"/>
                  </a:lnTo>
                  <a:lnTo>
                    <a:pt x="32" y="0"/>
                  </a:lnTo>
                  <a:lnTo>
                    <a:pt x="33" y="0"/>
                  </a:lnTo>
                  <a:lnTo>
                    <a:pt x="34" y="2"/>
                  </a:lnTo>
                  <a:lnTo>
                    <a:pt x="35" y="4"/>
                  </a:lnTo>
                  <a:lnTo>
                    <a:pt x="37" y="4"/>
                  </a:lnTo>
                  <a:lnTo>
                    <a:pt x="37" y="5"/>
                  </a:lnTo>
                  <a:lnTo>
                    <a:pt x="37" y="6"/>
                  </a:lnTo>
                  <a:lnTo>
                    <a:pt x="37" y="8"/>
                  </a:lnTo>
                  <a:lnTo>
                    <a:pt x="39" y="7"/>
                  </a:lnTo>
                  <a:lnTo>
                    <a:pt x="40" y="8"/>
                  </a:lnTo>
                  <a:lnTo>
                    <a:pt x="41" y="7"/>
                  </a:lnTo>
                  <a:lnTo>
                    <a:pt x="42" y="5"/>
                  </a:lnTo>
                  <a:lnTo>
                    <a:pt x="45" y="3"/>
                  </a:lnTo>
                  <a:lnTo>
                    <a:pt x="46" y="4"/>
                  </a:lnTo>
                  <a:lnTo>
                    <a:pt x="49" y="4"/>
                  </a:lnTo>
                  <a:lnTo>
                    <a:pt x="52" y="6"/>
                  </a:lnTo>
                  <a:lnTo>
                    <a:pt x="54" y="4"/>
                  </a:lnTo>
                  <a:lnTo>
                    <a:pt x="54" y="3"/>
                  </a:lnTo>
                  <a:lnTo>
                    <a:pt x="57" y="3"/>
                  </a:lnTo>
                  <a:lnTo>
                    <a:pt x="60" y="3"/>
                  </a:lnTo>
                  <a:lnTo>
                    <a:pt x="61" y="4"/>
                  </a:lnTo>
                  <a:lnTo>
                    <a:pt x="65" y="6"/>
                  </a:lnTo>
                  <a:lnTo>
                    <a:pt x="66" y="8"/>
                  </a:lnTo>
                  <a:lnTo>
                    <a:pt x="68" y="8"/>
                  </a:lnTo>
                  <a:lnTo>
                    <a:pt x="73" y="11"/>
                  </a:lnTo>
                  <a:lnTo>
                    <a:pt x="67" y="24"/>
                  </a:lnTo>
                  <a:lnTo>
                    <a:pt x="63" y="25"/>
                  </a:lnTo>
                  <a:lnTo>
                    <a:pt x="61" y="24"/>
                  </a:lnTo>
                  <a:lnTo>
                    <a:pt x="58" y="21"/>
                  </a:lnTo>
                  <a:lnTo>
                    <a:pt x="51" y="21"/>
                  </a:lnTo>
                  <a:lnTo>
                    <a:pt x="47" y="21"/>
                  </a:lnTo>
                  <a:lnTo>
                    <a:pt x="41" y="28"/>
                  </a:lnTo>
                  <a:lnTo>
                    <a:pt x="39" y="29"/>
                  </a:lnTo>
                  <a:lnTo>
                    <a:pt x="36" y="28"/>
                  </a:lnTo>
                  <a:lnTo>
                    <a:pt x="33" y="29"/>
                  </a:lnTo>
                  <a:lnTo>
                    <a:pt x="28" y="30"/>
                  </a:lnTo>
                  <a:lnTo>
                    <a:pt x="27" y="30"/>
                  </a:lnTo>
                  <a:lnTo>
                    <a:pt x="25" y="35"/>
                  </a:lnTo>
                  <a:lnTo>
                    <a:pt x="15" y="34"/>
                  </a:lnTo>
                  <a:lnTo>
                    <a:pt x="13" y="34"/>
                  </a:lnTo>
                  <a:lnTo>
                    <a:pt x="9" y="32"/>
                  </a:lnTo>
                  <a:lnTo>
                    <a:pt x="7" y="31"/>
                  </a:lnTo>
                  <a:lnTo>
                    <a:pt x="6" y="32"/>
                  </a:lnTo>
                  <a:lnTo>
                    <a:pt x="1" y="27"/>
                  </a:lnTo>
                  <a:lnTo>
                    <a:pt x="0" y="25"/>
                  </a:lnTo>
                  <a:lnTo>
                    <a:pt x="1" y="20"/>
                  </a:lnTo>
                  <a:lnTo>
                    <a:pt x="0" y="1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8" name="Freeform 60"/>
            <p:cNvSpPr>
              <a:spLocks/>
            </p:cNvSpPr>
            <p:nvPr/>
          </p:nvSpPr>
          <p:spPr bwMode="auto">
            <a:xfrm>
              <a:off x="3326774" y="6059491"/>
              <a:ext cx="204787" cy="217487"/>
            </a:xfrm>
            <a:custGeom>
              <a:avLst/>
              <a:gdLst/>
              <a:ahLst/>
              <a:cxnLst>
                <a:cxn ang="0">
                  <a:pos x="104" y="91"/>
                </a:cxn>
                <a:cxn ang="0">
                  <a:pos x="99" y="104"/>
                </a:cxn>
                <a:cxn ang="0">
                  <a:pos x="91" y="111"/>
                </a:cxn>
                <a:cxn ang="0">
                  <a:pos x="85" y="112"/>
                </a:cxn>
                <a:cxn ang="0">
                  <a:pos x="82" y="111"/>
                </a:cxn>
                <a:cxn ang="0">
                  <a:pos x="75" y="113"/>
                </a:cxn>
                <a:cxn ang="0">
                  <a:pos x="68" y="113"/>
                </a:cxn>
                <a:cxn ang="0">
                  <a:pos x="59" y="111"/>
                </a:cxn>
                <a:cxn ang="0">
                  <a:pos x="51" y="112"/>
                </a:cxn>
                <a:cxn ang="0">
                  <a:pos x="54" y="108"/>
                </a:cxn>
                <a:cxn ang="0">
                  <a:pos x="57" y="104"/>
                </a:cxn>
                <a:cxn ang="0">
                  <a:pos x="56" y="99"/>
                </a:cxn>
                <a:cxn ang="0">
                  <a:pos x="63" y="86"/>
                </a:cxn>
                <a:cxn ang="0">
                  <a:pos x="58" y="81"/>
                </a:cxn>
                <a:cxn ang="0">
                  <a:pos x="46" y="75"/>
                </a:cxn>
                <a:cxn ang="0">
                  <a:pos x="33" y="66"/>
                </a:cxn>
                <a:cxn ang="0">
                  <a:pos x="23" y="63"/>
                </a:cxn>
                <a:cxn ang="0">
                  <a:pos x="15" y="56"/>
                </a:cxn>
                <a:cxn ang="0">
                  <a:pos x="3" y="41"/>
                </a:cxn>
                <a:cxn ang="0">
                  <a:pos x="0" y="39"/>
                </a:cxn>
                <a:cxn ang="0">
                  <a:pos x="3" y="30"/>
                </a:cxn>
                <a:cxn ang="0">
                  <a:pos x="6" y="19"/>
                </a:cxn>
                <a:cxn ang="0">
                  <a:pos x="8" y="14"/>
                </a:cxn>
                <a:cxn ang="0">
                  <a:pos x="14" y="4"/>
                </a:cxn>
                <a:cxn ang="0">
                  <a:pos x="20" y="3"/>
                </a:cxn>
                <a:cxn ang="0">
                  <a:pos x="33" y="0"/>
                </a:cxn>
                <a:cxn ang="0">
                  <a:pos x="39" y="0"/>
                </a:cxn>
                <a:cxn ang="0">
                  <a:pos x="46" y="0"/>
                </a:cxn>
                <a:cxn ang="0">
                  <a:pos x="58" y="7"/>
                </a:cxn>
                <a:cxn ang="0">
                  <a:pos x="60" y="13"/>
                </a:cxn>
                <a:cxn ang="0">
                  <a:pos x="63" y="24"/>
                </a:cxn>
                <a:cxn ang="0">
                  <a:pos x="62" y="35"/>
                </a:cxn>
                <a:cxn ang="0">
                  <a:pos x="64" y="39"/>
                </a:cxn>
                <a:cxn ang="0">
                  <a:pos x="75" y="42"/>
                </a:cxn>
                <a:cxn ang="0">
                  <a:pos x="81" y="39"/>
                </a:cxn>
                <a:cxn ang="0">
                  <a:pos x="85" y="41"/>
                </a:cxn>
                <a:cxn ang="0">
                  <a:pos x="91" y="46"/>
                </a:cxn>
                <a:cxn ang="0">
                  <a:pos x="95" y="65"/>
                </a:cxn>
                <a:cxn ang="0">
                  <a:pos x="104" y="63"/>
                </a:cxn>
                <a:cxn ang="0">
                  <a:pos x="108" y="66"/>
                </a:cxn>
                <a:cxn ang="0">
                  <a:pos x="106" y="71"/>
                </a:cxn>
                <a:cxn ang="0">
                  <a:pos x="103" y="82"/>
                </a:cxn>
                <a:cxn ang="0">
                  <a:pos x="104" y="90"/>
                </a:cxn>
              </a:cxnLst>
              <a:rect l="0" t="0" r="r" b="b"/>
              <a:pathLst>
                <a:path w="108" h="114">
                  <a:moveTo>
                    <a:pt x="104" y="90"/>
                  </a:moveTo>
                  <a:lnTo>
                    <a:pt x="104" y="91"/>
                  </a:lnTo>
                  <a:lnTo>
                    <a:pt x="101" y="101"/>
                  </a:lnTo>
                  <a:lnTo>
                    <a:pt x="99" y="104"/>
                  </a:lnTo>
                  <a:lnTo>
                    <a:pt x="93" y="109"/>
                  </a:lnTo>
                  <a:lnTo>
                    <a:pt x="91" y="111"/>
                  </a:lnTo>
                  <a:lnTo>
                    <a:pt x="89" y="114"/>
                  </a:lnTo>
                  <a:lnTo>
                    <a:pt x="85" y="112"/>
                  </a:lnTo>
                  <a:lnTo>
                    <a:pt x="83" y="111"/>
                  </a:lnTo>
                  <a:lnTo>
                    <a:pt x="82" y="111"/>
                  </a:lnTo>
                  <a:lnTo>
                    <a:pt x="80" y="113"/>
                  </a:lnTo>
                  <a:lnTo>
                    <a:pt x="75" y="113"/>
                  </a:lnTo>
                  <a:lnTo>
                    <a:pt x="71" y="114"/>
                  </a:lnTo>
                  <a:lnTo>
                    <a:pt x="68" y="113"/>
                  </a:lnTo>
                  <a:lnTo>
                    <a:pt x="62" y="111"/>
                  </a:lnTo>
                  <a:lnTo>
                    <a:pt x="59" y="111"/>
                  </a:lnTo>
                  <a:lnTo>
                    <a:pt x="52" y="113"/>
                  </a:lnTo>
                  <a:lnTo>
                    <a:pt x="51" y="112"/>
                  </a:lnTo>
                  <a:lnTo>
                    <a:pt x="51" y="111"/>
                  </a:lnTo>
                  <a:lnTo>
                    <a:pt x="54" y="108"/>
                  </a:lnTo>
                  <a:lnTo>
                    <a:pt x="57" y="105"/>
                  </a:lnTo>
                  <a:lnTo>
                    <a:pt x="57" y="104"/>
                  </a:lnTo>
                  <a:lnTo>
                    <a:pt x="56" y="100"/>
                  </a:lnTo>
                  <a:lnTo>
                    <a:pt x="56" y="99"/>
                  </a:lnTo>
                  <a:lnTo>
                    <a:pt x="60" y="93"/>
                  </a:lnTo>
                  <a:lnTo>
                    <a:pt x="63" y="86"/>
                  </a:lnTo>
                  <a:lnTo>
                    <a:pt x="63" y="84"/>
                  </a:lnTo>
                  <a:lnTo>
                    <a:pt x="58" y="81"/>
                  </a:lnTo>
                  <a:lnTo>
                    <a:pt x="54" y="80"/>
                  </a:lnTo>
                  <a:lnTo>
                    <a:pt x="46" y="75"/>
                  </a:lnTo>
                  <a:lnTo>
                    <a:pt x="36" y="68"/>
                  </a:lnTo>
                  <a:lnTo>
                    <a:pt x="33" y="66"/>
                  </a:lnTo>
                  <a:lnTo>
                    <a:pt x="25" y="65"/>
                  </a:lnTo>
                  <a:lnTo>
                    <a:pt x="23" y="63"/>
                  </a:lnTo>
                  <a:lnTo>
                    <a:pt x="18" y="59"/>
                  </a:lnTo>
                  <a:lnTo>
                    <a:pt x="15" y="56"/>
                  </a:lnTo>
                  <a:lnTo>
                    <a:pt x="7" y="47"/>
                  </a:lnTo>
                  <a:lnTo>
                    <a:pt x="3" y="41"/>
                  </a:lnTo>
                  <a:lnTo>
                    <a:pt x="1" y="39"/>
                  </a:lnTo>
                  <a:lnTo>
                    <a:pt x="0" y="39"/>
                  </a:lnTo>
                  <a:lnTo>
                    <a:pt x="1" y="37"/>
                  </a:lnTo>
                  <a:lnTo>
                    <a:pt x="3" y="30"/>
                  </a:lnTo>
                  <a:lnTo>
                    <a:pt x="6" y="23"/>
                  </a:lnTo>
                  <a:lnTo>
                    <a:pt x="6" y="19"/>
                  </a:lnTo>
                  <a:lnTo>
                    <a:pt x="6" y="15"/>
                  </a:lnTo>
                  <a:lnTo>
                    <a:pt x="8" y="14"/>
                  </a:lnTo>
                  <a:lnTo>
                    <a:pt x="12" y="7"/>
                  </a:lnTo>
                  <a:lnTo>
                    <a:pt x="14" y="4"/>
                  </a:lnTo>
                  <a:lnTo>
                    <a:pt x="16" y="4"/>
                  </a:lnTo>
                  <a:lnTo>
                    <a:pt x="20" y="3"/>
                  </a:lnTo>
                  <a:lnTo>
                    <a:pt x="27" y="2"/>
                  </a:lnTo>
                  <a:lnTo>
                    <a:pt x="33" y="0"/>
                  </a:lnTo>
                  <a:lnTo>
                    <a:pt x="34" y="0"/>
                  </a:lnTo>
                  <a:lnTo>
                    <a:pt x="39" y="0"/>
                  </a:lnTo>
                  <a:lnTo>
                    <a:pt x="44" y="0"/>
                  </a:lnTo>
                  <a:lnTo>
                    <a:pt x="46" y="0"/>
                  </a:lnTo>
                  <a:lnTo>
                    <a:pt x="57" y="6"/>
                  </a:lnTo>
                  <a:lnTo>
                    <a:pt x="58" y="7"/>
                  </a:lnTo>
                  <a:lnTo>
                    <a:pt x="59" y="9"/>
                  </a:lnTo>
                  <a:lnTo>
                    <a:pt x="60" y="13"/>
                  </a:lnTo>
                  <a:lnTo>
                    <a:pt x="63" y="19"/>
                  </a:lnTo>
                  <a:lnTo>
                    <a:pt x="63" y="24"/>
                  </a:lnTo>
                  <a:lnTo>
                    <a:pt x="63" y="30"/>
                  </a:lnTo>
                  <a:lnTo>
                    <a:pt x="62" y="35"/>
                  </a:lnTo>
                  <a:lnTo>
                    <a:pt x="62" y="39"/>
                  </a:lnTo>
                  <a:lnTo>
                    <a:pt x="64" y="39"/>
                  </a:lnTo>
                  <a:lnTo>
                    <a:pt x="69" y="40"/>
                  </a:lnTo>
                  <a:lnTo>
                    <a:pt x="75" y="42"/>
                  </a:lnTo>
                  <a:lnTo>
                    <a:pt x="76" y="41"/>
                  </a:lnTo>
                  <a:lnTo>
                    <a:pt x="81" y="39"/>
                  </a:lnTo>
                  <a:lnTo>
                    <a:pt x="81" y="39"/>
                  </a:lnTo>
                  <a:lnTo>
                    <a:pt x="85" y="41"/>
                  </a:lnTo>
                  <a:lnTo>
                    <a:pt x="90" y="43"/>
                  </a:lnTo>
                  <a:lnTo>
                    <a:pt x="91" y="46"/>
                  </a:lnTo>
                  <a:lnTo>
                    <a:pt x="94" y="62"/>
                  </a:lnTo>
                  <a:lnTo>
                    <a:pt x="95" y="65"/>
                  </a:lnTo>
                  <a:lnTo>
                    <a:pt x="97" y="66"/>
                  </a:lnTo>
                  <a:lnTo>
                    <a:pt x="104" y="63"/>
                  </a:lnTo>
                  <a:lnTo>
                    <a:pt x="105" y="63"/>
                  </a:lnTo>
                  <a:lnTo>
                    <a:pt x="108" y="66"/>
                  </a:lnTo>
                  <a:lnTo>
                    <a:pt x="108" y="66"/>
                  </a:lnTo>
                  <a:lnTo>
                    <a:pt x="106" y="71"/>
                  </a:lnTo>
                  <a:lnTo>
                    <a:pt x="105" y="77"/>
                  </a:lnTo>
                  <a:lnTo>
                    <a:pt x="103" y="82"/>
                  </a:lnTo>
                  <a:lnTo>
                    <a:pt x="103" y="87"/>
                  </a:lnTo>
                  <a:lnTo>
                    <a:pt x="104" y="9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49" name="Freeform 61"/>
            <p:cNvSpPr>
              <a:spLocks/>
            </p:cNvSpPr>
            <p:nvPr/>
          </p:nvSpPr>
          <p:spPr bwMode="auto">
            <a:xfrm>
              <a:off x="5261933" y="4210053"/>
              <a:ext cx="166688" cy="100013"/>
            </a:xfrm>
            <a:custGeom>
              <a:avLst/>
              <a:gdLst/>
              <a:ahLst/>
              <a:cxnLst>
                <a:cxn ang="0">
                  <a:pos x="33" y="51"/>
                </a:cxn>
                <a:cxn ang="0">
                  <a:pos x="29" y="53"/>
                </a:cxn>
                <a:cxn ang="0">
                  <a:pos x="27" y="53"/>
                </a:cxn>
                <a:cxn ang="0">
                  <a:pos x="23" y="53"/>
                </a:cxn>
                <a:cxn ang="0">
                  <a:pos x="20" y="53"/>
                </a:cxn>
                <a:cxn ang="0">
                  <a:pos x="13" y="47"/>
                </a:cxn>
                <a:cxn ang="0">
                  <a:pos x="5" y="42"/>
                </a:cxn>
                <a:cxn ang="0">
                  <a:pos x="3" y="40"/>
                </a:cxn>
                <a:cxn ang="0">
                  <a:pos x="1" y="37"/>
                </a:cxn>
                <a:cxn ang="0">
                  <a:pos x="0" y="32"/>
                </a:cxn>
                <a:cxn ang="0">
                  <a:pos x="2" y="30"/>
                </a:cxn>
                <a:cxn ang="0">
                  <a:pos x="3" y="27"/>
                </a:cxn>
                <a:cxn ang="0">
                  <a:pos x="1" y="26"/>
                </a:cxn>
                <a:cxn ang="0">
                  <a:pos x="2" y="23"/>
                </a:cxn>
                <a:cxn ang="0">
                  <a:pos x="4" y="22"/>
                </a:cxn>
                <a:cxn ang="0">
                  <a:pos x="5" y="20"/>
                </a:cxn>
                <a:cxn ang="0">
                  <a:pos x="4" y="18"/>
                </a:cxn>
                <a:cxn ang="0">
                  <a:pos x="2" y="18"/>
                </a:cxn>
                <a:cxn ang="0">
                  <a:pos x="3" y="16"/>
                </a:cxn>
                <a:cxn ang="0">
                  <a:pos x="5" y="16"/>
                </a:cxn>
                <a:cxn ang="0">
                  <a:pos x="6" y="17"/>
                </a:cxn>
                <a:cxn ang="0">
                  <a:pos x="10" y="17"/>
                </a:cxn>
                <a:cxn ang="0">
                  <a:pos x="10" y="14"/>
                </a:cxn>
                <a:cxn ang="0">
                  <a:pos x="14" y="11"/>
                </a:cxn>
                <a:cxn ang="0">
                  <a:pos x="15" y="10"/>
                </a:cxn>
                <a:cxn ang="0">
                  <a:pos x="17" y="11"/>
                </a:cxn>
                <a:cxn ang="0">
                  <a:pos x="21" y="13"/>
                </a:cxn>
                <a:cxn ang="0">
                  <a:pos x="23" y="13"/>
                </a:cxn>
                <a:cxn ang="0">
                  <a:pos x="33" y="14"/>
                </a:cxn>
                <a:cxn ang="0">
                  <a:pos x="35" y="9"/>
                </a:cxn>
                <a:cxn ang="0">
                  <a:pos x="36" y="9"/>
                </a:cxn>
                <a:cxn ang="0">
                  <a:pos x="41" y="8"/>
                </a:cxn>
                <a:cxn ang="0">
                  <a:pos x="44" y="7"/>
                </a:cxn>
                <a:cxn ang="0">
                  <a:pos x="47" y="8"/>
                </a:cxn>
                <a:cxn ang="0">
                  <a:pos x="49" y="7"/>
                </a:cxn>
                <a:cxn ang="0">
                  <a:pos x="55" y="0"/>
                </a:cxn>
                <a:cxn ang="0">
                  <a:pos x="59" y="0"/>
                </a:cxn>
                <a:cxn ang="0">
                  <a:pos x="66" y="0"/>
                </a:cxn>
                <a:cxn ang="0">
                  <a:pos x="69" y="3"/>
                </a:cxn>
                <a:cxn ang="0">
                  <a:pos x="71" y="4"/>
                </a:cxn>
                <a:cxn ang="0">
                  <a:pos x="75" y="3"/>
                </a:cxn>
                <a:cxn ang="0">
                  <a:pos x="76" y="3"/>
                </a:cxn>
                <a:cxn ang="0">
                  <a:pos x="80" y="6"/>
                </a:cxn>
                <a:cxn ang="0">
                  <a:pos x="83" y="8"/>
                </a:cxn>
                <a:cxn ang="0">
                  <a:pos x="87" y="11"/>
                </a:cxn>
                <a:cxn ang="0">
                  <a:pos x="84" y="14"/>
                </a:cxn>
                <a:cxn ang="0">
                  <a:pos x="78" y="16"/>
                </a:cxn>
                <a:cxn ang="0">
                  <a:pos x="74" y="20"/>
                </a:cxn>
                <a:cxn ang="0">
                  <a:pos x="69" y="32"/>
                </a:cxn>
                <a:cxn ang="0">
                  <a:pos x="65" y="39"/>
                </a:cxn>
                <a:cxn ang="0">
                  <a:pos x="61" y="44"/>
                </a:cxn>
                <a:cxn ang="0">
                  <a:pos x="59" y="45"/>
                </a:cxn>
                <a:cxn ang="0">
                  <a:pos x="54" y="46"/>
                </a:cxn>
                <a:cxn ang="0">
                  <a:pos x="53" y="47"/>
                </a:cxn>
                <a:cxn ang="0">
                  <a:pos x="52" y="47"/>
                </a:cxn>
                <a:cxn ang="0">
                  <a:pos x="47" y="46"/>
                </a:cxn>
                <a:cxn ang="0">
                  <a:pos x="41" y="47"/>
                </a:cxn>
                <a:cxn ang="0">
                  <a:pos x="33" y="51"/>
                </a:cxn>
              </a:cxnLst>
              <a:rect l="0" t="0" r="r" b="b"/>
              <a:pathLst>
                <a:path w="87" h="53">
                  <a:moveTo>
                    <a:pt x="33" y="51"/>
                  </a:moveTo>
                  <a:lnTo>
                    <a:pt x="29" y="53"/>
                  </a:lnTo>
                  <a:lnTo>
                    <a:pt x="27" y="53"/>
                  </a:lnTo>
                  <a:lnTo>
                    <a:pt x="23" y="53"/>
                  </a:lnTo>
                  <a:lnTo>
                    <a:pt x="20" y="53"/>
                  </a:lnTo>
                  <a:lnTo>
                    <a:pt x="13" y="47"/>
                  </a:lnTo>
                  <a:lnTo>
                    <a:pt x="5" y="42"/>
                  </a:lnTo>
                  <a:lnTo>
                    <a:pt x="3" y="40"/>
                  </a:lnTo>
                  <a:lnTo>
                    <a:pt x="1" y="37"/>
                  </a:lnTo>
                  <a:lnTo>
                    <a:pt x="0" y="32"/>
                  </a:lnTo>
                  <a:lnTo>
                    <a:pt x="2" y="30"/>
                  </a:lnTo>
                  <a:lnTo>
                    <a:pt x="3" y="27"/>
                  </a:lnTo>
                  <a:lnTo>
                    <a:pt x="1" y="26"/>
                  </a:lnTo>
                  <a:lnTo>
                    <a:pt x="2" y="23"/>
                  </a:lnTo>
                  <a:lnTo>
                    <a:pt x="4" y="22"/>
                  </a:lnTo>
                  <a:lnTo>
                    <a:pt x="5" y="20"/>
                  </a:lnTo>
                  <a:lnTo>
                    <a:pt x="4" y="18"/>
                  </a:lnTo>
                  <a:lnTo>
                    <a:pt x="2" y="18"/>
                  </a:lnTo>
                  <a:lnTo>
                    <a:pt x="3" y="16"/>
                  </a:lnTo>
                  <a:lnTo>
                    <a:pt x="5" y="16"/>
                  </a:lnTo>
                  <a:lnTo>
                    <a:pt x="6" y="17"/>
                  </a:lnTo>
                  <a:lnTo>
                    <a:pt x="10" y="17"/>
                  </a:lnTo>
                  <a:lnTo>
                    <a:pt x="10" y="14"/>
                  </a:lnTo>
                  <a:lnTo>
                    <a:pt x="14" y="11"/>
                  </a:lnTo>
                  <a:lnTo>
                    <a:pt x="15" y="10"/>
                  </a:lnTo>
                  <a:lnTo>
                    <a:pt x="17" y="11"/>
                  </a:lnTo>
                  <a:lnTo>
                    <a:pt x="21" y="13"/>
                  </a:lnTo>
                  <a:lnTo>
                    <a:pt x="23" y="13"/>
                  </a:lnTo>
                  <a:lnTo>
                    <a:pt x="33" y="14"/>
                  </a:lnTo>
                  <a:lnTo>
                    <a:pt x="35" y="9"/>
                  </a:lnTo>
                  <a:lnTo>
                    <a:pt x="36" y="9"/>
                  </a:lnTo>
                  <a:lnTo>
                    <a:pt x="41" y="8"/>
                  </a:lnTo>
                  <a:lnTo>
                    <a:pt x="44" y="7"/>
                  </a:lnTo>
                  <a:lnTo>
                    <a:pt x="47" y="8"/>
                  </a:lnTo>
                  <a:lnTo>
                    <a:pt x="49" y="7"/>
                  </a:lnTo>
                  <a:lnTo>
                    <a:pt x="55" y="0"/>
                  </a:lnTo>
                  <a:lnTo>
                    <a:pt x="59" y="0"/>
                  </a:lnTo>
                  <a:lnTo>
                    <a:pt x="66" y="0"/>
                  </a:lnTo>
                  <a:lnTo>
                    <a:pt x="69" y="3"/>
                  </a:lnTo>
                  <a:lnTo>
                    <a:pt x="71" y="4"/>
                  </a:lnTo>
                  <a:lnTo>
                    <a:pt x="75" y="3"/>
                  </a:lnTo>
                  <a:lnTo>
                    <a:pt x="76" y="3"/>
                  </a:lnTo>
                  <a:lnTo>
                    <a:pt x="80" y="6"/>
                  </a:lnTo>
                  <a:lnTo>
                    <a:pt x="83" y="8"/>
                  </a:lnTo>
                  <a:lnTo>
                    <a:pt x="87" y="11"/>
                  </a:lnTo>
                  <a:lnTo>
                    <a:pt x="84" y="14"/>
                  </a:lnTo>
                  <a:lnTo>
                    <a:pt x="78" y="16"/>
                  </a:lnTo>
                  <a:lnTo>
                    <a:pt x="74" y="20"/>
                  </a:lnTo>
                  <a:lnTo>
                    <a:pt x="69" y="32"/>
                  </a:lnTo>
                  <a:lnTo>
                    <a:pt x="65" y="39"/>
                  </a:lnTo>
                  <a:lnTo>
                    <a:pt x="61" y="44"/>
                  </a:lnTo>
                  <a:lnTo>
                    <a:pt x="59" y="45"/>
                  </a:lnTo>
                  <a:lnTo>
                    <a:pt x="54" y="46"/>
                  </a:lnTo>
                  <a:lnTo>
                    <a:pt x="53" y="47"/>
                  </a:lnTo>
                  <a:lnTo>
                    <a:pt x="52" y="47"/>
                  </a:lnTo>
                  <a:lnTo>
                    <a:pt x="47" y="46"/>
                  </a:lnTo>
                  <a:lnTo>
                    <a:pt x="41" y="47"/>
                  </a:lnTo>
                  <a:lnTo>
                    <a:pt x="33" y="5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0" name="Freeform 62"/>
            <p:cNvSpPr>
              <a:spLocks noEditPoints="1"/>
            </p:cNvSpPr>
            <p:nvPr/>
          </p:nvSpPr>
          <p:spPr bwMode="auto">
            <a:xfrm>
              <a:off x="5193671" y="4283075"/>
              <a:ext cx="146050" cy="142875"/>
            </a:xfrm>
            <a:custGeom>
              <a:avLst/>
              <a:gdLst/>
              <a:ahLst/>
              <a:cxnLst>
                <a:cxn ang="0">
                  <a:pos x="39" y="56"/>
                </a:cxn>
                <a:cxn ang="0">
                  <a:pos x="21" y="42"/>
                </a:cxn>
                <a:cxn ang="0">
                  <a:pos x="18" y="33"/>
                </a:cxn>
                <a:cxn ang="0">
                  <a:pos x="9" y="27"/>
                </a:cxn>
                <a:cxn ang="0">
                  <a:pos x="5" y="33"/>
                </a:cxn>
                <a:cxn ang="0">
                  <a:pos x="2" y="21"/>
                </a:cxn>
                <a:cxn ang="0">
                  <a:pos x="5" y="20"/>
                </a:cxn>
                <a:cxn ang="0">
                  <a:pos x="6" y="20"/>
                </a:cxn>
                <a:cxn ang="0">
                  <a:pos x="8" y="20"/>
                </a:cxn>
                <a:cxn ang="0">
                  <a:pos x="12" y="20"/>
                </a:cxn>
                <a:cxn ang="0">
                  <a:pos x="13" y="18"/>
                </a:cxn>
                <a:cxn ang="0">
                  <a:pos x="14" y="17"/>
                </a:cxn>
                <a:cxn ang="0">
                  <a:pos x="15" y="18"/>
                </a:cxn>
                <a:cxn ang="0">
                  <a:pos x="18" y="20"/>
                </a:cxn>
                <a:cxn ang="0">
                  <a:pos x="20" y="20"/>
                </a:cxn>
                <a:cxn ang="0">
                  <a:pos x="23" y="21"/>
                </a:cxn>
                <a:cxn ang="0">
                  <a:pos x="23" y="18"/>
                </a:cxn>
                <a:cxn ang="0">
                  <a:pos x="24" y="17"/>
                </a:cxn>
                <a:cxn ang="0">
                  <a:pos x="23" y="15"/>
                </a:cxn>
                <a:cxn ang="0">
                  <a:pos x="26" y="14"/>
                </a:cxn>
                <a:cxn ang="0">
                  <a:pos x="29" y="12"/>
                </a:cxn>
                <a:cxn ang="0">
                  <a:pos x="28" y="9"/>
                </a:cxn>
                <a:cxn ang="0">
                  <a:pos x="28" y="6"/>
                </a:cxn>
                <a:cxn ang="0">
                  <a:pos x="31" y="5"/>
                </a:cxn>
                <a:cxn ang="0">
                  <a:pos x="33" y="3"/>
                </a:cxn>
                <a:cxn ang="0">
                  <a:pos x="36" y="2"/>
                </a:cxn>
                <a:cxn ang="0">
                  <a:pos x="38" y="0"/>
                </a:cxn>
                <a:cxn ang="0">
                  <a:pos x="49" y="8"/>
                </a:cxn>
                <a:cxn ang="0">
                  <a:pos x="69" y="12"/>
                </a:cxn>
                <a:cxn ang="0">
                  <a:pos x="70" y="16"/>
                </a:cxn>
                <a:cxn ang="0">
                  <a:pos x="71" y="18"/>
                </a:cxn>
                <a:cxn ang="0">
                  <a:pos x="71" y="20"/>
                </a:cxn>
                <a:cxn ang="0">
                  <a:pos x="72" y="22"/>
                </a:cxn>
                <a:cxn ang="0">
                  <a:pos x="75" y="24"/>
                </a:cxn>
                <a:cxn ang="0">
                  <a:pos x="75" y="25"/>
                </a:cxn>
                <a:cxn ang="0">
                  <a:pos x="73" y="24"/>
                </a:cxn>
                <a:cxn ang="0">
                  <a:pos x="72" y="27"/>
                </a:cxn>
                <a:cxn ang="0">
                  <a:pos x="72" y="30"/>
                </a:cxn>
                <a:cxn ang="0">
                  <a:pos x="70" y="31"/>
                </a:cxn>
                <a:cxn ang="0">
                  <a:pos x="68" y="29"/>
                </a:cxn>
                <a:cxn ang="0">
                  <a:pos x="65" y="27"/>
                </a:cxn>
                <a:cxn ang="0">
                  <a:pos x="61" y="27"/>
                </a:cxn>
                <a:cxn ang="0">
                  <a:pos x="57" y="27"/>
                </a:cxn>
                <a:cxn ang="0">
                  <a:pos x="52" y="26"/>
                </a:cxn>
                <a:cxn ang="0">
                  <a:pos x="48" y="26"/>
                </a:cxn>
                <a:cxn ang="0">
                  <a:pos x="44" y="24"/>
                </a:cxn>
                <a:cxn ang="0">
                  <a:pos x="39" y="24"/>
                </a:cxn>
                <a:cxn ang="0">
                  <a:pos x="34" y="27"/>
                </a:cxn>
                <a:cxn ang="0">
                  <a:pos x="30" y="26"/>
                </a:cxn>
                <a:cxn ang="0">
                  <a:pos x="29" y="32"/>
                </a:cxn>
                <a:cxn ang="0">
                  <a:pos x="32" y="34"/>
                </a:cxn>
                <a:cxn ang="0">
                  <a:pos x="35" y="41"/>
                </a:cxn>
                <a:cxn ang="0">
                  <a:pos x="36" y="44"/>
                </a:cxn>
                <a:cxn ang="0">
                  <a:pos x="41" y="49"/>
                </a:cxn>
                <a:cxn ang="0">
                  <a:pos x="47" y="56"/>
                </a:cxn>
                <a:cxn ang="0">
                  <a:pos x="50" y="60"/>
                </a:cxn>
                <a:cxn ang="0">
                  <a:pos x="52" y="66"/>
                </a:cxn>
                <a:cxn ang="0">
                  <a:pos x="56" y="67"/>
                </a:cxn>
                <a:cxn ang="0">
                  <a:pos x="61" y="71"/>
                </a:cxn>
                <a:cxn ang="0">
                  <a:pos x="64" y="72"/>
                </a:cxn>
                <a:cxn ang="0">
                  <a:pos x="65" y="75"/>
                </a:cxn>
              </a:cxnLst>
              <a:rect l="0" t="0" r="r" b="b"/>
              <a:pathLst>
                <a:path w="77" h="75">
                  <a:moveTo>
                    <a:pt x="52" y="66"/>
                  </a:moveTo>
                  <a:lnTo>
                    <a:pt x="46" y="60"/>
                  </a:lnTo>
                  <a:lnTo>
                    <a:pt x="45" y="59"/>
                  </a:lnTo>
                  <a:lnTo>
                    <a:pt x="41" y="57"/>
                  </a:lnTo>
                  <a:lnTo>
                    <a:pt x="39" y="56"/>
                  </a:lnTo>
                  <a:lnTo>
                    <a:pt x="37" y="55"/>
                  </a:lnTo>
                  <a:lnTo>
                    <a:pt x="33" y="57"/>
                  </a:lnTo>
                  <a:lnTo>
                    <a:pt x="31" y="53"/>
                  </a:lnTo>
                  <a:lnTo>
                    <a:pt x="25" y="48"/>
                  </a:lnTo>
                  <a:lnTo>
                    <a:pt x="21" y="42"/>
                  </a:lnTo>
                  <a:lnTo>
                    <a:pt x="23" y="42"/>
                  </a:lnTo>
                  <a:lnTo>
                    <a:pt x="26" y="42"/>
                  </a:lnTo>
                  <a:lnTo>
                    <a:pt x="23" y="41"/>
                  </a:lnTo>
                  <a:lnTo>
                    <a:pt x="19" y="37"/>
                  </a:lnTo>
                  <a:lnTo>
                    <a:pt x="18" y="33"/>
                  </a:lnTo>
                  <a:lnTo>
                    <a:pt x="19" y="30"/>
                  </a:lnTo>
                  <a:lnTo>
                    <a:pt x="17" y="27"/>
                  </a:lnTo>
                  <a:lnTo>
                    <a:pt x="13" y="24"/>
                  </a:lnTo>
                  <a:lnTo>
                    <a:pt x="11" y="23"/>
                  </a:lnTo>
                  <a:lnTo>
                    <a:pt x="9" y="27"/>
                  </a:lnTo>
                  <a:lnTo>
                    <a:pt x="9" y="28"/>
                  </a:lnTo>
                  <a:lnTo>
                    <a:pt x="9" y="29"/>
                  </a:lnTo>
                  <a:lnTo>
                    <a:pt x="7" y="30"/>
                  </a:lnTo>
                  <a:lnTo>
                    <a:pt x="6" y="32"/>
                  </a:lnTo>
                  <a:lnTo>
                    <a:pt x="5" y="33"/>
                  </a:lnTo>
                  <a:lnTo>
                    <a:pt x="2" y="27"/>
                  </a:lnTo>
                  <a:lnTo>
                    <a:pt x="2" y="25"/>
                  </a:lnTo>
                  <a:lnTo>
                    <a:pt x="0" y="20"/>
                  </a:lnTo>
                  <a:lnTo>
                    <a:pt x="1" y="20"/>
                  </a:lnTo>
                  <a:lnTo>
                    <a:pt x="2" y="21"/>
                  </a:lnTo>
                  <a:lnTo>
                    <a:pt x="3" y="20"/>
                  </a:lnTo>
                  <a:lnTo>
                    <a:pt x="3" y="20"/>
                  </a:lnTo>
                  <a:lnTo>
                    <a:pt x="4" y="20"/>
                  </a:lnTo>
                  <a:lnTo>
                    <a:pt x="4" y="20"/>
                  </a:lnTo>
                  <a:lnTo>
                    <a:pt x="5" y="20"/>
                  </a:lnTo>
                  <a:lnTo>
                    <a:pt x="5" y="20"/>
                  </a:lnTo>
                  <a:lnTo>
                    <a:pt x="6" y="20"/>
                  </a:lnTo>
                  <a:lnTo>
                    <a:pt x="6" y="20"/>
                  </a:lnTo>
                  <a:lnTo>
                    <a:pt x="6" y="20"/>
                  </a:lnTo>
                  <a:lnTo>
                    <a:pt x="6" y="20"/>
                  </a:lnTo>
                  <a:lnTo>
                    <a:pt x="6" y="19"/>
                  </a:lnTo>
                  <a:lnTo>
                    <a:pt x="7" y="19"/>
                  </a:lnTo>
                  <a:lnTo>
                    <a:pt x="7" y="19"/>
                  </a:lnTo>
                  <a:lnTo>
                    <a:pt x="8" y="20"/>
                  </a:lnTo>
                  <a:lnTo>
                    <a:pt x="8" y="20"/>
                  </a:lnTo>
                  <a:lnTo>
                    <a:pt x="9" y="20"/>
                  </a:lnTo>
                  <a:lnTo>
                    <a:pt x="9" y="20"/>
                  </a:lnTo>
                  <a:lnTo>
                    <a:pt x="10" y="20"/>
                  </a:lnTo>
                  <a:lnTo>
                    <a:pt x="12" y="20"/>
                  </a:lnTo>
                  <a:lnTo>
                    <a:pt x="12" y="20"/>
                  </a:lnTo>
                  <a:lnTo>
                    <a:pt x="12" y="19"/>
                  </a:lnTo>
                  <a:lnTo>
                    <a:pt x="12" y="19"/>
                  </a:lnTo>
                  <a:lnTo>
                    <a:pt x="13" y="18"/>
                  </a:lnTo>
                  <a:lnTo>
                    <a:pt x="13" y="18"/>
                  </a:lnTo>
                  <a:lnTo>
                    <a:pt x="13" y="18"/>
                  </a:lnTo>
                  <a:lnTo>
                    <a:pt x="14" y="17"/>
                  </a:lnTo>
                  <a:lnTo>
                    <a:pt x="14" y="17"/>
                  </a:lnTo>
                  <a:lnTo>
                    <a:pt x="14" y="17"/>
                  </a:lnTo>
                  <a:lnTo>
                    <a:pt x="14" y="17"/>
                  </a:lnTo>
                  <a:lnTo>
                    <a:pt x="14" y="17"/>
                  </a:lnTo>
                  <a:lnTo>
                    <a:pt x="14" y="17"/>
                  </a:lnTo>
                  <a:lnTo>
                    <a:pt x="14" y="17"/>
                  </a:lnTo>
                  <a:lnTo>
                    <a:pt x="15" y="18"/>
                  </a:lnTo>
                  <a:lnTo>
                    <a:pt x="15" y="18"/>
                  </a:lnTo>
                  <a:lnTo>
                    <a:pt x="15" y="18"/>
                  </a:lnTo>
                  <a:lnTo>
                    <a:pt x="15" y="19"/>
                  </a:lnTo>
                  <a:lnTo>
                    <a:pt x="16" y="19"/>
                  </a:lnTo>
                  <a:lnTo>
                    <a:pt x="17" y="20"/>
                  </a:lnTo>
                  <a:lnTo>
                    <a:pt x="17" y="20"/>
                  </a:lnTo>
                  <a:lnTo>
                    <a:pt x="18" y="20"/>
                  </a:lnTo>
                  <a:lnTo>
                    <a:pt x="18" y="20"/>
                  </a:lnTo>
                  <a:lnTo>
                    <a:pt x="18" y="20"/>
                  </a:lnTo>
                  <a:lnTo>
                    <a:pt x="18" y="19"/>
                  </a:lnTo>
                  <a:lnTo>
                    <a:pt x="19" y="20"/>
                  </a:lnTo>
                  <a:lnTo>
                    <a:pt x="20" y="20"/>
                  </a:lnTo>
                  <a:lnTo>
                    <a:pt x="20" y="20"/>
                  </a:lnTo>
                  <a:lnTo>
                    <a:pt x="21" y="20"/>
                  </a:lnTo>
                  <a:lnTo>
                    <a:pt x="21" y="20"/>
                  </a:lnTo>
                  <a:lnTo>
                    <a:pt x="22" y="21"/>
                  </a:lnTo>
                  <a:lnTo>
                    <a:pt x="23" y="21"/>
                  </a:lnTo>
                  <a:lnTo>
                    <a:pt x="23" y="20"/>
                  </a:lnTo>
                  <a:lnTo>
                    <a:pt x="23" y="20"/>
                  </a:lnTo>
                  <a:lnTo>
                    <a:pt x="24" y="20"/>
                  </a:lnTo>
                  <a:lnTo>
                    <a:pt x="23" y="19"/>
                  </a:lnTo>
                  <a:lnTo>
                    <a:pt x="23" y="18"/>
                  </a:lnTo>
                  <a:lnTo>
                    <a:pt x="23" y="18"/>
                  </a:lnTo>
                  <a:lnTo>
                    <a:pt x="23" y="17"/>
                  </a:lnTo>
                  <a:lnTo>
                    <a:pt x="24" y="17"/>
                  </a:lnTo>
                  <a:lnTo>
                    <a:pt x="24" y="17"/>
                  </a:lnTo>
                  <a:lnTo>
                    <a:pt x="24" y="17"/>
                  </a:lnTo>
                  <a:lnTo>
                    <a:pt x="24" y="16"/>
                  </a:lnTo>
                  <a:lnTo>
                    <a:pt x="24" y="15"/>
                  </a:lnTo>
                  <a:lnTo>
                    <a:pt x="23" y="15"/>
                  </a:lnTo>
                  <a:lnTo>
                    <a:pt x="23" y="15"/>
                  </a:lnTo>
                  <a:lnTo>
                    <a:pt x="23" y="15"/>
                  </a:lnTo>
                  <a:lnTo>
                    <a:pt x="24" y="15"/>
                  </a:lnTo>
                  <a:lnTo>
                    <a:pt x="24" y="14"/>
                  </a:lnTo>
                  <a:lnTo>
                    <a:pt x="25" y="14"/>
                  </a:lnTo>
                  <a:lnTo>
                    <a:pt x="25" y="14"/>
                  </a:lnTo>
                  <a:lnTo>
                    <a:pt x="26" y="14"/>
                  </a:lnTo>
                  <a:lnTo>
                    <a:pt x="27" y="13"/>
                  </a:lnTo>
                  <a:lnTo>
                    <a:pt x="27" y="13"/>
                  </a:lnTo>
                  <a:lnTo>
                    <a:pt x="27" y="13"/>
                  </a:lnTo>
                  <a:lnTo>
                    <a:pt x="28" y="13"/>
                  </a:lnTo>
                  <a:lnTo>
                    <a:pt x="29" y="12"/>
                  </a:lnTo>
                  <a:lnTo>
                    <a:pt x="29" y="12"/>
                  </a:lnTo>
                  <a:lnTo>
                    <a:pt x="29" y="11"/>
                  </a:lnTo>
                  <a:lnTo>
                    <a:pt x="29" y="10"/>
                  </a:lnTo>
                  <a:lnTo>
                    <a:pt x="29" y="9"/>
                  </a:lnTo>
                  <a:lnTo>
                    <a:pt x="28" y="9"/>
                  </a:lnTo>
                  <a:lnTo>
                    <a:pt x="28" y="9"/>
                  </a:lnTo>
                  <a:lnTo>
                    <a:pt x="27" y="8"/>
                  </a:lnTo>
                  <a:lnTo>
                    <a:pt x="27" y="8"/>
                  </a:lnTo>
                  <a:lnTo>
                    <a:pt x="27" y="7"/>
                  </a:lnTo>
                  <a:lnTo>
                    <a:pt x="28" y="6"/>
                  </a:lnTo>
                  <a:lnTo>
                    <a:pt x="29" y="6"/>
                  </a:lnTo>
                  <a:lnTo>
                    <a:pt x="29" y="6"/>
                  </a:lnTo>
                  <a:lnTo>
                    <a:pt x="30" y="6"/>
                  </a:lnTo>
                  <a:lnTo>
                    <a:pt x="30" y="5"/>
                  </a:lnTo>
                  <a:lnTo>
                    <a:pt x="31" y="5"/>
                  </a:lnTo>
                  <a:lnTo>
                    <a:pt x="32" y="5"/>
                  </a:lnTo>
                  <a:lnTo>
                    <a:pt x="32" y="5"/>
                  </a:lnTo>
                  <a:lnTo>
                    <a:pt x="33" y="4"/>
                  </a:lnTo>
                  <a:lnTo>
                    <a:pt x="33" y="4"/>
                  </a:lnTo>
                  <a:lnTo>
                    <a:pt x="33" y="3"/>
                  </a:lnTo>
                  <a:lnTo>
                    <a:pt x="34" y="3"/>
                  </a:lnTo>
                  <a:lnTo>
                    <a:pt x="35" y="3"/>
                  </a:lnTo>
                  <a:lnTo>
                    <a:pt x="35" y="3"/>
                  </a:lnTo>
                  <a:lnTo>
                    <a:pt x="36" y="3"/>
                  </a:lnTo>
                  <a:lnTo>
                    <a:pt x="36" y="2"/>
                  </a:lnTo>
                  <a:lnTo>
                    <a:pt x="36" y="2"/>
                  </a:lnTo>
                  <a:lnTo>
                    <a:pt x="36" y="1"/>
                  </a:lnTo>
                  <a:lnTo>
                    <a:pt x="36" y="0"/>
                  </a:lnTo>
                  <a:lnTo>
                    <a:pt x="37" y="0"/>
                  </a:lnTo>
                  <a:lnTo>
                    <a:pt x="38" y="0"/>
                  </a:lnTo>
                  <a:lnTo>
                    <a:pt x="39" y="0"/>
                  </a:lnTo>
                  <a:lnTo>
                    <a:pt x="39" y="1"/>
                  </a:lnTo>
                  <a:lnTo>
                    <a:pt x="39" y="1"/>
                  </a:lnTo>
                  <a:lnTo>
                    <a:pt x="41" y="3"/>
                  </a:lnTo>
                  <a:lnTo>
                    <a:pt x="49" y="8"/>
                  </a:lnTo>
                  <a:lnTo>
                    <a:pt x="56" y="14"/>
                  </a:lnTo>
                  <a:lnTo>
                    <a:pt x="59" y="14"/>
                  </a:lnTo>
                  <a:lnTo>
                    <a:pt x="63" y="14"/>
                  </a:lnTo>
                  <a:lnTo>
                    <a:pt x="65" y="14"/>
                  </a:lnTo>
                  <a:lnTo>
                    <a:pt x="69" y="12"/>
                  </a:lnTo>
                  <a:lnTo>
                    <a:pt x="70" y="13"/>
                  </a:lnTo>
                  <a:lnTo>
                    <a:pt x="70" y="14"/>
                  </a:lnTo>
                  <a:lnTo>
                    <a:pt x="70" y="15"/>
                  </a:lnTo>
                  <a:lnTo>
                    <a:pt x="70" y="15"/>
                  </a:lnTo>
                  <a:lnTo>
                    <a:pt x="70" y="16"/>
                  </a:lnTo>
                  <a:lnTo>
                    <a:pt x="71" y="17"/>
                  </a:lnTo>
                  <a:lnTo>
                    <a:pt x="70" y="17"/>
                  </a:lnTo>
                  <a:lnTo>
                    <a:pt x="70" y="18"/>
                  </a:lnTo>
                  <a:lnTo>
                    <a:pt x="70" y="19"/>
                  </a:lnTo>
                  <a:lnTo>
                    <a:pt x="71" y="18"/>
                  </a:lnTo>
                  <a:lnTo>
                    <a:pt x="72" y="19"/>
                  </a:lnTo>
                  <a:lnTo>
                    <a:pt x="72" y="20"/>
                  </a:lnTo>
                  <a:lnTo>
                    <a:pt x="72" y="20"/>
                  </a:lnTo>
                  <a:lnTo>
                    <a:pt x="71" y="19"/>
                  </a:lnTo>
                  <a:lnTo>
                    <a:pt x="71" y="20"/>
                  </a:lnTo>
                  <a:lnTo>
                    <a:pt x="71" y="21"/>
                  </a:lnTo>
                  <a:lnTo>
                    <a:pt x="71" y="21"/>
                  </a:lnTo>
                  <a:lnTo>
                    <a:pt x="71" y="21"/>
                  </a:lnTo>
                  <a:lnTo>
                    <a:pt x="71" y="22"/>
                  </a:lnTo>
                  <a:lnTo>
                    <a:pt x="72" y="22"/>
                  </a:lnTo>
                  <a:lnTo>
                    <a:pt x="72" y="23"/>
                  </a:lnTo>
                  <a:lnTo>
                    <a:pt x="73" y="24"/>
                  </a:lnTo>
                  <a:lnTo>
                    <a:pt x="74" y="24"/>
                  </a:lnTo>
                  <a:lnTo>
                    <a:pt x="74" y="24"/>
                  </a:lnTo>
                  <a:lnTo>
                    <a:pt x="75" y="24"/>
                  </a:lnTo>
                  <a:lnTo>
                    <a:pt x="75" y="24"/>
                  </a:lnTo>
                  <a:lnTo>
                    <a:pt x="76" y="24"/>
                  </a:lnTo>
                  <a:lnTo>
                    <a:pt x="77" y="25"/>
                  </a:lnTo>
                  <a:lnTo>
                    <a:pt x="76" y="25"/>
                  </a:lnTo>
                  <a:lnTo>
                    <a:pt x="75" y="25"/>
                  </a:lnTo>
                  <a:lnTo>
                    <a:pt x="75" y="25"/>
                  </a:lnTo>
                  <a:lnTo>
                    <a:pt x="75" y="25"/>
                  </a:lnTo>
                  <a:lnTo>
                    <a:pt x="74" y="25"/>
                  </a:lnTo>
                  <a:lnTo>
                    <a:pt x="74" y="25"/>
                  </a:lnTo>
                  <a:lnTo>
                    <a:pt x="73" y="24"/>
                  </a:lnTo>
                  <a:lnTo>
                    <a:pt x="73" y="25"/>
                  </a:lnTo>
                  <a:lnTo>
                    <a:pt x="73" y="25"/>
                  </a:lnTo>
                  <a:lnTo>
                    <a:pt x="73" y="26"/>
                  </a:lnTo>
                  <a:lnTo>
                    <a:pt x="72" y="26"/>
                  </a:lnTo>
                  <a:lnTo>
                    <a:pt x="72" y="27"/>
                  </a:lnTo>
                  <a:lnTo>
                    <a:pt x="72" y="28"/>
                  </a:lnTo>
                  <a:lnTo>
                    <a:pt x="72" y="29"/>
                  </a:lnTo>
                  <a:lnTo>
                    <a:pt x="72" y="29"/>
                  </a:lnTo>
                  <a:lnTo>
                    <a:pt x="72" y="30"/>
                  </a:lnTo>
                  <a:lnTo>
                    <a:pt x="72" y="30"/>
                  </a:lnTo>
                  <a:lnTo>
                    <a:pt x="71" y="30"/>
                  </a:lnTo>
                  <a:lnTo>
                    <a:pt x="71" y="30"/>
                  </a:lnTo>
                  <a:lnTo>
                    <a:pt x="72" y="31"/>
                  </a:lnTo>
                  <a:lnTo>
                    <a:pt x="71" y="31"/>
                  </a:lnTo>
                  <a:lnTo>
                    <a:pt x="70" y="31"/>
                  </a:lnTo>
                  <a:lnTo>
                    <a:pt x="69" y="31"/>
                  </a:lnTo>
                  <a:lnTo>
                    <a:pt x="68" y="30"/>
                  </a:lnTo>
                  <a:lnTo>
                    <a:pt x="68" y="29"/>
                  </a:lnTo>
                  <a:lnTo>
                    <a:pt x="68" y="29"/>
                  </a:lnTo>
                  <a:lnTo>
                    <a:pt x="68" y="29"/>
                  </a:lnTo>
                  <a:lnTo>
                    <a:pt x="67" y="27"/>
                  </a:lnTo>
                  <a:lnTo>
                    <a:pt x="66" y="27"/>
                  </a:lnTo>
                  <a:lnTo>
                    <a:pt x="66" y="27"/>
                  </a:lnTo>
                  <a:lnTo>
                    <a:pt x="65" y="27"/>
                  </a:lnTo>
                  <a:lnTo>
                    <a:pt x="65" y="27"/>
                  </a:lnTo>
                  <a:lnTo>
                    <a:pt x="63" y="27"/>
                  </a:lnTo>
                  <a:lnTo>
                    <a:pt x="63" y="27"/>
                  </a:lnTo>
                  <a:lnTo>
                    <a:pt x="62" y="27"/>
                  </a:lnTo>
                  <a:lnTo>
                    <a:pt x="62" y="26"/>
                  </a:lnTo>
                  <a:lnTo>
                    <a:pt x="61" y="27"/>
                  </a:lnTo>
                  <a:lnTo>
                    <a:pt x="60" y="27"/>
                  </a:lnTo>
                  <a:lnTo>
                    <a:pt x="59" y="27"/>
                  </a:lnTo>
                  <a:lnTo>
                    <a:pt x="59" y="26"/>
                  </a:lnTo>
                  <a:lnTo>
                    <a:pt x="58" y="26"/>
                  </a:lnTo>
                  <a:lnTo>
                    <a:pt x="57" y="27"/>
                  </a:lnTo>
                  <a:lnTo>
                    <a:pt x="56" y="27"/>
                  </a:lnTo>
                  <a:lnTo>
                    <a:pt x="55" y="27"/>
                  </a:lnTo>
                  <a:lnTo>
                    <a:pt x="54" y="26"/>
                  </a:lnTo>
                  <a:lnTo>
                    <a:pt x="53" y="26"/>
                  </a:lnTo>
                  <a:lnTo>
                    <a:pt x="52" y="26"/>
                  </a:lnTo>
                  <a:lnTo>
                    <a:pt x="51" y="26"/>
                  </a:lnTo>
                  <a:lnTo>
                    <a:pt x="50" y="26"/>
                  </a:lnTo>
                  <a:lnTo>
                    <a:pt x="49" y="25"/>
                  </a:lnTo>
                  <a:lnTo>
                    <a:pt x="48" y="26"/>
                  </a:lnTo>
                  <a:lnTo>
                    <a:pt x="48" y="26"/>
                  </a:lnTo>
                  <a:lnTo>
                    <a:pt x="47" y="26"/>
                  </a:lnTo>
                  <a:lnTo>
                    <a:pt x="46" y="25"/>
                  </a:lnTo>
                  <a:lnTo>
                    <a:pt x="45" y="24"/>
                  </a:lnTo>
                  <a:lnTo>
                    <a:pt x="44" y="24"/>
                  </a:lnTo>
                  <a:lnTo>
                    <a:pt x="44" y="24"/>
                  </a:lnTo>
                  <a:lnTo>
                    <a:pt x="43" y="25"/>
                  </a:lnTo>
                  <a:lnTo>
                    <a:pt x="42" y="25"/>
                  </a:lnTo>
                  <a:lnTo>
                    <a:pt x="41" y="25"/>
                  </a:lnTo>
                  <a:lnTo>
                    <a:pt x="40" y="24"/>
                  </a:lnTo>
                  <a:lnTo>
                    <a:pt x="39" y="24"/>
                  </a:lnTo>
                  <a:lnTo>
                    <a:pt x="38" y="26"/>
                  </a:lnTo>
                  <a:lnTo>
                    <a:pt x="38" y="27"/>
                  </a:lnTo>
                  <a:lnTo>
                    <a:pt x="37" y="29"/>
                  </a:lnTo>
                  <a:lnTo>
                    <a:pt x="36" y="28"/>
                  </a:lnTo>
                  <a:lnTo>
                    <a:pt x="34" y="27"/>
                  </a:lnTo>
                  <a:lnTo>
                    <a:pt x="33" y="26"/>
                  </a:lnTo>
                  <a:lnTo>
                    <a:pt x="33" y="24"/>
                  </a:lnTo>
                  <a:lnTo>
                    <a:pt x="31" y="24"/>
                  </a:lnTo>
                  <a:lnTo>
                    <a:pt x="30" y="25"/>
                  </a:lnTo>
                  <a:lnTo>
                    <a:pt x="30" y="26"/>
                  </a:lnTo>
                  <a:lnTo>
                    <a:pt x="29" y="27"/>
                  </a:lnTo>
                  <a:lnTo>
                    <a:pt x="30" y="29"/>
                  </a:lnTo>
                  <a:lnTo>
                    <a:pt x="30" y="29"/>
                  </a:lnTo>
                  <a:lnTo>
                    <a:pt x="30" y="31"/>
                  </a:lnTo>
                  <a:lnTo>
                    <a:pt x="29" y="32"/>
                  </a:lnTo>
                  <a:lnTo>
                    <a:pt x="29" y="32"/>
                  </a:lnTo>
                  <a:lnTo>
                    <a:pt x="30" y="33"/>
                  </a:lnTo>
                  <a:lnTo>
                    <a:pt x="30" y="34"/>
                  </a:lnTo>
                  <a:lnTo>
                    <a:pt x="31" y="34"/>
                  </a:lnTo>
                  <a:lnTo>
                    <a:pt x="32" y="34"/>
                  </a:lnTo>
                  <a:lnTo>
                    <a:pt x="33" y="36"/>
                  </a:lnTo>
                  <a:lnTo>
                    <a:pt x="33" y="38"/>
                  </a:lnTo>
                  <a:lnTo>
                    <a:pt x="34" y="39"/>
                  </a:lnTo>
                  <a:lnTo>
                    <a:pt x="34" y="40"/>
                  </a:lnTo>
                  <a:lnTo>
                    <a:pt x="35" y="41"/>
                  </a:lnTo>
                  <a:lnTo>
                    <a:pt x="35" y="41"/>
                  </a:lnTo>
                  <a:lnTo>
                    <a:pt x="35" y="42"/>
                  </a:lnTo>
                  <a:lnTo>
                    <a:pt x="35" y="43"/>
                  </a:lnTo>
                  <a:lnTo>
                    <a:pt x="36" y="43"/>
                  </a:lnTo>
                  <a:lnTo>
                    <a:pt x="36" y="44"/>
                  </a:lnTo>
                  <a:lnTo>
                    <a:pt x="36" y="45"/>
                  </a:lnTo>
                  <a:lnTo>
                    <a:pt x="37" y="46"/>
                  </a:lnTo>
                  <a:lnTo>
                    <a:pt x="38" y="46"/>
                  </a:lnTo>
                  <a:lnTo>
                    <a:pt x="39" y="47"/>
                  </a:lnTo>
                  <a:lnTo>
                    <a:pt x="41" y="49"/>
                  </a:lnTo>
                  <a:lnTo>
                    <a:pt x="41" y="51"/>
                  </a:lnTo>
                  <a:lnTo>
                    <a:pt x="42" y="51"/>
                  </a:lnTo>
                  <a:lnTo>
                    <a:pt x="43" y="51"/>
                  </a:lnTo>
                  <a:lnTo>
                    <a:pt x="45" y="54"/>
                  </a:lnTo>
                  <a:lnTo>
                    <a:pt x="47" y="56"/>
                  </a:lnTo>
                  <a:lnTo>
                    <a:pt x="48" y="56"/>
                  </a:lnTo>
                  <a:lnTo>
                    <a:pt x="48" y="56"/>
                  </a:lnTo>
                  <a:lnTo>
                    <a:pt x="48" y="57"/>
                  </a:lnTo>
                  <a:lnTo>
                    <a:pt x="49" y="60"/>
                  </a:lnTo>
                  <a:lnTo>
                    <a:pt x="50" y="60"/>
                  </a:lnTo>
                  <a:lnTo>
                    <a:pt x="51" y="62"/>
                  </a:lnTo>
                  <a:lnTo>
                    <a:pt x="52" y="62"/>
                  </a:lnTo>
                  <a:lnTo>
                    <a:pt x="53" y="63"/>
                  </a:lnTo>
                  <a:lnTo>
                    <a:pt x="54" y="65"/>
                  </a:lnTo>
                  <a:lnTo>
                    <a:pt x="52" y="66"/>
                  </a:lnTo>
                  <a:close/>
                  <a:moveTo>
                    <a:pt x="53" y="67"/>
                  </a:moveTo>
                  <a:lnTo>
                    <a:pt x="54" y="66"/>
                  </a:lnTo>
                  <a:lnTo>
                    <a:pt x="55" y="66"/>
                  </a:lnTo>
                  <a:lnTo>
                    <a:pt x="56" y="66"/>
                  </a:lnTo>
                  <a:lnTo>
                    <a:pt x="56" y="67"/>
                  </a:lnTo>
                  <a:lnTo>
                    <a:pt x="56" y="68"/>
                  </a:lnTo>
                  <a:lnTo>
                    <a:pt x="57" y="68"/>
                  </a:lnTo>
                  <a:lnTo>
                    <a:pt x="58" y="69"/>
                  </a:lnTo>
                  <a:lnTo>
                    <a:pt x="60" y="69"/>
                  </a:lnTo>
                  <a:lnTo>
                    <a:pt x="61" y="71"/>
                  </a:lnTo>
                  <a:lnTo>
                    <a:pt x="62" y="71"/>
                  </a:lnTo>
                  <a:lnTo>
                    <a:pt x="62" y="71"/>
                  </a:lnTo>
                  <a:lnTo>
                    <a:pt x="63" y="71"/>
                  </a:lnTo>
                  <a:lnTo>
                    <a:pt x="63" y="72"/>
                  </a:lnTo>
                  <a:lnTo>
                    <a:pt x="64" y="72"/>
                  </a:lnTo>
                  <a:lnTo>
                    <a:pt x="64" y="72"/>
                  </a:lnTo>
                  <a:lnTo>
                    <a:pt x="64" y="73"/>
                  </a:lnTo>
                  <a:lnTo>
                    <a:pt x="64" y="74"/>
                  </a:lnTo>
                  <a:lnTo>
                    <a:pt x="65" y="74"/>
                  </a:lnTo>
                  <a:lnTo>
                    <a:pt x="65" y="75"/>
                  </a:lnTo>
                  <a:lnTo>
                    <a:pt x="65" y="75"/>
                  </a:lnTo>
                  <a:lnTo>
                    <a:pt x="61" y="72"/>
                  </a:lnTo>
                  <a:lnTo>
                    <a:pt x="58" y="70"/>
                  </a:lnTo>
                  <a:lnTo>
                    <a:pt x="53" y="67"/>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1" name="Freeform 63"/>
            <p:cNvSpPr>
              <a:spLocks noEditPoints="1"/>
            </p:cNvSpPr>
            <p:nvPr/>
          </p:nvSpPr>
          <p:spPr bwMode="auto">
            <a:xfrm>
              <a:off x="3050548" y="5449891"/>
              <a:ext cx="957262" cy="1011237"/>
            </a:xfrm>
            <a:custGeom>
              <a:avLst/>
              <a:gdLst/>
              <a:ahLst/>
              <a:cxnLst>
                <a:cxn ang="0">
                  <a:pos x="249" y="384"/>
                </a:cxn>
                <a:cxn ang="0">
                  <a:pos x="221" y="362"/>
                </a:cxn>
                <a:cxn ang="0">
                  <a:pos x="205" y="334"/>
                </a:cxn>
                <a:cxn ang="0">
                  <a:pos x="206" y="296"/>
                </a:cxn>
                <a:cxn ang="0">
                  <a:pos x="178" y="280"/>
                </a:cxn>
                <a:cxn ang="0">
                  <a:pos x="168" y="245"/>
                </a:cxn>
                <a:cxn ang="0">
                  <a:pos x="140" y="233"/>
                </a:cxn>
                <a:cxn ang="0">
                  <a:pos x="110" y="211"/>
                </a:cxn>
                <a:cxn ang="0">
                  <a:pos x="82" y="205"/>
                </a:cxn>
                <a:cxn ang="0">
                  <a:pos x="48" y="210"/>
                </a:cxn>
                <a:cxn ang="0">
                  <a:pos x="33" y="197"/>
                </a:cxn>
                <a:cxn ang="0">
                  <a:pos x="11" y="183"/>
                </a:cxn>
                <a:cxn ang="0">
                  <a:pos x="9" y="146"/>
                </a:cxn>
                <a:cxn ang="0">
                  <a:pos x="41" y="122"/>
                </a:cxn>
                <a:cxn ang="0">
                  <a:pos x="59" y="84"/>
                </a:cxn>
                <a:cxn ang="0">
                  <a:pos x="51" y="60"/>
                </a:cxn>
                <a:cxn ang="0">
                  <a:pos x="53" y="53"/>
                </a:cxn>
                <a:cxn ang="0">
                  <a:pos x="87" y="41"/>
                </a:cxn>
                <a:cxn ang="0">
                  <a:pos x="107" y="54"/>
                </a:cxn>
                <a:cxn ang="0">
                  <a:pos x="128" y="44"/>
                </a:cxn>
                <a:cxn ang="0">
                  <a:pos x="127" y="32"/>
                </a:cxn>
                <a:cxn ang="0">
                  <a:pos x="137" y="17"/>
                </a:cxn>
                <a:cxn ang="0">
                  <a:pos x="168" y="7"/>
                </a:cxn>
                <a:cxn ang="0">
                  <a:pos x="178" y="9"/>
                </a:cxn>
                <a:cxn ang="0">
                  <a:pos x="183" y="38"/>
                </a:cxn>
                <a:cxn ang="0">
                  <a:pos x="211" y="45"/>
                </a:cxn>
                <a:cxn ang="0">
                  <a:pos x="235" y="36"/>
                </a:cxn>
                <a:cxn ang="0">
                  <a:pos x="268" y="40"/>
                </a:cxn>
                <a:cxn ang="0">
                  <a:pos x="291" y="12"/>
                </a:cxn>
                <a:cxn ang="0">
                  <a:pos x="310" y="47"/>
                </a:cxn>
                <a:cxn ang="0">
                  <a:pos x="288" y="72"/>
                </a:cxn>
                <a:cxn ang="0">
                  <a:pos x="297" y="86"/>
                </a:cxn>
                <a:cxn ang="0">
                  <a:pos x="318" y="94"/>
                </a:cxn>
                <a:cxn ang="0">
                  <a:pos x="343" y="75"/>
                </a:cxn>
                <a:cxn ang="0">
                  <a:pos x="369" y="90"/>
                </a:cxn>
                <a:cxn ang="0">
                  <a:pos x="377" y="105"/>
                </a:cxn>
                <a:cxn ang="0">
                  <a:pos x="407" y="103"/>
                </a:cxn>
                <a:cxn ang="0">
                  <a:pos x="445" y="108"/>
                </a:cxn>
                <a:cxn ang="0">
                  <a:pos x="487" y="134"/>
                </a:cxn>
                <a:cxn ang="0">
                  <a:pos x="501" y="174"/>
                </a:cxn>
                <a:cxn ang="0">
                  <a:pos x="470" y="214"/>
                </a:cxn>
                <a:cxn ang="0">
                  <a:pos x="452" y="231"/>
                </a:cxn>
                <a:cxn ang="0">
                  <a:pos x="448" y="299"/>
                </a:cxn>
                <a:cxn ang="0">
                  <a:pos x="435" y="330"/>
                </a:cxn>
                <a:cxn ang="0">
                  <a:pos x="412" y="368"/>
                </a:cxn>
                <a:cxn ang="0">
                  <a:pos x="378" y="372"/>
                </a:cxn>
                <a:cxn ang="0">
                  <a:pos x="346" y="392"/>
                </a:cxn>
                <a:cxn ang="0">
                  <a:pos x="326" y="409"/>
                </a:cxn>
                <a:cxn ang="0">
                  <a:pos x="326" y="441"/>
                </a:cxn>
                <a:cxn ang="0">
                  <a:pos x="302" y="484"/>
                </a:cxn>
                <a:cxn ang="0">
                  <a:pos x="298" y="478"/>
                </a:cxn>
                <a:cxn ang="0">
                  <a:pos x="280" y="499"/>
                </a:cxn>
                <a:cxn ang="0">
                  <a:pos x="266" y="517"/>
                </a:cxn>
                <a:cxn ang="0">
                  <a:pos x="242" y="494"/>
                </a:cxn>
                <a:cxn ang="0">
                  <a:pos x="221" y="476"/>
                </a:cxn>
                <a:cxn ang="0">
                  <a:pos x="247" y="439"/>
                </a:cxn>
                <a:cxn ang="0">
                  <a:pos x="305" y="89"/>
                </a:cxn>
                <a:cxn ang="0">
                  <a:pos x="305" y="69"/>
                </a:cxn>
                <a:cxn ang="0">
                  <a:pos x="325" y="80"/>
                </a:cxn>
              </a:cxnLst>
              <a:rect l="0" t="0" r="r" b="b"/>
              <a:pathLst>
                <a:path w="503" h="532">
                  <a:moveTo>
                    <a:pt x="249" y="411"/>
                  </a:moveTo>
                  <a:lnTo>
                    <a:pt x="248" y="408"/>
                  </a:lnTo>
                  <a:lnTo>
                    <a:pt x="248" y="403"/>
                  </a:lnTo>
                  <a:lnTo>
                    <a:pt x="250" y="398"/>
                  </a:lnTo>
                  <a:lnTo>
                    <a:pt x="251" y="392"/>
                  </a:lnTo>
                  <a:lnTo>
                    <a:pt x="253" y="387"/>
                  </a:lnTo>
                  <a:lnTo>
                    <a:pt x="253" y="387"/>
                  </a:lnTo>
                  <a:lnTo>
                    <a:pt x="250" y="384"/>
                  </a:lnTo>
                  <a:lnTo>
                    <a:pt x="249" y="384"/>
                  </a:lnTo>
                  <a:lnTo>
                    <a:pt x="242" y="387"/>
                  </a:lnTo>
                  <a:lnTo>
                    <a:pt x="240" y="386"/>
                  </a:lnTo>
                  <a:lnTo>
                    <a:pt x="239" y="383"/>
                  </a:lnTo>
                  <a:lnTo>
                    <a:pt x="236" y="367"/>
                  </a:lnTo>
                  <a:lnTo>
                    <a:pt x="235" y="364"/>
                  </a:lnTo>
                  <a:lnTo>
                    <a:pt x="230" y="362"/>
                  </a:lnTo>
                  <a:lnTo>
                    <a:pt x="226" y="360"/>
                  </a:lnTo>
                  <a:lnTo>
                    <a:pt x="226" y="360"/>
                  </a:lnTo>
                  <a:lnTo>
                    <a:pt x="221" y="362"/>
                  </a:lnTo>
                  <a:lnTo>
                    <a:pt x="220" y="363"/>
                  </a:lnTo>
                  <a:lnTo>
                    <a:pt x="214" y="361"/>
                  </a:lnTo>
                  <a:lnTo>
                    <a:pt x="209" y="360"/>
                  </a:lnTo>
                  <a:lnTo>
                    <a:pt x="207" y="360"/>
                  </a:lnTo>
                  <a:lnTo>
                    <a:pt x="207" y="356"/>
                  </a:lnTo>
                  <a:lnTo>
                    <a:pt x="208" y="351"/>
                  </a:lnTo>
                  <a:lnTo>
                    <a:pt x="208" y="345"/>
                  </a:lnTo>
                  <a:lnTo>
                    <a:pt x="208" y="340"/>
                  </a:lnTo>
                  <a:lnTo>
                    <a:pt x="205" y="334"/>
                  </a:lnTo>
                  <a:lnTo>
                    <a:pt x="204" y="330"/>
                  </a:lnTo>
                  <a:lnTo>
                    <a:pt x="203" y="328"/>
                  </a:lnTo>
                  <a:lnTo>
                    <a:pt x="205" y="324"/>
                  </a:lnTo>
                  <a:lnTo>
                    <a:pt x="208" y="319"/>
                  </a:lnTo>
                  <a:lnTo>
                    <a:pt x="209" y="314"/>
                  </a:lnTo>
                  <a:lnTo>
                    <a:pt x="210" y="306"/>
                  </a:lnTo>
                  <a:lnTo>
                    <a:pt x="210" y="303"/>
                  </a:lnTo>
                  <a:lnTo>
                    <a:pt x="208" y="299"/>
                  </a:lnTo>
                  <a:lnTo>
                    <a:pt x="206" y="296"/>
                  </a:lnTo>
                  <a:lnTo>
                    <a:pt x="202" y="294"/>
                  </a:lnTo>
                  <a:lnTo>
                    <a:pt x="199" y="291"/>
                  </a:lnTo>
                  <a:lnTo>
                    <a:pt x="199" y="288"/>
                  </a:lnTo>
                  <a:lnTo>
                    <a:pt x="200" y="283"/>
                  </a:lnTo>
                  <a:lnTo>
                    <a:pt x="200" y="281"/>
                  </a:lnTo>
                  <a:lnTo>
                    <a:pt x="196" y="281"/>
                  </a:lnTo>
                  <a:lnTo>
                    <a:pt x="187" y="281"/>
                  </a:lnTo>
                  <a:lnTo>
                    <a:pt x="184" y="281"/>
                  </a:lnTo>
                  <a:lnTo>
                    <a:pt x="178" y="280"/>
                  </a:lnTo>
                  <a:lnTo>
                    <a:pt x="178" y="280"/>
                  </a:lnTo>
                  <a:lnTo>
                    <a:pt x="176" y="274"/>
                  </a:lnTo>
                  <a:lnTo>
                    <a:pt x="175" y="262"/>
                  </a:lnTo>
                  <a:lnTo>
                    <a:pt x="175" y="258"/>
                  </a:lnTo>
                  <a:lnTo>
                    <a:pt x="174" y="251"/>
                  </a:lnTo>
                  <a:lnTo>
                    <a:pt x="174" y="248"/>
                  </a:lnTo>
                  <a:lnTo>
                    <a:pt x="174" y="247"/>
                  </a:lnTo>
                  <a:lnTo>
                    <a:pt x="171" y="246"/>
                  </a:lnTo>
                  <a:lnTo>
                    <a:pt x="168" y="245"/>
                  </a:lnTo>
                  <a:lnTo>
                    <a:pt x="164" y="244"/>
                  </a:lnTo>
                  <a:lnTo>
                    <a:pt x="158" y="244"/>
                  </a:lnTo>
                  <a:lnTo>
                    <a:pt x="157" y="244"/>
                  </a:lnTo>
                  <a:lnTo>
                    <a:pt x="154" y="242"/>
                  </a:lnTo>
                  <a:lnTo>
                    <a:pt x="152" y="237"/>
                  </a:lnTo>
                  <a:lnTo>
                    <a:pt x="151" y="237"/>
                  </a:lnTo>
                  <a:lnTo>
                    <a:pt x="146" y="237"/>
                  </a:lnTo>
                  <a:lnTo>
                    <a:pt x="145" y="236"/>
                  </a:lnTo>
                  <a:lnTo>
                    <a:pt x="140" y="233"/>
                  </a:lnTo>
                  <a:lnTo>
                    <a:pt x="136" y="231"/>
                  </a:lnTo>
                  <a:lnTo>
                    <a:pt x="132" y="230"/>
                  </a:lnTo>
                  <a:lnTo>
                    <a:pt x="130" y="230"/>
                  </a:lnTo>
                  <a:lnTo>
                    <a:pt x="126" y="230"/>
                  </a:lnTo>
                  <a:lnTo>
                    <a:pt x="124" y="229"/>
                  </a:lnTo>
                  <a:lnTo>
                    <a:pt x="118" y="224"/>
                  </a:lnTo>
                  <a:lnTo>
                    <a:pt x="113" y="218"/>
                  </a:lnTo>
                  <a:lnTo>
                    <a:pt x="111" y="215"/>
                  </a:lnTo>
                  <a:lnTo>
                    <a:pt x="110" y="211"/>
                  </a:lnTo>
                  <a:lnTo>
                    <a:pt x="110" y="206"/>
                  </a:lnTo>
                  <a:lnTo>
                    <a:pt x="110" y="202"/>
                  </a:lnTo>
                  <a:lnTo>
                    <a:pt x="111" y="198"/>
                  </a:lnTo>
                  <a:lnTo>
                    <a:pt x="110" y="194"/>
                  </a:lnTo>
                  <a:lnTo>
                    <a:pt x="103" y="194"/>
                  </a:lnTo>
                  <a:lnTo>
                    <a:pt x="98" y="194"/>
                  </a:lnTo>
                  <a:lnTo>
                    <a:pt x="95" y="195"/>
                  </a:lnTo>
                  <a:lnTo>
                    <a:pt x="90" y="198"/>
                  </a:lnTo>
                  <a:lnTo>
                    <a:pt x="82" y="205"/>
                  </a:lnTo>
                  <a:lnTo>
                    <a:pt x="79" y="206"/>
                  </a:lnTo>
                  <a:lnTo>
                    <a:pt x="77" y="206"/>
                  </a:lnTo>
                  <a:lnTo>
                    <a:pt x="75" y="206"/>
                  </a:lnTo>
                  <a:lnTo>
                    <a:pt x="69" y="211"/>
                  </a:lnTo>
                  <a:lnTo>
                    <a:pt x="67" y="211"/>
                  </a:lnTo>
                  <a:lnTo>
                    <a:pt x="61" y="209"/>
                  </a:lnTo>
                  <a:lnTo>
                    <a:pt x="55" y="208"/>
                  </a:lnTo>
                  <a:lnTo>
                    <a:pt x="53" y="209"/>
                  </a:lnTo>
                  <a:lnTo>
                    <a:pt x="48" y="210"/>
                  </a:lnTo>
                  <a:lnTo>
                    <a:pt x="46" y="210"/>
                  </a:lnTo>
                  <a:lnTo>
                    <a:pt x="44" y="210"/>
                  </a:lnTo>
                  <a:lnTo>
                    <a:pt x="43" y="208"/>
                  </a:lnTo>
                  <a:lnTo>
                    <a:pt x="42" y="206"/>
                  </a:lnTo>
                  <a:lnTo>
                    <a:pt x="43" y="199"/>
                  </a:lnTo>
                  <a:lnTo>
                    <a:pt x="43" y="190"/>
                  </a:lnTo>
                  <a:lnTo>
                    <a:pt x="41" y="191"/>
                  </a:lnTo>
                  <a:lnTo>
                    <a:pt x="37" y="194"/>
                  </a:lnTo>
                  <a:lnTo>
                    <a:pt x="33" y="197"/>
                  </a:lnTo>
                  <a:lnTo>
                    <a:pt x="22" y="197"/>
                  </a:lnTo>
                  <a:lnTo>
                    <a:pt x="22" y="192"/>
                  </a:lnTo>
                  <a:lnTo>
                    <a:pt x="20" y="191"/>
                  </a:lnTo>
                  <a:lnTo>
                    <a:pt x="18" y="190"/>
                  </a:lnTo>
                  <a:lnTo>
                    <a:pt x="16" y="189"/>
                  </a:lnTo>
                  <a:lnTo>
                    <a:pt x="10" y="189"/>
                  </a:lnTo>
                  <a:lnTo>
                    <a:pt x="11" y="187"/>
                  </a:lnTo>
                  <a:lnTo>
                    <a:pt x="12" y="184"/>
                  </a:lnTo>
                  <a:lnTo>
                    <a:pt x="11" y="183"/>
                  </a:lnTo>
                  <a:lnTo>
                    <a:pt x="4" y="170"/>
                  </a:lnTo>
                  <a:lnTo>
                    <a:pt x="0" y="165"/>
                  </a:lnTo>
                  <a:lnTo>
                    <a:pt x="0" y="162"/>
                  </a:lnTo>
                  <a:lnTo>
                    <a:pt x="1" y="158"/>
                  </a:lnTo>
                  <a:lnTo>
                    <a:pt x="3" y="156"/>
                  </a:lnTo>
                  <a:lnTo>
                    <a:pt x="7" y="154"/>
                  </a:lnTo>
                  <a:lnTo>
                    <a:pt x="10" y="151"/>
                  </a:lnTo>
                  <a:lnTo>
                    <a:pt x="10" y="150"/>
                  </a:lnTo>
                  <a:lnTo>
                    <a:pt x="9" y="146"/>
                  </a:lnTo>
                  <a:lnTo>
                    <a:pt x="9" y="144"/>
                  </a:lnTo>
                  <a:lnTo>
                    <a:pt x="11" y="141"/>
                  </a:lnTo>
                  <a:lnTo>
                    <a:pt x="14" y="133"/>
                  </a:lnTo>
                  <a:lnTo>
                    <a:pt x="16" y="132"/>
                  </a:lnTo>
                  <a:lnTo>
                    <a:pt x="20" y="130"/>
                  </a:lnTo>
                  <a:lnTo>
                    <a:pt x="31" y="125"/>
                  </a:lnTo>
                  <a:lnTo>
                    <a:pt x="35" y="126"/>
                  </a:lnTo>
                  <a:lnTo>
                    <a:pt x="37" y="125"/>
                  </a:lnTo>
                  <a:lnTo>
                    <a:pt x="41" y="122"/>
                  </a:lnTo>
                  <a:lnTo>
                    <a:pt x="43" y="122"/>
                  </a:lnTo>
                  <a:lnTo>
                    <a:pt x="46" y="122"/>
                  </a:lnTo>
                  <a:lnTo>
                    <a:pt x="50" y="124"/>
                  </a:lnTo>
                  <a:lnTo>
                    <a:pt x="52" y="123"/>
                  </a:lnTo>
                  <a:lnTo>
                    <a:pt x="52" y="121"/>
                  </a:lnTo>
                  <a:lnTo>
                    <a:pt x="52" y="120"/>
                  </a:lnTo>
                  <a:lnTo>
                    <a:pt x="53" y="117"/>
                  </a:lnTo>
                  <a:lnTo>
                    <a:pt x="57" y="92"/>
                  </a:lnTo>
                  <a:lnTo>
                    <a:pt x="59" y="84"/>
                  </a:lnTo>
                  <a:lnTo>
                    <a:pt x="58" y="82"/>
                  </a:lnTo>
                  <a:lnTo>
                    <a:pt x="56" y="79"/>
                  </a:lnTo>
                  <a:lnTo>
                    <a:pt x="56" y="75"/>
                  </a:lnTo>
                  <a:lnTo>
                    <a:pt x="55" y="74"/>
                  </a:lnTo>
                  <a:lnTo>
                    <a:pt x="51" y="71"/>
                  </a:lnTo>
                  <a:lnTo>
                    <a:pt x="50" y="70"/>
                  </a:lnTo>
                  <a:lnTo>
                    <a:pt x="50" y="67"/>
                  </a:lnTo>
                  <a:lnTo>
                    <a:pt x="50" y="61"/>
                  </a:lnTo>
                  <a:lnTo>
                    <a:pt x="51" y="60"/>
                  </a:lnTo>
                  <a:lnTo>
                    <a:pt x="53" y="59"/>
                  </a:lnTo>
                  <a:lnTo>
                    <a:pt x="58" y="59"/>
                  </a:lnTo>
                  <a:lnTo>
                    <a:pt x="60" y="60"/>
                  </a:lnTo>
                  <a:lnTo>
                    <a:pt x="62" y="60"/>
                  </a:lnTo>
                  <a:lnTo>
                    <a:pt x="62" y="58"/>
                  </a:lnTo>
                  <a:lnTo>
                    <a:pt x="60" y="56"/>
                  </a:lnTo>
                  <a:lnTo>
                    <a:pt x="59" y="55"/>
                  </a:lnTo>
                  <a:lnTo>
                    <a:pt x="54" y="54"/>
                  </a:lnTo>
                  <a:lnTo>
                    <a:pt x="53" y="53"/>
                  </a:lnTo>
                  <a:lnTo>
                    <a:pt x="53" y="47"/>
                  </a:lnTo>
                  <a:lnTo>
                    <a:pt x="53" y="45"/>
                  </a:lnTo>
                  <a:lnTo>
                    <a:pt x="57" y="45"/>
                  </a:lnTo>
                  <a:lnTo>
                    <a:pt x="73" y="46"/>
                  </a:lnTo>
                  <a:lnTo>
                    <a:pt x="76" y="46"/>
                  </a:lnTo>
                  <a:lnTo>
                    <a:pt x="78" y="45"/>
                  </a:lnTo>
                  <a:lnTo>
                    <a:pt x="83" y="42"/>
                  </a:lnTo>
                  <a:lnTo>
                    <a:pt x="86" y="40"/>
                  </a:lnTo>
                  <a:lnTo>
                    <a:pt x="87" y="41"/>
                  </a:lnTo>
                  <a:lnTo>
                    <a:pt x="88" y="44"/>
                  </a:lnTo>
                  <a:lnTo>
                    <a:pt x="89" y="48"/>
                  </a:lnTo>
                  <a:lnTo>
                    <a:pt x="89" y="51"/>
                  </a:lnTo>
                  <a:lnTo>
                    <a:pt x="91" y="54"/>
                  </a:lnTo>
                  <a:lnTo>
                    <a:pt x="93" y="54"/>
                  </a:lnTo>
                  <a:lnTo>
                    <a:pt x="97" y="57"/>
                  </a:lnTo>
                  <a:lnTo>
                    <a:pt x="100" y="59"/>
                  </a:lnTo>
                  <a:lnTo>
                    <a:pt x="102" y="58"/>
                  </a:lnTo>
                  <a:lnTo>
                    <a:pt x="107" y="54"/>
                  </a:lnTo>
                  <a:lnTo>
                    <a:pt x="107" y="55"/>
                  </a:lnTo>
                  <a:lnTo>
                    <a:pt x="108" y="60"/>
                  </a:lnTo>
                  <a:lnTo>
                    <a:pt x="110" y="60"/>
                  </a:lnTo>
                  <a:lnTo>
                    <a:pt x="113" y="55"/>
                  </a:lnTo>
                  <a:lnTo>
                    <a:pt x="118" y="51"/>
                  </a:lnTo>
                  <a:lnTo>
                    <a:pt x="121" y="50"/>
                  </a:lnTo>
                  <a:lnTo>
                    <a:pt x="125" y="49"/>
                  </a:lnTo>
                  <a:lnTo>
                    <a:pt x="126" y="48"/>
                  </a:lnTo>
                  <a:lnTo>
                    <a:pt x="128" y="44"/>
                  </a:lnTo>
                  <a:lnTo>
                    <a:pt x="129" y="42"/>
                  </a:lnTo>
                  <a:lnTo>
                    <a:pt x="133" y="42"/>
                  </a:lnTo>
                  <a:lnTo>
                    <a:pt x="136" y="40"/>
                  </a:lnTo>
                  <a:lnTo>
                    <a:pt x="137" y="39"/>
                  </a:lnTo>
                  <a:lnTo>
                    <a:pt x="137" y="37"/>
                  </a:lnTo>
                  <a:lnTo>
                    <a:pt x="134" y="36"/>
                  </a:lnTo>
                  <a:lnTo>
                    <a:pt x="128" y="36"/>
                  </a:lnTo>
                  <a:lnTo>
                    <a:pt x="128" y="35"/>
                  </a:lnTo>
                  <a:lnTo>
                    <a:pt x="127" y="32"/>
                  </a:lnTo>
                  <a:lnTo>
                    <a:pt x="125" y="23"/>
                  </a:lnTo>
                  <a:lnTo>
                    <a:pt x="123" y="19"/>
                  </a:lnTo>
                  <a:lnTo>
                    <a:pt x="119" y="15"/>
                  </a:lnTo>
                  <a:lnTo>
                    <a:pt x="120" y="14"/>
                  </a:lnTo>
                  <a:lnTo>
                    <a:pt x="121" y="14"/>
                  </a:lnTo>
                  <a:lnTo>
                    <a:pt x="122" y="14"/>
                  </a:lnTo>
                  <a:lnTo>
                    <a:pt x="128" y="17"/>
                  </a:lnTo>
                  <a:lnTo>
                    <a:pt x="130" y="17"/>
                  </a:lnTo>
                  <a:lnTo>
                    <a:pt x="137" y="17"/>
                  </a:lnTo>
                  <a:lnTo>
                    <a:pt x="139" y="18"/>
                  </a:lnTo>
                  <a:lnTo>
                    <a:pt x="142" y="22"/>
                  </a:lnTo>
                  <a:lnTo>
                    <a:pt x="144" y="21"/>
                  </a:lnTo>
                  <a:lnTo>
                    <a:pt x="146" y="15"/>
                  </a:lnTo>
                  <a:lnTo>
                    <a:pt x="147" y="14"/>
                  </a:lnTo>
                  <a:lnTo>
                    <a:pt x="150" y="14"/>
                  </a:lnTo>
                  <a:lnTo>
                    <a:pt x="153" y="14"/>
                  </a:lnTo>
                  <a:lnTo>
                    <a:pt x="158" y="12"/>
                  </a:lnTo>
                  <a:lnTo>
                    <a:pt x="168" y="7"/>
                  </a:lnTo>
                  <a:lnTo>
                    <a:pt x="172" y="5"/>
                  </a:lnTo>
                  <a:lnTo>
                    <a:pt x="172" y="3"/>
                  </a:lnTo>
                  <a:lnTo>
                    <a:pt x="172" y="2"/>
                  </a:lnTo>
                  <a:lnTo>
                    <a:pt x="174" y="1"/>
                  </a:lnTo>
                  <a:lnTo>
                    <a:pt x="176" y="0"/>
                  </a:lnTo>
                  <a:lnTo>
                    <a:pt x="179" y="1"/>
                  </a:lnTo>
                  <a:lnTo>
                    <a:pt x="180" y="2"/>
                  </a:lnTo>
                  <a:lnTo>
                    <a:pt x="181" y="3"/>
                  </a:lnTo>
                  <a:lnTo>
                    <a:pt x="178" y="9"/>
                  </a:lnTo>
                  <a:lnTo>
                    <a:pt x="179" y="9"/>
                  </a:lnTo>
                  <a:lnTo>
                    <a:pt x="182" y="10"/>
                  </a:lnTo>
                  <a:lnTo>
                    <a:pt x="185" y="15"/>
                  </a:lnTo>
                  <a:lnTo>
                    <a:pt x="184" y="18"/>
                  </a:lnTo>
                  <a:lnTo>
                    <a:pt x="181" y="26"/>
                  </a:lnTo>
                  <a:lnTo>
                    <a:pt x="180" y="32"/>
                  </a:lnTo>
                  <a:lnTo>
                    <a:pt x="181" y="34"/>
                  </a:lnTo>
                  <a:lnTo>
                    <a:pt x="182" y="36"/>
                  </a:lnTo>
                  <a:lnTo>
                    <a:pt x="183" y="38"/>
                  </a:lnTo>
                  <a:lnTo>
                    <a:pt x="183" y="41"/>
                  </a:lnTo>
                  <a:lnTo>
                    <a:pt x="183" y="43"/>
                  </a:lnTo>
                  <a:lnTo>
                    <a:pt x="184" y="44"/>
                  </a:lnTo>
                  <a:lnTo>
                    <a:pt x="190" y="50"/>
                  </a:lnTo>
                  <a:lnTo>
                    <a:pt x="194" y="52"/>
                  </a:lnTo>
                  <a:lnTo>
                    <a:pt x="198" y="51"/>
                  </a:lnTo>
                  <a:lnTo>
                    <a:pt x="202" y="48"/>
                  </a:lnTo>
                  <a:lnTo>
                    <a:pt x="205" y="47"/>
                  </a:lnTo>
                  <a:lnTo>
                    <a:pt x="211" y="45"/>
                  </a:lnTo>
                  <a:lnTo>
                    <a:pt x="216" y="42"/>
                  </a:lnTo>
                  <a:lnTo>
                    <a:pt x="221" y="42"/>
                  </a:lnTo>
                  <a:lnTo>
                    <a:pt x="224" y="43"/>
                  </a:lnTo>
                  <a:lnTo>
                    <a:pt x="230" y="44"/>
                  </a:lnTo>
                  <a:lnTo>
                    <a:pt x="233" y="45"/>
                  </a:lnTo>
                  <a:lnTo>
                    <a:pt x="230" y="39"/>
                  </a:lnTo>
                  <a:lnTo>
                    <a:pt x="231" y="37"/>
                  </a:lnTo>
                  <a:lnTo>
                    <a:pt x="232" y="36"/>
                  </a:lnTo>
                  <a:lnTo>
                    <a:pt x="235" y="36"/>
                  </a:lnTo>
                  <a:lnTo>
                    <a:pt x="238" y="38"/>
                  </a:lnTo>
                  <a:lnTo>
                    <a:pt x="240" y="37"/>
                  </a:lnTo>
                  <a:lnTo>
                    <a:pt x="243" y="35"/>
                  </a:lnTo>
                  <a:lnTo>
                    <a:pt x="245" y="35"/>
                  </a:lnTo>
                  <a:lnTo>
                    <a:pt x="251" y="38"/>
                  </a:lnTo>
                  <a:lnTo>
                    <a:pt x="255" y="41"/>
                  </a:lnTo>
                  <a:lnTo>
                    <a:pt x="256" y="41"/>
                  </a:lnTo>
                  <a:lnTo>
                    <a:pt x="262" y="38"/>
                  </a:lnTo>
                  <a:lnTo>
                    <a:pt x="268" y="40"/>
                  </a:lnTo>
                  <a:lnTo>
                    <a:pt x="271" y="40"/>
                  </a:lnTo>
                  <a:lnTo>
                    <a:pt x="273" y="39"/>
                  </a:lnTo>
                  <a:lnTo>
                    <a:pt x="275" y="35"/>
                  </a:lnTo>
                  <a:lnTo>
                    <a:pt x="278" y="29"/>
                  </a:lnTo>
                  <a:lnTo>
                    <a:pt x="281" y="24"/>
                  </a:lnTo>
                  <a:lnTo>
                    <a:pt x="287" y="15"/>
                  </a:lnTo>
                  <a:lnTo>
                    <a:pt x="287" y="12"/>
                  </a:lnTo>
                  <a:lnTo>
                    <a:pt x="289" y="11"/>
                  </a:lnTo>
                  <a:lnTo>
                    <a:pt x="291" y="12"/>
                  </a:lnTo>
                  <a:lnTo>
                    <a:pt x="292" y="14"/>
                  </a:lnTo>
                  <a:lnTo>
                    <a:pt x="293" y="19"/>
                  </a:lnTo>
                  <a:lnTo>
                    <a:pt x="296" y="27"/>
                  </a:lnTo>
                  <a:lnTo>
                    <a:pt x="296" y="30"/>
                  </a:lnTo>
                  <a:lnTo>
                    <a:pt x="299" y="38"/>
                  </a:lnTo>
                  <a:lnTo>
                    <a:pt x="301" y="41"/>
                  </a:lnTo>
                  <a:lnTo>
                    <a:pt x="302" y="43"/>
                  </a:lnTo>
                  <a:lnTo>
                    <a:pt x="308" y="45"/>
                  </a:lnTo>
                  <a:lnTo>
                    <a:pt x="310" y="47"/>
                  </a:lnTo>
                  <a:lnTo>
                    <a:pt x="310" y="50"/>
                  </a:lnTo>
                  <a:lnTo>
                    <a:pt x="309" y="51"/>
                  </a:lnTo>
                  <a:lnTo>
                    <a:pt x="306" y="53"/>
                  </a:lnTo>
                  <a:lnTo>
                    <a:pt x="301" y="62"/>
                  </a:lnTo>
                  <a:lnTo>
                    <a:pt x="299" y="63"/>
                  </a:lnTo>
                  <a:lnTo>
                    <a:pt x="296" y="66"/>
                  </a:lnTo>
                  <a:lnTo>
                    <a:pt x="294" y="67"/>
                  </a:lnTo>
                  <a:lnTo>
                    <a:pt x="293" y="68"/>
                  </a:lnTo>
                  <a:lnTo>
                    <a:pt x="288" y="72"/>
                  </a:lnTo>
                  <a:lnTo>
                    <a:pt x="285" y="78"/>
                  </a:lnTo>
                  <a:lnTo>
                    <a:pt x="283" y="84"/>
                  </a:lnTo>
                  <a:lnTo>
                    <a:pt x="280" y="86"/>
                  </a:lnTo>
                  <a:lnTo>
                    <a:pt x="282" y="87"/>
                  </a:lnTo>
                  <a:lnTo>
                    <a:pt x="285" y="87"/>
                  </a:lnTo>
                  <a:lnTo>
                    <a:pt x="288" y="86"/>
                  </a:lnTo>
                  <a:lnTo>
                    <a:pt x="295" y="81"/>
                  </a:lnTo>
                  <a:lnTo>
                    <a:pt x="295" y="81"/>
                  </a:lnTo>
                  <a:lnTo>
                    <a:pt x="297" y="86"/>
                  </a:lnTo>
                  <a:lnTo>
                    <a:pt x="299" y="91"/>
                  </a:lnTo>
                  <a:lnTo>
                    <a:pt x="301" y="92"/>
                  </a:lnTo>
                  <a:lnTo>
                    <a:pt x="303" y="92"/>
                  </a:lnTo>
                  <a:lnTo>
                    <a:pt x="309" y="92"/>
                  </a:lnTo>
                  <a:lnTo>
                    <a:pt x="313" y="92"/>
                  </a:lnTo>
                  <a:lnTo>
                    <a:pt x="317" y="90"/>
                  </a:lnTo>
                  <a:lnTo>
                    <a:pt x="316" y="94"/>
                  </a:lnTo>
                  <a:lnTo>
                    <a:pt x="315" y="97"/>
                  </a:lnTo>
                  <a:lnTo>
                    <a:pt x="318" y="94"/>
                  </a:lnTo>
                  <a:lnTo>
                    <a:pt x="325" y="88"/>
                  </a:lnTo>
                  <a:lnTo>
                    <a:pt x="327" y="87"/>
                  </a:lnTo>
                  <a:lnTo>
                    <a:pt x="329" y="85"/>
                  </a:lnTo>
                  <a:lnTo>
                    <a:pt x="332" y="80"/>
                  </a:lnTo>
                  <a:lnTo>
                    <a:pt x="333" y="77"/>
                  </a:lnTo>
                  <a:lnTo>
                    <a:pt x="335" y="77"/>
                  </a:lnTo>
                  <a:lnTo>
                    <a:pt x="340" y="77"/>
                  </a:lnTo>
                  <a:lnTo>
                    <a:pt x="343" y="75"/>
                  </a:lnTo>
                  <a:lnTo>
                    <a:pt x="343" y="75"/>
                  </a:lnTo>
                  <a:lnTo>
                    <a:pt x="347" y="79"/>
                  </a:lnTo>
                  <a:lnTo>
                    <a:pt x="351" y="80"/>
                  </a:lnTo>
                  <a:lnTo>
                    <a:pt x="353" y="80"/>
                  </a:lnTo>
                  <a:lnTo>
                    <a:pt x="358" y="82"/>
                  </a:lnTo>
                  <a:lnTo>
                    <a:pt x="364" y="84"/>
                  </a:lnTo>
                  <a:lnTo>
                    <a:pt x="366" y="86"/>
                  </a:lnTo>
                  <a:lnTo>
                    <a:pt x="368" y="89"/>
                  </a:lnTo>
                  <a:lnTo>
                    <a:pt x="368" y="90"/>
                  </a:lnTo>
                  <a:lnTo>
                    <a:pt x="369" y="90"/>
                  </a:lnTo>
                  <a:lnTo>
                    <a:pt x="371" y="87"/>
                  </a:lnTo>
                  <a:lnTo>
                    <a:pt x="373" y="88"/>
                  </a:lnTo>
                  <a:lnTo>
                    <a:pt x="375" y="89"/>
                  </a:lnTo>
                  <a:lnTo>
                    <a:pt x="378" y="94"/>
                  </a:lnTo>
                  <a:lnTo>
                    <a:pt x="379" y="96"/>
                  </a:lnTo>
                  <a:lnTo>
                    <a:pt x="379" y="98"/>
                  </a:lnTo>
                  <a:lnTo>
                    <a:pt x="377" y="100"/>
                  </a:lnTo>
                  <a:lnTo>
                    <a:pt x="376" y="102"/>
                  </a:lnTo>
                  <a:lnTo>
                    <a:pt x="377" y="105"/>
                  </a:lnTo>
                  <a:lnTo>
                    <a:pt x="377" y="107"/>
                  </a:lnTo>
                  <a:lnTo>
                    <a:pt x="382" y="103"/>
                  </a:lnTo>
                  <a:lnTo>
                    <a:pt x="385" y="102"/>
                  </a:lnTo>
                  <a:lnTo>
                    <a:pt x="388" y="101"/>
                  </a:lnTo>
                  <a:lnTo>
                    <a:pt x="394" y="98"/>
                  </a:lnTo>
                  <a:lnTo>
                    <a:pt x="395" y="98"/>
                  </a:lnTo>
                  <a:lnTo>
                    <a:pt x="397" y="98"/>
                  </a:lnTo>
                  <a:lnTo>
                    <a:pt x="402" y="101"/>
                  </a:lnTo>
                  <a:lnTo>
                    <a:pt x="407" y="103"/>
                  </a:lnTo>
                  <a:lnTo>
                    <a:pt x="410" y="104"/>
                  </a:lnTo>
                  <a:lnTo>
                    <a:pt x="416" y="105"/>
                  </a:lnTo>
                  <a:lnTo>
                    <a:pt x="423" y="105"/>
                  </a:lnTo>
                  <a:lnTo>
                    <a:pt x="425" y="105"/>
                  </a:lnTo>
                  <a:lnTo>
                    <a:pt x="428" y="105"/>
                  </a:lnTo>
                  <a:lnTo>
                    <a:pt x="431" y="104"/>
                  </a:lnTo>
                  <a:lnTo>
                    <a:pt x="434" y="104"/>
                  </a:lnTo>
                  <a:lnTo>
                    <a:pt x="440" y="106"/>
                  </a:lnTo>
                  <a:lnTo>
                    <a:pt x="445" y="108"/>
                  </a:lnTo>
                  <a:lnTo>
                    <a:pt x="449" y="111"/>
                  </a:lnTo>
                  <a:lnTo>
                    <a:pt x="452" y="113"/>
                  </a:lnTo>
                  <a:lnTo>
                    <a:pt x="462" y="122"/>
                  </a:lnTo>
                  <a:lnTo>
                    <a:pt x="466" y="125"/>
                  </a:lnTo>
                  <a:lnTo>
                    <a:pt x="471" y="129"/>
                  </a:lnTo>
                  <a:lnTo>
                    <a:pt x="473" y="131"/>
                  </a:lnTo>
                  <a:lnTo>
                    <a:pt x="476" y="132"/>
                  </a:lnTo>
                  <a:lnTo>
                    <a:pt x="480" y="133"/>
                  </a:lnTo>
                  <a:lnTo>
                    <a:pt x="487" y="134"/>
                  </a:lnTo>
                  <a:lnTo>
                    <a:pt x="493" y="134"/>
                  </a:lnTo>
                  <a:lnTo>
                    <a:pt x="495" y="135"/>
                  </a:lnTo>
                  <a:lnTo>
                    <a:pt x="497" y="138"/>
                  </a:lnTo>
                  <a:lnTo>
                    <a:pt x="497" y="141"/>
                  </a:lnTo>
                  <a:lnTo>
                    <a:pt x="501" y="153"/>
                  </a:lnTo>
                  <a:lnTo>
                    <a:pt x="502" y="159"/>
                  </a:lnTo>
                  <a:lnTo>
                    <a:pt x="503" y="165"/>
                  </a:lnTo>
                  <a:lnTo>
                    <a:pt x="502" y="169"/>
                  </a:lnTo>
                  <a:lnTo>
                    <a:pt x="501" y="174"/>
                  </a:lnTo>
                  <a:lnTo>
                    <a:pt x="500" y="179"/>
                  </a:lnTo>
                  <a:lnTo>
                    <a:pt x="497" y="186"/>
                  </a:lnTo>
                  <a:lnTo>
                    <a:pt x="494" y="192"/>
                  </a:lnTo>
                  <a:lnTo>
                    <a:pt x="486" y="198"/>
                  </a:lnTo>
                  <a:lnTo>
                    <a:pt x="478" y="206"/>
                  </a:lnTo>
                  <a:lnTo>
                    <a:pt x="475" y="207"/>
                  </a:lnTo>
                  <a:lnTo>
                    <a:pt x="473" y="207"/>
                  </a:lnTo>
                  <a:lnTo>
                    <a:pt x="471" y="211"/>
                  </a:lnTo>
                  <a:lnTo>
                    <a:pt x="470" y="214"/>
                  </a:lnTo>
                  <a:lnTo>
                    <a:pt x="470" y="216"/>
                  </a:lnTo>
                  <a:lnTo>
                    <a:pt x="467" y="222"/>
                  </a:lnTo>
                  <a:lnTo>
                    <a:pt x="464" y="228"/>
                  </a:lnTo>
                  <a:lnTo>
                    <a:pt x="459" y="234"/>
                  </a:lnTo>
                  <a:lnTo>
                    <a:pt x="458" y="236"/>
                  </a:lnTo>
                  <a:lnTo>
                    <a:pt x="457" y="236"/>
                  </a:lnTo>
                  <a:lnTo>
                    <a:pt x="456" y="233"/>
                  </a:lnTo>
                  <a:lnTo>
                    <a:pt x="454" y="231"/>
                  </a:lnTo>
                  <a:lnTo>
                    <a:pt x="452" y="231"/>
                  </a:lnTo>
                  <a:lnTo>
                    <a:pt x="452" y="236"/>
                  </a:lnTo>
                  <a:lnTo>
                    <a:pt x="449" y="246"/>
                  </a:lnTo>
                  <a:lnTo>
                    <a:pt x="449" y="250"/>
                  </a:lnTo>
                  <a:lnTo>
                    <a:pt x="448" y="254"/>
                  </a:lnTo>
                  <a:lnTo>
                    <a:pt x="450" y="270"/>
                  </a:lnTo>
                  <a:lnTo>
                    <a:pt x="451" y="276"/>
                  </a:lnTo>
                  <a:lnTo>
                    <a:pt x="447" y="291"/>
                  </a:lnTo>
                  <a:lnTo>
                    <a:pt x="447" y="296"/>
                  </a:lnTo>
                  <a:lnTo>
                    <a:pt x="448" y="299"/>
                  </a:lnTo>
                  <a:lnTo>
                    <a:pt x="448" y="300"/>
                  </a:lnTo>
                  <a:lnTo>
                    <a:pt x="443" y="303"/>
                  </a:lnTo>
                  <a:lnTo>
                    <a:pt x="441" y="306"/>
                  </a:lnTo>
                  <a:lnTo>
                    <a:pt x="440" y="311"/>
                  </a:lnTo>
                  <a:lnTo>
                    <a:pt x="439" y="313"/>
                  </a:lnTo>
                  <a:lnTo>
                    <a:pt x="441" y="322"/>
                  </a:lnTo>
                  <a:lnTo>
                    <a:pt x="440" y="324"/>
                  </a:lnTo>
                  <a:lnTo>
                    <a:pt x="439" y="326"/>
                  </a:lnTo>
                  <a:lnTo>
                    <a:pt x="435" y="330"/>
                  </a:lnTo>
                  <a:lnTo>
                    <a:pt x="431" y="339"/>
                  </a:lnTo>
                  <a:lnTo>
                    <a:pt x="425" y="348"/>
                  </a:lnTo>
                  <a:lnTo>
                    <a:pt x="424" y="351"/>
                  </a:lnTo>
                  <a:lnTo>
                    <a:pt x="423" y="353"/>
                  </a:lnTo>
                  <a:lnTo>
                    <a:pt x="424" y="359"/>
                  </a:lnTo>
                  <a:lnTo>
                    <a:pt x="417" y="361"/>
                  </a:lnTo>
                  <a:lnTo>
                    <a:pt x="414" y="363"/>
                  </a:lnTo>
                  <a:lnTo>
                    <a:pt x="412" y="365"/>
                  </a:lnTo>
                  <a:lnTo>
                    <a:pt x="412" y="368"/>
                  </a:lnTo>
                  <a:lnTo>
                    <a:pt x="412" y="371"/>
                  </a:lnTo>
                  <a:lnTo>
                    <a:pt x="409" y="371"/>
                  </a:lnTo>
                  <a:lnTo>
                    <a:pt x="404" y="371"/>
                  </a:lnTo>
                  <a:lnTo>
                    <a:pt x="398" y="372"/>
                  </a:lnTo>
                  <a:lnTo>
                    <a:pt x="395" y="372"/>
                  </a:lnTo>
                  <a:lnTo>
                    <a:pt x="390" y="372"/>
                  </a:lnTo>
                  <a:lnTo>
                    <a:pt x="388" y="371"/>
                  </a:lnTo>
                  <a:lnTo>
                    <a:pt x="382" y="372"/>
                  </a:lnTo>
                  <a:lnTo>
                    <a:pt x="378" y="372"/>
                  </a:lnTo>
                  <a:lnTo>
                    <a:pt x="377" y="375"/>
                  </a:lnTo>
                  <a:lnTo>
                    <a:pt x="375" y="377"/>
                  </a:lnTo>
                  <a:lnTo>
                    <a:pt x="370" y="379"/>
                  </a:lnTo>
                  <a:lnTo>
                    <a:pt x="368" y="381"/>
                  </a:lnTo>
                  <a:lnTo>
                    <a:pt x="367" y="384"/>
                  </a:lnTo>
                  <a:lnTo>
                    <a:pt x="362" y="382"/>
                  </a:lnTo>
                  <a:lnTo>
                    <a:pt x="360" y="383"/>
                  </a:lnTo>
                  <a:lnTo>
                    <a:pt x="357" y="384"/>
                  </a:lnTo>
                  <a:lnTo>
                    <a:pt x="346" y="392"/>
                  </a:lnTo>
                  <a:lnTo>
                    <a:pt x="343" y="395"/>
                  </a:lnTo>
                  <a:lnTo>
                    <a:pt x="339" y="397"/>
                  </a:lnTo>
                  <a:lnTo>
                    <a:pt x="335" y="400"/>
                  </a:lnTo>
                  <a:lnTo>
                    <a:pt x="332" y="404"/>
                  </a:lnTo>
                  <a:lnTo>
                    <a:pt x="329" y="406"/>
                  </a:lnTo>
                  <a:lnTo>
                    <a:pt x="326" y="406"/>
                  </a:lnTo>
                  <a:lnTo>
                    <a:pt x="324" y="406"/>
                  </a:lnTo>
                  <a:lnTo>
                    <a:pt x="324" y="408"/>
                  </a:lnTo>
                  <a:lnTo>
                    <a:pt x="326" y="409"/>
                  </a:lnTo>
                  <a:lnTo>
                    <a:pt x="327" y="413"/>
                  </a:lnTo>
                  <a:lnTo>
                    <a:pt x="326" y="416"/>
                  </a:lnTo>
                  <a:lnTo>
                    <a:pt x="326" y="418"/>
                  </a:lnTo>
                  <a:lnTo>
                    <a:pt x="324" y="419"/>
                  </a:lnTo>
                  <a:lnTo>
                    <a:pt x="324" y="420"/>
                  </a:lnTo>
                  <a:lnTo>
                    <a:pt x="326" y="424"/>
                  </a:lnTo>
                  <a:lnTo>
                    <a:pt x="326" y="432"/>
                  </a:lnTo>
                  <a:lnTo>
                    <a:pt x="326" y="439"/>
                  </a:lnTo>
                  <a:lnTo>
                    <a:pt x="326" y="441"/>
                  </a:lnTo>
                  <a:lnTo>
                    <a:pt x="325" y="444"/>
                  </a:lnTo>
                  <a:lnTo>
                    <a:pt x="324" y="449"/>
                  </a:lnTo>
                  <a:lnTo>
                    <a:pt x="322" y="453"/>
                  </a:lnTo>
                  <a:lnTo>
                    <a:pt x="318" y="457"/>
                  </a:lnTo>
                  <a:lnTo>
                    <a:pt x="314" y="460"/>
                  </a:lnTo>
                  <a:lnTo>
                    <a:pt x="309" y="467"/>
                  </a:lnTo>
                  <a:lnTo>
                    <a:pt x="307" y="470"/>
                  </a:lnTo>
                  <a:lnTo>
                    <a:pt x="305" y="477"/>
                  </a:lnTo>
                  <a:lnTo>
                    <a:pt x="302" y="484"/>
                  </a:lnTo>
                  <a:lnTo>
                    <a:pt x="298" y="491"/>
                  </a:lnTo>
                  <a:lnTo>
                    <a:pt x="293" y="495"/>
                  </a:lnTo>
                  <a:lnTo>
                    <a:pt x="289" y="500"/>
                  </a:lnTo>
                  <a:lnTo>
                    <a:pt x="291" y="495"/>
                  </a:lnTo>
                  <a:lnTo>
                    <a:pt x="293" y="491"/>
                  </a:lnTo>
                  <a:lnTo>
                    <a:pt x="297" y="487"/>
                  </a:lnTo>
                  <a:lnTo>
                    <a:pt x="300" y="479"/>
                  </a:lnTo>
                  <a:lnTo>
                    <a:pt x="300" y="477"/>
                  </a:lnTo>
                  <a:lnTo>
                    <a:pt x="298" y="478"/>
                  </a:lnTo>
                  <a:lnTo>
                    <a:pt x="296" y="478"/>
                  </a:lnTo>
                  <a:lnTo>
                    <a:pt x="292" y="477"/>
                  </a:lnTo>
                  <a:lnTo>
                    <a:pt x="292" y="478"/>
                  </a:lnTo>
                  <a:lnTo>
                    <a:pt x="292" y="480"/>
                  </a:lnTo>
                  <a:lnTo>
                    <a:pt x="289" y="488"/>
                  </a:lnTo>
                  <a:lnTo>
                    <a:pt x="287" y="491"/>
                  </a:lnTo>
                  <a:lnTo>
                    <a:pt x="283" y="494"/>
                  </a:lnTo>
                  <a:lnTo>
                    <a:pt x="281" y="496"/>
                  </a:lnTo>
                  <a:lnTo>
                    <a:pt x="280" y="499"/>
                  </a:lnTo>
                  <a:lnTo>
                    <a:pt x="280" y="501"/>
                  </a:lnTo>
                  <a:lnTo>
                    <a:pt x="278" y="513"/>
                  </a:lnTo>
                  <a:lnTo>
                    <a:pt x="275" y="518"/>
                  </a:lnTo>
                  <a:lnTo>
                    <a:pt x="270" y="525"/>
                  </a:lnTo>
                  <a:lnTo>
                    <a:pt x="264" y="532"/>
                  </a:lnTo>
                  <a:lnTo>
                    <a:pt x="263" y="529"/>
                  </a:lnTo>
                  <a:lnTo>
                    <a:pt x="262" y="524"/>
                  </a:lnTo>
                  <a:lnTo>
                    <a:pt x="262" y="522"/>
                  </a:lnTo>
                  <a:lnTo>
                    <a:pt x="266" y="517"/>
                  </a:lnTo>
                  <a:lnTo>
                    <a:pt x="266" y="515"/>
                  </a:lnTo>
                  <a:lnTo>
                    <a:pt x="264" y="513"/>
                  </a:lnTo>
                  <a:lnTo>
                    <a:pt x="263" y="513"/>
                  </a:lnTo>
                  <a:lnTo>
                    <a:pt x="263" y="511"/>
                  </a:lnTo>
                  <a:lnTo>
                    <a:pt x="257" y="504"/>
                  </a:lnTo>
                  <a:lnTo>
                    <a:pt x="255" y="501"/>
                  </a:lnTo>
                  <a:lnTo>
                    <a:pt x="249" y="497"/>
                  </a:lnTo>
                  <a:lnTo>
                    <a:pt x="246" y="495"/>
                  </a:lnTo>
                  <a:lnTo>
                    <a:pt x="242" y="494"/>
                  </a:lnTo>
                  <a:lnTo>
                    <a:pt x="240" y="490"/>
                  </a:lnTo>
                  <a:lnTo>
                    <a:pt x="238" y="488"/>
                  </a:lnTo>
                  <a:lnTo>
                    <a:pt x="234" y="490"/>
                  </a:lnTo>
                  <a:lnTo>
                    <a:pt x="232" y="491"/>
                  </a:lnTo>
                  <a:lnTo>
                    <a:pt x="231" y="488"/>
                  </a:lnTo>
                  <a:lnTo>
                    <a:pt x="227" y="482"/>
                  </a:lnTo>
                  <a:lnTo>
                    <a:pt x="225" y="480"/>
                  </a:lnTo>
                  <a:lnTo>
                    <a:pt x="222" y="477"/>
                  </a:lnTo>
                  <a:lnTo>
                    <a:pt x="221" y="476"/>
                  </a:lnTo>
                  <a:lnTo>
                    <a:pt x="219" y="477"/>
                  </a:lnTo>
                  <a:lnTo>
                    <a:pt x="213" y="479"/>
                  </a:lnTo>
                  <a:lnTo>
                    <a:pt x="210" y="479"/>
                  </a:lnTo>
                  <a:lnTo>
                    <a:pt x="211" y="477"/>
                  </a:lnTo>
                  <a:lnTo>
                    <a:pt x="216" y="471"/>
                  </a:lnTo>
                  <a:lnTo>
                    <a:pt x="227" y="459"/>
                  </a:lnTo>
                  <a:lnTo>
                    <a:pt x="235" y="450"/>
                  </a:lnTo>
                  <a:lnTo>
                    <a:pt x="244" y="440"/>
                  </a:lnTo>
                  <a:lnTo>
                    <a:pt x="247" y="439"/>
                  </a:lnTo>
                  <a:lnTo>
                    <a:pt x="257" y="434"/>
                  </a:lnTo>
                  <a:lnTo>
                    <a:pt x="260" y="432"/>
                  </a:lnTo>
                  <a:lnTo>
                    <a:pt x="261" y="429"/>
                  </a:lnTo>
                  <a:lnTo>
                    <a:pt x="261" y="418"/>
                  </a:lnTo>
                  <a:lnTo>
                    <a:pt x="258" y="411"/>
                  </a:lnTo>
                  <a:lnTo>
                    <a:pt x="257" y="410"/>
                  </a:lnTo>
                  <a:lnTo>
                    <a:pt x="254" y="410"/>
                  </a:lnTo>
                  <a:lnTo>
                    <a:pt x="249" y="411"/>
                  </a:lnTo>
                  <a:close/>
                  <a:moveTo>
                    <a:pt x="305" y="89"/>
                  </a:moveTo>
                  <a:lnTo>
                    <a:pt x="302" y="89"/>
                  </a:lnTo>
                  <a:lnTo>
                    <a:pt x="300" y="85"/>
                  </a:lnTo>
                  <a:lnTo>
                    <a:pt x="299" y="83"/>
                  </a:lnTo>
                  <a:lnTo>
                    <a:pt x="301" y="82"/>
                  </a:lnTo>
                  <a:lnTo>
                    <a:pt x="300" y="78"/>
                  </a:lnTo>
                  <a:lnTo>
                    <a:pt x="300" y="76"/>
                  </a:lnTo>
                  <a:lnTo>
                    <a:pt x="301" y="70"/>
                  </a:lnTo>
                  <a:lnTo>
                    <a:pt x="302" y="69"/>
                  </a:lnTo>
                  <a:lnTo>
                    <a:pt x="305" y="69"/>
                  </a:lnTo>
                  <a:lnTo>
                    <a:pt x="310" y="70"/>
                  </a:lnTo>
                  <a:lnTo>
                    <a:pt x="316" y="71"/>
                  </a:lnTo>
                  <a:lnTo>
                    <a:pt x="319" y="69"/>
                  </a:lnTo>
                  <a:lnTo>
                    <a:pt x="321" y="69"/>
                  </a:lnTo>
                  <a:lnTo>
                    <a:pt x="324" y="71"/>
                  </a:lnTo>
                  <a:lnTo>
                    <a:pt x="326" y="71"/>
                  </a:lnTo>
                  <a:lnTo>
                    <a:pt x="328" y="72"/>
                  </a:lnTo>
                  <a:lnTo>
                    <a:pt x="326" y="75"/>
                  </a:lnTo>
                  <a:lnTo>
                    <a:pt x="325" y="80"/>
                  </a:lnTo>
                  <a:lnTo>
                    <a:pt x="324" y="83"/>
                  </a:lnTo>
                  <a:lnTo>
                    <a:pt x="322" y="85"/>
                  </a:lnTo>
                  <a:lnTo>
                    <a:pt x="319" y="87"/>
                  </a:lnTo>
                  <a:lnTo>
                    <a:pt x="316" y="88"/>
                  </a:lnTo>
                  <a:lnTo>
                    <a:pt x="313" y="88"/>
                  </a:lnTo>
                  <a:lnTo>
                    <a:pt x="309" y="88"/>
                  </a:lnTo>
                  <a:lnTo>
                    <a:pt x="305" y="8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2" name="Freeform 64"/>
            <p:cNvSpPr>
              <a:spLocks/>
            </p:cNvSpPr>
            <p:nvPr/>
          </p:nvSpPr>
          <p:spPr bwMode="auto">
            <a:xfrm>
              <a:off x="4493586" y="5264154"/>
              <a:ext cx="187325" cy="138113"/>
            </a:xfrm>
            <a:custGeom>
              <a:avLst/>
              <a:gdLst/>
              <a:ahLst/>
              <a:cxnLst>
                <a:cxn ang="0">
                  <a:pos x="90" y="35"/>
                </a:cxn>
                <a:cxn ang="0">
                  <a:pos x="89" y="41"/>
                </a:cxn>
                <a:cxn ang="0">
                  <a:pos x="95" y="45"/>
                </a:cxn>
                <a:cxn ang="0">
                  <a:pos x="92" y="49"/>
                </a:cxn>
                <a:cxn ang="0">
                  <a:pos x="97" y="54"/>
                </a:cxn>
                <a:cxn ang="0">
                  <a:pos x="97" y="57"/>
                </a:cxn>
                <a:cxn ang="0">
                  <a:pos x="92" y="55"/>
                </a:cxn>
                <a:cxn ang="0">
                  <a:pos x="89" y="57"/>
                </a:cxn>
                <a:cxn ang="0">
                  <a:pos x="91" y="60"/>
                </a:cxn>
                <a:cxn ang="0">
                  <a:pos x="91" y="64"/>
                </a:cxn>
                <a:cxn ang="0">
                  <a:pos x="87" y="67"/>
                </a:cxn>
                <a:cxn ang="0">
                  <a:pos x="83" y="66"/>
                </a:cxn>
                <a:cxn ang="0">
                  <a:pos x="77" y="72"/>
                </a:cxn>
                <a:cxn ang="0">
                  <a:pos x="73" y="70"/>
                </a:cxn>
                <a:cxn ang="0">
                  <a:pos x="72" y="66"/>
                </a:cxn>
                <a:cxn ang="0">
                  <a:pos x="71" y="57"/>
                </a:cxn>
                <a:cxn ang="0">
                  <a:pos x="68" y="55"/>
                </a:cxn>
                <a:cxn ang="0">
                  <a:pos x="62" y="56"/>
                </a:cxn>
                <a:cxn ang="0">
                  <a:pos x="60" y="59"/>
                </a:cxn>
                <a:cxn ang="0">
                  <a:pos x="58" y="48"/>
                </a:cxn>
                <a:cxn ang="0">
                  <a:pos x="53" y="39"/>
                </a:cxn>
                <a:cxn ang="0">
                  <a:pos x="48" y="36"/>
                </a:cxn>
                <a:cxn ang="0">
                  <a:pos x="39" y="36"/>
                </a:cxn>
                <a:cxn ang="0">
                  <a:pos x="34" y="37"/>
                </a:cxn>
                <a:cxn ang="0">
                  <a:pos x="24" y="49"/>
                </a:cxn>
                <a:cxn ang="0">
                  <a:pos x="23" y="44"/>
                </a:cxn>
                <a:cxn ang="0">
                  <a:pos x="17" y="35"/>
                </a:cxn>
                <a:cxn ang="0">
                  <a:pos x="7" y="30"/>
                </a:cxn>
                <a:cxn ang="0">
                  <a:pos x="6" y="26"/>
                </a:cxn>
                <a:cxn ang="0">
                  <a:pos x="3" y="24"/>
                </a:cxn>
                <a:cxn ang="0">
                  <a:pos x="0" y="22"/>
                </a:cxn>
                <a:cxn ang="0">
                  <a:pos x="0" y="20"/>
                </a:cxn>
                <a:cxn ang="0">
                  <a:pos x="7" y="14"/>
                </a:cxn>
                <a:cxn ang="0">
                  <a:pos x="11" y="13"/>
                </a:cxn>
                <a:cxn ang="0">
                  <a:pos x="16" y="11"/>
                </a:cxn>
                <a:cxn ang="0">
                  <a:pos x="17" y="4"/>
                </a:cxn>
                <a:cxn ang="0">
                  <a:pos x="25" y="0"/>
                </a:cxn>
                <a:cxn ang="0">
                  <a:pos x="32" y="3"/>
                </a:cxn>
                <a:cxn ang="0">
                  <a:pos x="40" y="3"/>
                </a:cxn>
                <a:cxn ang="0">
                  <a:pos x="46" y="3"/>
                </a:cxn>
                <a:cxn ang="0">
                  <a:pos x="48" y="4"/>
                </a:cxn>
                <a:cxn ang="0">
                  <a:pos x="56" y="10"/>
                </a:cxn>
                <a:cxn ang="0">
                  <a:pos x="61" y="6"/>
                </a:cxn>
                <a:cxn ang="0">
                  <a:pos x="65" y="7"/>
                </a:cxn>
                <a:cxn ang="0">
                  <a:pos x="70" y="6"/>
                </a:cxn>
                <a:cxn ang="0">
                  <a:pos x="76" y="2"/>
                </a:cxn>
                <a:cxn ang="0">
                  <a:pos x="79" y="4"/>
                </a:cxn>
                <a:cxn ang="0">
                  <a:pos x="81" y="11"/>
                </a:cxn>
                <a:cxn ang="0">
                  <a:pos x="85" y="16"/>
                </a:cxn>
                <a:cxn ang="0">
                  <a:pos x="89" y="27"/>
                </a:cxn>
              </a:cxnLst>
              <a:rect l="0" t="0" r="r" b="b"/>
              <a:pathLst>
                <a:path w="98" h="72">
                  <a:moveTo>
                    <a:pt x="92" y="33"/>
                  </a:moveTo>
                  <a:lnTo>
                    <a:pt x="90" y="35"/>
                  </a:lnTo>
                  <a:lnTo>
                    <a:pt x="88" y="39"/>
                  </a:lnTo>
                  <a:lnTo>
                    <a:pt x="89" y="41"/>
                  </a:lnTo>
                  <a:lnTo>
                    <a:pt x="94" y="43"/>
                  </a:lnTo>
                  <a:lnTo>
                    <a:pt x="95" y="45"/>
                  </a:lnTo>
                  <a:lnTo>
                    <a:pt x="94" y="47"/>
                  </a:lnTo>
                  <a:lnTo>
                    <a:pt x="92" y="49"/>
                  </a:lnTo>
                  <a:lnTo>
                    <a:pt x="94" y="51"/>
                  </a:lnTo>
                  <a:lnTo>
                    <a:pt x="97" y="54"/>
                  </a:lnTo>
                  <a:lnTo>
                    <a:pt x="98" y="56"/>
                  </a:lnTo>
                  <a:lnTo>
                    <a:pt x="97" y="57"/>
                  </a:lnTo>
                  <a:lnTo>
                    <a:pt x="95" y="57"/>
                  </a:lnTo>
                  <a:lnTo>
                    <a:pt x="92" y="55"/>
                  </a:lnTo>
                  <a:lnTo>
                    <a:pt x="90" y="55"/>
                  </a:lnTo>
                  <a:lnTo>
                    <a:pt x="89" y="57"/>
                  </a:lnTo>
                  <a:lnTo>
                    <a:pt x="89" y="57"/>
                  </a:lnTo>
                  <a:lnTo>
                    <a:pt x="91" y="60"/>
                  </a:lnTo>
                  <a:lnTo>
                    <a:pt x="92" y="62"/>
                  </a:lnTo>
                  <a:lnTo>
                    <a:pt x="91" y="64"/>
                  </a:lnTo>
                  <a:lnTo>
                    <a:pt x="87" y="67"/>
                  </a:lnTo>
                  <a:lnTo>
                    <a:pt x="87" y="67"/>
                  </a:lnTo>
                  <a:lnTo>
                    <a:pt x="85" y="66"/>
                  </a:lnTo>
                  <a:lnTo>
                    <a:pt x="83" y="66"/>
                  </a:lnTo>
                  <a:lnTo>
                    <a:pt x="82" y="66"/>
                  </a:lnTo>
                  <a:lnTo>
                    <a:pt x="77" y="72"/>
                  </a:lnTo>
                  <a:lnTo>
                    <a:pt x="76" y="72"/>
                  </a:lnTo>
                  <a:lnTo>
                    <a:pt x="73" y="70"/>
                  </a:lnTo>
                  <a:lnTo>
                    <a:pt x="72" y="68"/>
                  </a:lnTo>
                  <a:lnTo>
                    <a:pt x="72" y="66"/>
                  </a:lnTo>
                  <a:lnTo>
                    <a:pt x="72" y="62"/>
                  </a:lnTo>
                  <a:lnTo>
                    <a:pt x="71" y="57"/>
                  </a:lnTo>
                  <a:lnTo>
                    <a:pt x="70" y="55"/>
                  </a:lnTo>
                  <a:lnTo>
                    <a:pt x="68" y="55"/>
                  </a:lnTo>
                  <a:lnTo>
                    <a:pt x="65" y="55"/>
                  </a:lnTo>
                  <a:lnTo>
                    <a:pt x="62" y="56"/>
                  </a:lnTo>
                  <a:lnTo>
                    <a:pt x="61" y="57"/>
                  </a:lnTo>
                  <a:lnTo>
                    <a:pt x="60" y="59"/>
                  </a:lnTo>
                  <a:lnTo>
                    <a:pt x="58" y="55"/>
                  </a:lnTo>
                  <a:lnTo>
                    <a:pt x="58" y="48"/>
                  </a:lnTo>
                  <a:lnTo>
                    <a:pt x="56" y="43"/>
                  </a:lnTo>
                  <a:lnTo>
                    <a:pt x="53" y="39"/>
                  </a:lnTo>
                  <a:lnTo>
                    <a:pt x="51" y="37"/>
                  </a:lnTo>
                  <a:lnTo>
                    <a:pt x="48" y="36"/>
                  </a:lnTo>
                  <a:lnTo>
                    <a:pt x="46" y="35"/>
                  </a:lnTo>
                  <a:lnTo>
                    <a:pt x="39" y="36"/>
                  </a:lnTo>
                  <a:lnTo>
                    <a:pt x="35" y="36"/>
                  </a:lnTo>
                  <a:lnTo>
                    <a:pt x="34" y="37"/>
                  </a:lnTo>
                  <a:lnTo>
                    <a:pt x="30" y="42"/>
                  </a:lnTo>
                  <a:lnTo>
                    <a:pt x="24" y="49"/>
                  </a:lnTo>
                  <a:lnTo>
                    <a:pt x="24" y="47"/>
                  </a:lnTo>
                  <a:lnTo>
                    <a:pt x="23" y="44"/>
                  </a:lnTo>
                  <a:lnTo>
                    <a:pt x="18" y="39"/>
                  </a:lnTo>
                  <a:lnTo>
                    <a:pt x="17" y="35"/>
                  </a:lnTo>
                  <a:lnTo>
                    <a:pt x="13" y="33"/>
                  </a:lnTo>
                  <a:lnTo>
                    <a:pt x="7" y="30"/>
                  </a:lnTo>
                  <a:lnTo>
                    <a:pt x="5" y="28"/>
                  </a:lnTo>
                  <a:lnTo>
                    <a:pt x="6" y="26"/>
                  </a:lnTo>
                  <a:lnTo>
                    <a:pt x="6" y="24"/>
                  </a:lnTo>
                  <a:lnTo>
                    <a:pt x="3" y="24"/>
                  </a:lnTo>
                  <a:lnTo>
                    <a:pt x="1" y="23"/>
                  </a:lnTo>
                  <a:lnTo>
                    <a:pt x="0" y="22"/>
                  </a:lnTo>
                  <a:lnTo>
                    <a:pt x="1" y="20"/>
                  </a:lnTo>
                  <a:lnTo>
                    <a:pt x="0" y="20"/>
                  </a:lnTo>
                  <a:lnTo>
                    <a:pt x="2" y="18"/>
                  </a:lnTo>
                  <a:lnTo>
                    <a:pt x="7" y="14"/>
                  </a:lnTo>
                  <a:lnTo>
                    <a:pt x="9" y="13"/>
                  </a:lnTo>
                  <a:lnTo>
                    <a:pt x="11" y="13"/>
                  </a:lnTo>
                  <a:lnTo>
                    <a:pt x="14" y="12"/>
                  </a:lnTo>
                  <a:lnTo>
                    <a:pt x="16" y="11"/>
                  </a:lnTo>
                  <a:lnTo>
                    <a:pt x="17" y="9"/>
                  </a:lnTo>
                  <a:lnTo>
                    <a:pt x="17" y="4"/>
                  </a:lnTo>
                  <a:lnTo>
                    <a:pt x="17" y="0"/>
                  </a:lnTo>
                  <a:lnTo>
                    <a:pt x="25" y="0"/>
                  </a:lnTo>
                  <a:lnTo>
                    <a:pt x="29" y="2"/>
                  </a:lnTo>
                  <a:lnTo>
                    <a:pt x="32" y="3"/>
                  </a:lnTo>
                  <a:lnTo>
                    <a:pt x="36" y="3"/>
                  </a:lnTo>
                  <a:lnTo>
                    <a:pt x="40" y="3"/>
                  </a:lnTo>
                  <a:lnTo>
                    <a:pt x="46" y="3"/>
                  </a:lnTo>
                  <a:lnTo>
                    <a:pt x="46" y="3"/>
                  </a:lnTo>
                  <a:lnTo>
                    <a:pt x="47" y="3"/>
                  </a:lnTo>
                  <a:lnTo>
                    <a:pt x="48" y="4"/>
                  </a:lnTo>
                  <a:lnTo>
                    <a:pt x="53" y="8"/>
                  </a:lnTo>
                  <a:lnTo>
                    <a:pt x="56" y="10"/>
                  </a:lnTo>
                  <a:lnTo>
                    <a:pt x="58" y="8"/>
                  </a:lnTo>
                  <a:lnTo>
                    <a:pt x="61" y="6"/>
                  </a:lnTo>
                  <a:lnTo>
                    <a:pt x="62" y="6"/>
                  </a:lnTo>
                  <a:lnTo>
                    <a:pt x="65" y="7"/>
                  </a:lnTo>
                  <a:lnTo>
                    <a:pt x="68" y="8"/>
                  </a:lnTo>
                  <a:lnTo>
                    <a:pt x="70" y="6"/>
                  </a:lnTo>
                  <a:lnTo>
                    <a:pt x="72" y="4"/>
                  </a:lnTo>
                  <a:lnTo>
                    <a:pt x="76" y="2"/>
                  </a:lnTo>
                  <a:lnTo>
                    <a:pt x="78" y="2"/>
                  </a:lnTo>
                  <a:lnTo>
                    <a:pt x="79" y="4"/>
                  </a:lnTo>
                  <a:lnTo>
                    <a:pt x="80" y="6"/>
                  </a:lnTo>
                  <a:lnTo>
                    <a:pt x="81" y="11"/>
                  </a:lnTo>
                  <a:lnTo>
                    <a:pt x="83" y="13"/>
                  </a:lnTo>
                  <a:lnTo>
                    <a:pt x="85" y="16"/>
                  </a:lnTo>
                  <a:lnTo>
                    <a:pt x="88" y="21"/>
                  </a:lnTo>
                  <a:lnTo>
                    <a:pt x="89" y="27"/>
                  </a:lnTo>
                  <a:lnTo>
                    <a:pt x="92" y="3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3" name="Freeform 65"/>
            <p:cNvSpPr>
              <a:spLocks/>
            </p:cNvSpPr>
            <p:nvPr/>
          </p:nvSpPr>
          <p:spPr bwMode="auto">
            <a:xfrm>
              <a:off x="4565023" y="4941888"/>
              <a:ext cx="403224" cy="387350"/>
            </a:xfrm>
            <a:custGeom>
              <a:avLst/>
              <a:gdLst/>
              <a:ahLst/>
              <a:cxnLst>
                <a:cxn ang="0">
                  <a:pos x="100" y="5"/>
                </a:cxn>
                <a:cxn ang="0">
                  <a:pos x="136" y="31"/>
                </a:cxn>
                <a:cxn ang="0">
                  <a:pos x="157" y="46"/>
                </a:cxn>
                <a:cxn ang="0">
                  <a:pos x="171" y="59"/>
                </a:cxn>
                <a:cxn ang="0">
                  <a:pos x="181" y="68"/>
                </a:cxn>
                <a:cxn ang="0">
                  <a:pos x="188" y="70"/>
                </a:cxn>
                <a:cxn ang="0">
                  <a:pos x="196" y="72"/>
                </a:cxn>
                <a:cxn ang="0">
                  <a:pos x="198" y="81"/>
                </a:cxn>
                <a:cxn ang="0">
                  <a:pos x="211" y="89"/>
                </a:cxn>
                <a:cxn ang="0">
                  <a:pos x="211" y="113"/>
                </a:cxn>
                <a:cxn ang="0">
                  <a:pos x="204" y="131"/>
                </a:cxn>
                <a:cxn ang="0">
                  <a:pos x="186" y="134"/>
                </a:cxn>
                <a:cxn ang="0">
                  <a:pos x="171" y="138"/>
                </a:cxn>
                <a:cxn ang="0">
                  <a:pos x="160" y="138"/>
                </a:cxn>
                <a:cxn ang="0">
                  <a:pos x="150" y="137"/>
                </a:cxn>
                <a:cxn ang="0">
                  <a:pos x="135" y="144"/>
                </a:cxn>
                <a:cxn ang="0">
                  <a:pos x="130" y="150"/>
                </a:cxn>
                <a:cxn ang="0">
                  <a:pos x="124" y="148"/>
                </a:cxn>
                <a:cxn ang="0">
                  <a:pos x="115" y="161"/>
                </a:cxn>
                <a:cxn ang="0">
                  <a:pos x="108" y="161"/>
                </a:cxn>
                <a:cxn ang="0">
                  <a:pos x="102" y="161"/>
                </a:cxn>
                <a:cxn ang="0">
                  <a:pos x="97" y="177"/>
                </a:cxn>
                <a:cxn ang="0">
                  <a:pos x="90" y="180"/>
                </a:cxn>
                <a:cxn ang="0">
                  <a:pos x="88" y="191"/>
                </a:cxn>
                <a:cxn ang="0">
                  <a:pos x="85" y="199"/>
                </a:cxn>
                <a:cxn ang="0">
                  <a:pos x="81" y="203"/>
                </a:cxn>
                <a:cxn ang="0">
                  <a:pos x="77" y="199"/>
                </a:cxn>
                <a:cxn ang="0">
                  <a:pos x="75" y="196"/>
                </a:cxn>
                <a:cxn ang="0">
                  <a:pos x="68" y="202"/>
                </a:cxn>
                <a:cxn ang="0">
                  <a:pos x="60" y="199"/>
                </a:cxn>
                <a:cxn ang="0">
                  <a:pos x="52" y="197"/>
                </a:cxn>
                <a:cxn ang="0">
                  <a:pos x="46" y="183"/>
                </a:cxn>
                <a:cxn ang="0">
                  <a:pos x="42" y="174"/>
                </a:cxn>
                <a:cxn ang="0">
                  <a:pos x="35" y="174"/>
                </a:cxn>
                <a:cxn ang="0">
                  <a:pos x="28" y="177"/>
                </a:cxn>
                <a:cxn ang="0">
                  <a:pos x="21" y="178"/>
                </a:cxn>
                <a:cxn ang="0">
                  <a:pos x="11" y="174"/>
                </a:cxn>
                <a:cxn ang="0">
                  <a:pos x="10" y="172"/>
                </a:cxn>
                <a:cxn ang="0">
                  <a:pos x="8" y="161"/>
                </a:cxn>
                <a:cxn ang="0">
                  <a:pos x="2" y="156"/>
                </a:cxn>
                <a:cxn ang="0">
                  <a:pos x="0" y="143"/>
                </a:cxn>
                <a:cxn ang="0">
                  <a:pos x="5" y="135"/>
                </a:cxn>
                <a:cxn ang="0">
                  <a:pos x="10" y="130"/>
                </a:cxn>
                <a:cxn ang="0">
                  <a:pos x="16" y="137"/>
                </a:cxn>
                <a:cxn ang="0">
                  <a:pos x="19" y="134"/>
                </a:cxn>
                <a:cxn ang="0">
                  <a:pos x="27" y="134"/>
                </a:cxn>
                <a:cxn ang="0">
                  <a:pos x="37" y="132"/>
                </a:cxn>
                <a:cxn ang="0">
                  <a:pos x="88" y="122"/>
                </a:cxn>
                <a:cxn ang="0">
                  <a:pos x="82" y="94"/>
                </a:cxn>
                <a:cxn ang="0">
                  <a:pos x="78" y="57"/>
                </a:cxn>
                <a:cxn ang="0">
                  <a:pos x="91" y="2"/>
                </a:cxn>
              </a:cxnLst>
              <a:rect l="0" t="0" r="r" b="b"/>
              <a:pathLst>
                <a:path w="212" h="204">
                  <a:moveTo>
                    <a:pt x="94" y="0"/>
                  </a:moveTo>
                  <a:lnTo>
                    <a:pt x="95" y="1"/>
                  </a:lnTo>
                  <a:lnTo>
                    <a:pt x="100" y="5"/>
                  </a:lnTo>
                  <a:lnTo>
                    <a:pt x="112" y="13"/>
                  </a:lnTo>
                  <a:lnTo>
                    <a:pt x="117" y="17"/>
                  </a:lnTo>
                  <a:lnTo>
                    <a:pt x="136" y="31"/>
                  </a:lnTo>
                  <a:lnTo>
                    <a:pt x="147" y="39"/>
                  </a:lnTo>
                  <a:lnTo>
                    <a:pt x="154" y="44"/>
                  </a:lnTo>
                  <a:lnTo>
                    <a:pt x="157" y="46"/>
                  </a:lnTo>
                  <a:lnTo>
                    <a:pt x="171" y="55"/>
                  </a:lnTo>
                  <a:lnTo>
                    <a:pt x="172" y="56"/>
                  </a:lnTo>
                  <a:lnTo>
                    <a:pt x="171" y="59"/>
                  </a:lnTo>
                  <a:lnTo>
                    <a:pt x="172" y="60"/>
                  </a:lnTo>
                  <a:lnTo>
                    <a:pt x="174" y="62"/>
                  </a:lnTo>
                  <a:lnTo>
                    <a:pt x="181" y="68"/>
                  </a:lnTo>
                  <a:lnTo>
                    <a:pt x="182" y="68"/>
                  </a:lnTo>
                  <a:lnTo>
                    <a:pt x="185" y="66"/>
                  </a:lnTo>
                  <a:lnTo>
                    <a:pt x="188" y="70"/>
                  </a:lnTo>
                  <a:lnTo>
                    <a:pt x="190" y="71"/>
                  </a:lnTo>
                  <a:lnTo>
                    <a:pt x="195" y="71"/>
                  </a:lnTo>
                  <a:lnTo>
                    <a:pt x="196" y="72"/>
                  </a:lnTo>
                  <a:lnTo>
                    <a:pt x="198" y="74"/>
                  </a:lnTo>
                  <a:lnTo>
                    <a:pt x="199" y="77"/>
                  </a:lnTo>
                  <a:lnTo>
                    <a:pt x="198" y="81"/>
                  </a:lnTo>
                  <a:lnTo>
                    <a:pt x="198" y="85"/>
                  </a:lnTo>
                  <a:lnTo>
                    <a:pt x="211" y="82"/>
                  </a:lnTo>
                  <a:lnTo>
                    <a:pt x="211" y="89"/>
                  </a:lnTo>
                  <a:lnTo>
                    <a:pt x="212" y="102"/>
                  </a:lnTo>
                  <a:lnTo>
                    <a:pt x="212" y="108"/>
                  </a:lnTo>
                  <a:lnTo>
                    <a:pt x="211" y="113"/>
                  </a:lnTo>
                  <a:lnTo>
                    <a:pt x="210" y="119"/>
                  </a:lnTo>
                  <a:lnTo>
                    <a:pt x="208" y="126"/>
                  </a:lnTo>
                  <a:lnTo>
                    <a:pt x="204" y="131"/>
                  </a:lnTo>
                  <a:lnTo>
                    <a:pt x="202" y="133"/>
                  </a:lnTo>
                  <a:lnTo>
                    <a:pt x="201" y="134"/>
                  </a:lnTo>
                  <a:lnTo>
                    <a:pt x="186" y="134"/>
                  </a:lnTo>
                  <a:lnTo>
                    <a:pt x="175" y="135"/>
                  </a:lnTo>
                  <a:lnTo>
                    <a:pt x="174" y="135"/>
                  </a:lnTo>
                  <a:lnTo>
                    <a:pt x="171" y="138"/>
                  </a:lnTo>
                  <a:lnTo>
                    <a:pt x="168" y="139"/>
                  </a:lnTo>
                  <a:lnTo>
                    <a:pt x="164" y="139"/>
                  </a:lnTo>
                  <a:lnTo>
                    <a:pt x="160" y="138"/>
                  </a:lnTo>
                  <a:lnTo>
                    <a:pt x="154" y="138"/>
                  </a:lnTo>
                  <a:lnTo>
                    <a:pt x="152" y="137"/>
                  </a:lnTo>
                  <a:lnTo>
                    <a:pt x="150" y="137"/>
                  </a:lnTo>
                  <a:lnTo>
                    <a:pt x="148" y="137"/>
                  </a:lnTo>
                  <a:lnTo>
                    <a:pt x="141" y="141"/>
                  </a:lnTo>
                  <a:lnTo>
                    <a:pt x="135" y="144"/>
                  </a:lnTo>
                  <a:lnTo>
                    <a:pt x="133" y="145"/>
                  </a:lnTo>
                  <a:lnTo>
                    <a:pt x="132" y="150"/>
                  </a:lnTo>
                  <a:lnTo>
                    <a:pt x="130" y="150"/>
                  </a:lnTo>
                  <a:lnTo>
                    <a:pt x="128" y="149"/>
                  </a:lnTo>
                  <a:lnTo>
                    <a:pt x="125" y="147"/>
                  </a:lnTo>
                  <a:lnTo>
                    <a:pt x="124" y="148"/>
                  </a:lnTo>
                  <a:lnTo>
                    <a:pt x="120" y="152"/>
                  </a:lnTo>
                  <a:lnTo>
                    <a:pt x="117" y="156"/>
                  </a:lnTo>
                  <a:lnTo>
                    <a:pt x="115" y="161"/>
                  </a:lnTo>
                  <a:lnTo>
                    <a:pt x="114" y="162"/>
                  </a:lnTo>
                  <a:lnTo>
                    <a:pt x="111" y="163"/>
                  </a:lnTo>
                  <a:lnTo>
                    <a:pt x="108" y="161"/>
                  </a:lnTo>
                  <a:lnTo>
                    <a:pt x="106" y="159"/>
                  </a:lnTo>
                  <a:lnTo>
                    <a:pt x="105" y="159"/>
                  </a:lnTo>
                  <a:lnTo>
                    <a:pt x="102" y="161"/>
                  </a:lnTo>
                  <a:lnTo>
                    <a:pt x="100" y="169"/>
                  </a:lnTo>
                  <a:lnTo>
                    <a:pt x="99" y="175"/>
                  </a:lnTo>
                  <a:lnTo>
                    <a:pt x="97" y="177"/>
                  </a:lnTo>
                  <a:lnTo>
                    <a:pt x="94" y="179"/>
                  </a:lnTo>
                  <a:lnTo>
                    <a:pt x="91" y="180"/>
                  </a:lnTo>
                  <a:lnTo>
                    <a:pt x="90" y="180"/>
                  </a:lnTo>
                  <a:lnTo>
                    <a:pt x="89" y="181"/>
                  </a:lnTo>
                  <a:lnTo>
                    <a:pt x="89" y="186"/>
                  </a:lnTo>
                  <a:lnTo>
                    <a:pt x="88" y="191"/>
                  </a:lnTo>
                  <a:lnTo>
                    <a:pt x="87" y="196"/>
                  </a:lnTo>
                  <a:lnTo>
                    <a:pt x="86" y="198"/>
                  </a:lnTo>
                  <a:lnTo>
                    <a:pt x="85" y="199"/>
                  </a:lnTo>
                  <a:lnTo>
                    <a:pt x="85" y="200"/>
                  </a:lnTo>
                  <a:lnTo>
                    <a:pt x="84" y="200"/>
                  </a:lnTo>
                  <a:lnTo>
                    <a:pt x="81" y="203"/>
                  </a:lnTo>
                  <a:lnTo>
                    <a:pt x="79" y="203"/>
                  </a:lnTo>
                  <a:lnTo>
                    <a:pt x="78" y="201"/>
                  </a:lnTo>
                  <a:lnTo>
                    <a:pt x="77" y="199"/>
                  </a:lnTo>
                  <a:lnTo>
                    <a:pt x="77" y="197"/>
                  </a:lnTo>
                  <a:lnTo>
                    <a:pt x="76" y="196"/>
                  </a:lnTo>
                  <a:lnTo>
                    <a:pt x="75" y="196"/>
                  </a:lnTo>
                  <a:lnTo>
                    <a:pt x="73" y="197"/>
                  </a:lnTo>
                  <a:lnTo>
                    <a:pt x="70" y="200"/>
                  </a:lnTo>
                  <a:lnTo>
                    <a:pt x="68" y="202"/>
                  </a:lnTo>
                  <a:lnTo>
                    <a:pt x="66" y="204"/>
                  </a:lnTo>
                  <a:lnTo>
                    <a:pt x="63" y="201"/>
                  </a:lnTo>
                  <a:lnTo>
                    <a:pt x="60" y="199"/>
                  </a:lnTo>
                  <a:lnTo>
                    <a:pt x="58" y="200"/>
                  </a:lnTo>
                  <a:lnTo>
                    <a:pt x="55" y="203"/>
                  </a:lnTo>
                  <a:lnTo>
                    <a:pt x="52" y="197"/>
                  </a:lnTo>
                  <a:lnTo>
                    <a:pt x="51" y="191"/>
                  </a:lnTo>
                  <a:lnTo>
                    <a:pt x="48" y="186"/>
                  </a:lnTo>
                  <a:lnTo>
                    <a:pt x="46" y="183"/>
                  </a:lnTo>
                  <a:lnTo>
                    <a:pt x="44" y="181"/>
                  </a:lnTo>
                  <a:lnTo>
                    <a:pt x="43" y="176"/>
                  </a:lnTo>
                  <a:lnTo>
                    <a:pt x="42" y="174"/>
                  </a:lnTo>
                  <a:lnTo>
                    <a:pt x="41" y="172"/>
                  </a:lnTo>
                  <a:lnTo>
                    <a:pt x="39" y="172"/>
                  </a:lnTo>
                  <a:lnTo>
                    <a:pt x="35" y="174"/>
                  </a:lnTo>
                  <a:lnTo>
                    <a:pt x="33" y="176"/>
                  </a:lnTo>
                  <a:lnTo>
                    <a:pt x="31" y="178"/>
                  </a:lnTo>
                  <a:lnTo>
                    <a:pt x="28" y="177"/>
                  </a:lnTo>
                  <a:lnTo>
                    <a:pt x="25" y="176"/>
                  </a:lnTo>
                  <a:lnTo>
                    <a:pt x="24" y="176"/>
                  </a:lnTo>
                  <a:lnTo>
                    <a:pt x="21" y="178"/>
                  </a:lnTo>
                  <a:lnTo>
                    <a:pt x="19" y="180"/>
                  </a:lnTo>
                  <a:lnTo>
                    <a:pt x="16" y="178"/>
                  </a:lnTo>
                  <a:lnTo>
                    <a:pt x="11" y="174"/>
                  </a:lnTo>
                  <a:lnTo>
                    <a:pt x="10" y="173"/>
                  </a:lnTo>
                  <a:lnTo>
                    <a:pt x="9" y="173"/>
                  </a:lnTo>
                  <a:lnTo>
                    <a:pt x="10" y="172"/>
                  </a:lnTo>
                  <a:lnTo>
                    <a:pt x="10" y="168"/>
                  </a:lnTo>
                  <a:lnTo>
                    <a:pt x="9" y="164"/>
                  </a:lnTo>
                  <a:lnTo>
                    <a:pt x="8" y="161"/>
                  </a:lnTo>
                  <a:lnTo>
                    <a:pt x="5" y="159"/>
                  </a:lnTo>
                  <a:lnTo>
                    <a:pt x="4" y="158"/>
                  </a:lnTo>
                  <a:lnTo>
                    <a:pt x="2" y="156"/>
                  </a:lnTo>
                  <a:lnTo>
                    <a:pt x="1" y="152"/>
                  </a:lnTo>
                  <a:lnTo>
                    <a:pt x="0" y="145"/>
                  </a:lnTo>
                  <a:lnTo>
                    <a:pt x="0" y="143"/>
                  </a:lnTo>
                  <a:lnTo>
                    <a:pt x="3" y="141"/>
                  </a:lnTo>
                  <a:lnTo>
                    <a:pt x="5" y="139"/>
                  </a:lnTo>
                  <a:lnTo>
                    <a:pt x="5" y="135"/>
                  </a:lnTo>
                  <a:lnTo>
                    <a:pt x="6" y="132"/>
                  </a:lnTo>
                  <a:lnTo>
                    <a:pt x="8" y="130"/>
                  </a:lnTo>
                  <a:lnTo>
                    <a:pt x="10" y="130"/>
                  </a:lnTo>
                  <a:lnTo>
                    <a:pt x="12" y="131"/>
                  </a:lnTo>
                  <a:lnTo>
                    <a:pt x="15" y="135"/>
                  </a:lnTo>
                  <a:lnTo>
                    <a:pt x="16" y="137"/>
                  </a:lnTo>
                  <a:lnTo>
                    <a:pt x="19" y="137"/>
                  </a:lnTo>
                  <a:lnTo>
                    <a:pt x="19" y="135"/>
                  </a:lnTo>
                  <a:lnTo>
                    <a:pt x="19" y="134"/>
                  </a:lnTo>
                  <a:lnTo>
                    <a:pt x="19" y="132"/>
                  </a:lnTo>
                  <a:lnTo>
                    <a:pt x="22" y="133"/>
                  </a:lnTo>
                  <a:lnTo>
                    <a:pt x="27" y="134"/>
                  </a:lnTo>
                  <a:lnTo>
                    <a:pt x="30" y="134"/>
                  </a:lnTo>
                  <a:lnTo>
                    <a:pt x="32" y="134"/>
                  </a:lnTo>
                  <a:lnTo>
                    <a:pt x="37" y="132"/>
                  </a:lnTo>
                  <a:lnTo>
                    <a:pt x="49" y="132"/>
                  </a:lnTo>
                  <a:lnTo>
                    <a:pt x="86" y="132"/>
                  </a:lnTo>
                  <a:lnTo>
                    <a:pt x="88" y="122"/>
                  </a:lnTo>
                  <a:lnTo>
                    <a:pt x="84" y="117"/>
                  </a:lnTo>
                  <a:lnTo>
                    <a:pt x="83" y="108"/>
                  </a:lnTo>
                  <a:lnTo>
                    <a:pt x="82" y="94"/>
                  </a:lnTo>
                  <a:lnTo>
                    <a:pt x="80" y="77"/>
                  </a:lnTo>
                  <a:lnTo>
                    <a:pt x="79" y="66"/>
                  </a:lnTo>
                  <a:lnTo>
                    <a:pt x="78" y="57"/>
                  </a:lnTo>
                  <a:lnTo>
                    <a:pt x="73" y="7"/>
                  </a:lnTo>
                  <a:lnTo>
                    <a:pt x="72" y="2"/>
                  </a:lnTo>
                  <a:lnTo>
                    <a:pt x="91" y="2"/>
                  </a:lnTo>
                  <a:lnTo>
                    <a:pt x="94" y="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4" name="Freeform 66"/>
            <p:cNvSpPr>
              <a:spLocks/>
            </p:cNvSpPr>
            <p:nvPr/>
          </p:nvSpPr>
          <p:spPr bwMode="auto">
            <a:xfrm>
              <a:off x="5249236" y="4329116"/>
              <a:ext cx="95250" cy="92075"/>
            </a:xfrm>
            <a:custGeom>
              <a:avLst/>
              <a:gdLst/>
              <a:ahLst/>
              <a:cxnLst>
                <a:cxn ang="0">
                  <a:pos x="23" y="42"/>
                </a:cxn>
                <a:cxn ang="0">
                  <a:pos x="23" y="38"/>
                </a:cxn>
                <a:cxn ang="0">
                  <a:pos x="20" y="36"/>
                </a:cxn>
                <a:cxn ang="0">
                  <a:pos x="19" y="32"/>
                </a:cxn>
                <a:cxn ang="0">
                  <a:pos x="14" y="27"/>
                </a:cxn>
                <a:cxn ang="0">
                  <a:pos x="12" y="25"/>
                </a:cxn>
                <a:cxn ang="0">
                  <a:pos x="8" y="22"/>
                </a:cxn>
                <a:cxn ang="0">
                  <a:pos x="7" y="19"/>
                </a:cxn>
                <a:cxn ang="0">
                  <a:pos x="6" y="17"/>
                </a:cxn>
                <a:cxn ang="0">
                  <a:pos x="5" y="15"/>
                </a:cxn>
                <a:cxn ang="0">
                  <a:pos x="3" y="10"/>
                </a:cxn>
                <a:cxn ang="0">
                  <a:pos x="1" y="9"/>
                </a:cxn>
                <a:cxn ang="0">
                  <a:pos x="1" y="7"/>
                </a:cxn>
                <a:cxn ang="0">
                  <a:pos x="0" y="3"/>
                </a:cxn>
                <a:cxn ang="0">
                  <a:pos x="2" y="0"/>
                </a:cxn>
                <a:cxn ang="0">
                  <a:pos x="5" y="3"/>
                </a:cxn>
                <a:cxn ang="0">
                  <a:pos x="9" y="3"/>
                </a:cxn>
                <a:cxn ang="0">
                  <a:pos x="11" y="0"/>
                </a:cxn>
                <a:cxn ang="0">
                  <a:pos x="14" y="1"/>
                </a:cxn>
                <a:cxn ang="0">
                  <a:pos x="16" y="0"/>
                </a:cxn>
                <a:cxn ang="0">
                  <a:pos x="19" y="2"/>
                </a:cxn>
                <a:cxn ang="0">
                  <a:pos x="21" y="2"/>
                </a:cxn>
                <a:cxn ang="0">
                  <a:pos x="24" y="2"/>
                </a:cxn>
                <a:cxn ang="0">
                  <a:pos x="27" y="3"/>
                </a:cxn>
                <a:cxn ang="0">
                  <a:pos x="30" y="2"/>
                </a:cxn>
                <a:cxn ang="0">
                  <a:pos x="32" y="3"/>
                </a:cxn>
                <a:cxn ang="0">
                  <a:pos x="34" y="3"/>
                </a:cxn>
                <a:cxn ang="0">
                  <a:pos x="36" y="3"/>
                </a:cxn>
                <a:cxn ang="0">
                  <a:pos x="38" y="3"/>
                </a:cxn>
                <a:cxn ang="0">
                  <a:pos x="39" y="5"/>
                </a:cxn>
                <a:cxn ang="0">
                  <a:pos x="41" y="7"/>
                </a:cxn>
                <a:cxn ang="0">
                  <a:pos x="44" y="6"/>
                </a:cxn>
                <a:cxn ang="0">
                  <a:pos x="46" y="6"/>
                </a:cxn>
                <a:cxn ang="0">
                  <a:pos x="46" y="9"/>
                </a:cxn>
                <a:cxn ang="0">
                  <a:pos x="44" y="13"/>
                </a:cxn>
                <a:cxn ang="0">
                  <a:pos x="44" y="15"/>
                </a:cxn>
                <a:cxn ang="0">
                  <a:pos x="44" y="17"/>
                </a:cxn>
                <a:cxn ang="0">
                  <a:pos x="46" y="18"/>
                </a:cxn>
                <a:cxn ang="0">
                  <a:pos x="48" y="21"/>
                </a:cxn>
                <a:cxn ang="0">
                  <a:pos x="50" y="22"/>
                </a:cxn>
                <a:cxn ang="0">
                  <a:pos x="48" y="24"/>
                </a:cxn>
                <a:cxn ang="0">
                  <a:pos x="46" y="23"/>
                </a:cxn>
                <a:cxn ang="0">
                  <a:pos x="47" y="25"/>
                </a:cxn>
                <a:cxn ang="0">
                  <a:pos x="49" y="29"/>
                </a:cxn>
                <a:cxn ang="0">
                  <a:pos x="48" y="30"/>
                </a:cxn>
                <a:cxn ang="0">
                  <a:pos x="46" y="30"/>
                </a:cxn>
                <a:cxn ang="0">
                  <a:pos x="45" y="31"/>
                </a:cxn>
                <a:cxn ang="0">
                  <a:pos x="43" y="31"/>
                </a:cxn>
                <a:cxn ang="0">
                  <a:pos x="42" y="32"/>
                </a:cxn>
                <a:cxn ang="0">
                  <a:pos x="43" y="35"/>
                </a:cxn>
                <a:cxn ang="0">
                  <a:pos x="42" y="36"/>
                </a:cxn>
                <a:cxn ang="0">
                  <a:pos x="40" y="35"/>
                </a:cxn>
                <a:cxn ang="0">
                  <a:pos x="38" y="36"/>
                </a:cxn>
                <a:cxn ang="0">
                  <a:pos x="37" y="38"/>
                </a:cxn>
                <a:cxn ang="0">
                  <a:pos x="37" y="40"/>
                </a:cxn>
                <a:cxn ang="0">
                  <a:pos x="35" y="42"/>
                </a:cxn>
                <a:cxn ang="0">
                  <a:pos x="36" y="44"/>
                </a:cxn>
                <a:cxn ang="0">
                  <a:pos x="37" y="47"/>
                </a:cxn>
                <a:cxn ang="0">
                  <a:pos x="34" y="48"/>
                </a:cxn>
                <a:cxn ang="0">
                  <a:pos x="33" y="47"/>
                </a:cxn>
                <a:cxn ang="0">
                  <a:pos x="29" y="45"/>
                </a:cxn>
                <a:cxn ang="0">
                  <a:pos x="27" y="43"/>
                </a:cxn>
                <a:cxn ang="0">
                  <a:pos x="25" y="42"/>
                </a:cxn>
              </a:cxnLst>
              <a:rect l="0" t="0" r="r" b="b"/>
              <a:pathLst>
                <a:path w="50" h="48">
                  <a:moveTo>
                    <a:pt x="24" y="43"/>
                  </a:moveTo>
                  <a:lnTo>
                    <a:pt x="24" y="42"/>
                  </a:lnTo>
                  <a:lnTo>
                    <a:pt x="23" y="42"/>
                  </a:lnTo>
                  <a:lnTo>
                    <a:pt x="25" y="41"/>
                  </a:lnTo>
                  <a:lnTo>
                    <a:pt x="24" y="39"/>
                  </a:lnTo>
                  <a:lnTo>
                    <a:pt x="23" y="38"/>
                  </a:lnTo>
                  <a:lnTo>
                    <a:pt x="22" y="38"/>
                  </a:lnTo>
                  <a:lnTo>
                    <a:pt x="21" y="36"/>
                  </a:lnTo>
                  <a:lnTo>
                    <a:pt x="20" y="36"/>
                  </a:lnTo>
                  <a:lnTo>
                    <a:pt x="19" y="33"/>
                  </a:lnTo>
                  <a:lnTo>
                    <a:pt x="19" y="32"/>
                  </a:lnTo>
                  <a:lnTo>
                    <a:pt x="19" y="32"/>
                  </a:lnTo>
                  <a:lnTo>
                    <a:pt x="18" y="32"/>
                  </a:lnTo>
                  <a:lnTo>
                    <a:pt x="16" y="30"/>
                  </a:lnTo>
                  <a:lnTo>
                    <a:pt x="14" y="27"/>
                  </a:lnTo>
                  <a:lnTo>
                    <a:pt x="13" y="27"/>
                  </a:lnTo>
                  <a:lnTo>
                    <a:pt x="12" y="27"/>
                  </a:lnTo>
                  <a:lnTo>
                    <a:pt x="12" y="25"/>
                  </a:lnTo>
                  <a:lnTo>
                    <a:pt x="10" y="23"/>
                  </a:lnTo>
                  <a:lnTo>
                    <a:pt x="9" y="22"/>
                  </a:lnTo>
                  <a:lnTo>
                    <a:pt x="8" y="22"/>
                  </a:lnTo>
                  <a:lnTo>
                    <a:pt x="7" y="21"/>
                  </a:lnTo>
                  <a:lnTo>
                    <a:pt x="7" y="20"/>
                  </a:lnTo>
                  <a:lnTo>
                    <a:pt x="7" y="19"/>
                  </a:lnTo>
                  <a:lnTo>
                    <a:pt x="6" y="19"/>
                  </a:lnTo>
                  <a:lnTo>
                    <a:pt x="6" y="18"/>
                  </a:lnTo>
                  <a:lnTo>
                    <a:pt x="6" y="17"/>
                  </a:lnTo>
                  <a:lnTo>
                    <a:pt x="6" y="17"/>
                  </a:lnTo>
                  <a:lnTo>
                    <a:pt x="5" y="16"/>
                  </a:lnTo>
                  <a:lnTo>
                    <a:pt x="5" y="15"/>
                  </a:lnTo>
                  <a:lnTo>
                    <a:pt x="4" y="14"/>
                  </a:lnTo>
                  <a:lnTo>
                    <a:pt x="4" y="12"/>
                  </a:lnTo>
                  <a:lnTo>
                    <a:pt x="3" y="10"/>
                  </a:lnTo>
                  <a:lnTo>
                    <a:pt x="2" y="10"/>
                  </a:lnTo>
                  <a:lnTo>
                    <a:pt x="1" y="10"/>
                  </a:lnTo>
                  <a:lnTo>
                    <a:pt x="1" y="9"/>
                  </a:lnTo>
                  <a:lnTo>
                    <a:pt x="0" y="8"/>
                  </a:lnTo>
                  <a:lnTo>
                    <a:pt x="0" y="8"/>
                  </a:lnTo>
                  <a:lnTo>
                    <a:pt x="1" y="7"/>
                  </a:lnTo>
                  <a:lnTo>
                    <a:pt x="1" y="5"/>
                  </a:lnTo>
                  <a:lnTo>
                    <a:pt x="1" y="5"/>
                  </a:lnTo>
                  <a:lnTo>
                    <a:pt x="0" y="3"/>
                  </a:lnTo>
                  <a:lnTo>
                    <a:pt x="1" y="2"/>
                  </a:lnTo>
                  <a:lnTo>
                    <a:pt x="1" y="1"/>
                  </a:lnTo>
                  <a:lnTo>
                    <a:pt x="2" y="0"/>
                  </a:lnTo>
                  <a:lnTo>
                    <a:pt x="4" y="0"/>
                  </a:lnTo>
                  <a:lnTo>
                    <a:pt x="4" y="2"/>
                  </a:lnTo>
                  <a:lnTo>
                    <a:pt x="5" y="3"/>
                  </a:lnTo>
                  <a:lnTo>
                    <a:pt x="7" y="4"/>
                  </a:lnTo>
                  <a:lnTo>
                    <a:pt x="8" y="5"/>
                  </a:lnTo>
                  <a:lnTo>
                    <a:pt x="9" y="3"/>
                  </a:lnTo>
                  <a:lnTo>
                    <a:pt x="9" y="2"/>
                  </a:lnTo>
                  <a:lnTo>
                    <a:pt x="10" y="0"/>
                  </a:lnTo>
                  <a:lnTo>
                    <a:pt x="11" y="0"/>
                  </a:lnTo>
                  <a:lnTo>
                    <a:pt x="12" y="1"/>
                  </a:lnTo>
                  <a:lnTo>
                    <a:pt x="13" y="1"/>
                  </a:lnTo>
                  <a:lnTo>
                    <a:pt x="14" y="1"/>
                  </a:lnTo>
                  <a:lnTo>
                    <a:pt x="15" y="0"/>
                  </a:lnTo>
                  <a:lnTo>
                    <a:pt x="15" y="0"/>
                  </a:lnTo>
                  <a:lnTo>
                    <a:pt x="16" y="0"/>
                  </a:lnTo>
                  <a:lnTo>
                    <a:pt x="17" y="1"/>
                  </a:lnTo>
                  <a:lnTo>
                    <a:pt x="18" y="2"/>
                  </a:lnTo>
                  <a:lnTo>
                    <a:pt x="19" y="2"/>
                  </a:lnTo>
                  <a:lnTo>
                    <a:pt x="19" y="2"/>
                  </a:lnTo>
                  <a:lnTo>
                    <a:pt x="20" y="1"/>
                  </a:lnTo>
                  <a:lnTo>
                    <a:pt x="21" y="2"/>
                  </a:lnTo>
                  <a:lnTo>
                    <a:pt x="22" y="2"/>
                  </a:lnTo>
                  <a:lnTo>
                    <a:pt x="23" y="2"/>
                  </a:lnTo>
                  <a:lnTo>
                    <a:pt x="24" y="2"/>
                  </a:lnTo>
                  <a:lnTo>
                    <a:pt x="25" y="2"/>
                  </a:lnTo>
                  <a:lnTo>
                    <a:pt x="26" y="3"/>
                  </a:lnTo>
                  <a:lnTo>
                    <a:pt x="27" y="3"/>
                  </a:lnTo>
                  <a:lnTo>
                    <a:pt x="28" y="3"/>
                  </a:lnTo>
                  <a:lnTo>
                    <a:pt x="29" y="2"/>
                  </a:lnTo>
                  <a:lnTo>
                    <a:pt x="30" y="2"/>
                  </a:lnTo>
                  <a:lnTo>
                    <a:pt x="30" y="3"/>
                  </a:lnTo>
                  <a:lnTo>
                    <a:pt x="31" y="3"/>
                  </a:lnTo>
                  <a:lnTo>
                    <a:pt x="32" y="3"/>
                  </a:lnTo>
                  <a:lnTo>
                    <a:pt x="33" y="2"/>
                  </a:lnTo>
                  <a:lnTo>
                    <a:pt x="33" y="3"/>
                  </a:lnTo>
                  <a:lnTo>
                    <a:pt x="34" y="3"/>
                  </a:lnTo>
                  <a:lnTo>
                    <a:pt x="34" y="3"/>
                  </a:lnTo>
                  <a:lnTo>
                    <a:pt x="36" y="3"/>
                  </a:lnTo>
                  <a:lnTo>
                    <a:pt x="36" y="3"/>
                  </a:lnTo>
                  <a:lnTo>
                    <a:pt x="37" y="3"/>
                  </a:lnTo>
                  <a:lnTo>
                    <a:pt x="37" y="3"/>
                  </a:lnTo>
                  <a:lnTo>
                    <a:pt x="38" y="3"/>
                  </a:lnTo>
                  <a:lnTo>
                    <a:pt x="39" y="5"/>
                  </a:lnTo>
                  <a:lnTo>
                    <a:pt x="39" y="5"/>
                  </a:lnTo>
                  <a:lnTo>
                    <a:pt x="39" y="5"/>
                  </a:lnTo>
                  <a:lnTo>
                    <a:pt x="39" y="6"/>
                  </a:lnTo>
                  <a:lnTo>
                    <a:pt x="40" y="7"/>
                  </a:lnTo>
                  <a:lnTo>
                    <a:pt x="41" y="7"/>
                  </a:lnTo>
                  <a:lnTo>
                    <a:pt x="42" y="7"/>
                  </a:lnTo>
                  <a:lnTo>
                    <a:pt x="43" y="7"/>
                  </a:lnTo>
                  <a:lnTo>
                    <a:pt x="44" y="6"/>
                  </a:lnTo>
                  <a:lnTo>
                    <a:pt x="45" y="6"/>
                  </a:lnTo>
                  <a:lnTo>
                    <a:pt x="46" y="6"/>
                  </a:lnTo>
                  <a:lnTo>
                    <a:pt x="46" y="6"/>
                  </a:lnTo>
                  <a:lnTo>
                    <a:pt x="47" y="7"/>
                  </a:lnTo>
                  <a:lnTo>
                    <a:pt x="46" y="8"/>
                  </a:lnTo>
                  <a:lnTo>
                    <a:pt x="46" y="9"/>
                  </a:lnTo>
                  <a:lnTo>
                    <a:pt x="45" y="11"/>
                  </a:lnTo>
                  <a:lnTo>
                    <a:pt x="44" y="12"/>
                  </a:lnTo>
                  <a:lnTo>
                    <a:pt x="44" y="13"/>
                  </a:lnTo>
                  <a:lnTo>
                    <a:pt x="43" y="13"/>
                  </a:lnTo>
                  <a:lnTo>
                    <a:pt x="44" y="14"/>
                  </a:lnTo>
                  <a:lnTo>
                    <a:pt x="44" y="15"/>
                  </a:lnTo>
                  <a:lnTo>
                    <a:pt x="43" y="15"/>
                  </a:lnTo>
                  <a:lnTo>
                    <a:pt x="43" y="17"/>
                  </a:lnTo>
                  <a:lnTo>
                    <a:pt x="44" y="17"/>
                  </a:lnTo>
                  <a:lnTo>
                    <a:pt x="45" y="18"/>
                  </a:lnTo>
                  <a:lnTo>
                    <a:pt x="46" y="18"/>
                  </a:lnTo>
                  <a:lnTo>
                    <a:pt x="46" y="18"/>
                  </a:lnTo>
                  <a:lnTo>
                    <a:pt x="46" y="19"/>
                  </a:lnTo>
                  <a:lnTo>
                    <a:pt x="48" y="20"/>
                  </a:lnTo>
                  <a:lnTo>
                    <a:pt x="48" y="21"/>
                  </a:lnTo>
                  <a:lnTo>
                    <a:pt x="49" y="21"/>
                  </a:lnTo>
                  <a:lnTo>
                    <a:pt x="49" y="21"/>
                  </a:lnTo>
                  <a:lnTo>
                    <a:pt x="50" y="22"/>
                  </a:lnTo>
                  <a:lnTo>
                    <a:pt x="49" y="23"/>
                  </a:lnTo>
                  <a:lnTo>
                    <a:pt x="49" y="23"/>
                  </a:lnTo>
                  <a:lnTo>
                    <a:pt x="48" y="24"/>
                  </a:lnTo>
                  <a:lnTo>
                    <a:pt x="47" y="23"/>
                  </a:lnTo>
                  <a:lnTo>
                    <a:pt x="46" y="23"/>
                  </a:lnTo>
                  <a:lnTo>
                    <a:pt x="46" y="23"/>
                  </a:lnTo>
                  <a:lnTo>
                    <a:pt x="45" y="23"/>
                  </a:lnTo>
                  <a:lnTo>
                    <a:pt x="46" y="24"/>
                  </a:lnTo>
                  <a:lnTo>
                    <a:pt x="47" y="25"/>
                  </a:lnTo>
                  <a:lnTo>
                    <a:pt x="48" y="26"/>
                  </a:lnTo>
                  <a:lnTo>
                    <a:pt x="49" y="27"/>
                  </a:lnTo>
                  <a:lnTo>
                    <a:pt x="49" y="29"/>
                  </a:lnTo>
                  <a:lnTo>
                    <a:pt x="49" y="30"/>
                  </a:lnTo>
                  <a:lnTo>
                    <a:pt x="48" y="30"/>
                  </a:lnTo>
                  <a:lnTo>
                    <a:pt x="48" y="30"/>
                  </a:lnTo>
                  <a:lnTo>
                    <a:pt x="47" y="30"/>
                  </a:lnTo>
                  <a:lnTo>
                    <a:pt x="47" y="29"/>
                  </a:lnTo>
                  <a:lnTo>
                    <a:pt x="46" y="30"/>
                  </a:lnTo>
                  <a:lnTo>
                    <a:pt x="46" y="30"/>
                  </a:lnTo>
                  <a:lnTo>
                    <a:pt x="45" y="31"/>
                  </a:lnTo>
                  <a:lnTo>
                    <a:pt x="45" y="31"/>
                  </a:lnTo>
                  <a:lnTo>
                    <a:pt x="43" y="32"/>
                  </a:lnTo>
                  <a:lnTo>
                    <a:pt x="43" y="31"/>
                  </a:lnTo>
                  <a:lnTo>
                    <a:pt x="43" y="31"/>
                  </a:lnTo>
                  <a:lnTo>
                    <a:pt x="42" y="31"/>
                  </a:lnTo>
                  <a:lnTo>
                    <a:pt x="42" y="32"/>
                  </a:lnTo>
                  <a:lnTo>
                    <a:pt x="42" y="32"/>
                  </a:lnTo>
                  <a:lnTo>
                    <a:pt x="42" y="33"/>
                  </a:lnTo>
                  <a:lnTo>
                    <a:pt x="43" y="35"/>
                  </a:lnTo>
                  <a:lnTo>
                    <a:pt x="43" y="35"/>
                  </a:lnTo>
                  <a:lnTo>
                    <a:pt x="43" y="36"/>
                  </a:lnTo>
                  <a:lnTo>
                    <a:pt x="42" y="36"/>
                  </a:lnTo>
                  <a:lnTo>
                    <a:pt x="42" y="36"/>
                  </a:lnTo>
                  <a:lnTo>
                    <a:pt x="41" y="35"/>
                  </a:lnTo>
                  <a:lnTo>
                    <a:pt x="41" y="35"/>
                  </a:lnTo>
                  <a:lnTo>
                    <a:pt x="40" y="35"/>
                  </a:lnTo>
                  <a:lnTo>
                    <a:pt x="40" y="35"/>
                  </a:lnTo>
                  <a:lnTo>
                    <a:pt x="39" y="35"/>
                  </a:lnTo>
                  <a:lnTo>
                    <a:pt x="38" y="36"/>
                  </a:lnTo>
                  <a:lnTo>
                    <a:pt x="38" y="37"/>
                  </a:lnTo>
                  <a:lnTo>
                    <a:pt x="37" y="38"/>
                  </a:lnTo>
                  <a:lnTo>
                    <a:pt x="37" y="38"/>
                  </a:lnTo>
                  <a:lnTo>
                    <a:pt x="38" y="39"/>
                  </a:lnTo>
                  <a:lnTo>
                    <a:pt x="37" y="40"/>
                  </a:lnTo>
                  <a:lnTo>
                    <a:pt x="37" y="40"/>
                  </a:lnTo>
                  <a:lnTo>
                    <a:pt x="36" y="40"/>
                  </a:lnTo>
                  <a:lnTo>
                    <a:pt x="35" y="41"/>
                  </a:lnTo>
                  <a:lnTo>
                    <a:pt x="35" y="42"/>
                  </a:lnTo>
                  <a:lnTo>
                    <a:pt x="35" y="43"/>
                  </a:lnTo>
                  <a:lnTo>
                    <a:pt x="35" y="44"/>
                  </a:lnTo>
                  <a:lnTo>
                    <a:pt x="36" y="44"/>
                  </a:lnTo>
                  <a:lnTo>
                    <a:pt x="36" y="45"/>
                  </a:lnTo>
                  <a:lnTo>
                    <a:pt x="36" y="46"/>
                  </a:lnTo>
                  <a:lnTo>
                    <a:pt x="37" y="47"/>
                  </a:lnTo>
                  <a:lnTo>
                    <a:pt x="36" y="47"/>
                  </a:lnTo>
                  <a:lnTo>
                    <a:pt x="35" y="48"/>
                  </a:lnTo>
                  <a:lnTo>
                    <a:pt x="34" y="48"/>
                  </a:lnTo>
                  <a:lnTo>
                    <a:pt x="34" y="47"/>
                  </a:lnTo>
                  <a:lnTo>
                    <a:pt x="33" y="47"/>
                  </a:lnTo>
                  <a:lnTo>
                    <a:pt x="33" y="47"/>
                  </a:lnTo>
                  <a:lnTo>
                    <a:pt x="32" y="47"/>
                  </a:lnTo>
                  <a:lnTo>
                    <a:pt x="31" y="45"/>
                  </a:lnTo>
                  <a:lnTo>
                    <a:pt x="29" y="45"/>
                  </a:lnTo>
                  <a:lnTo>
                    <a:pt x="28" y="44"/>
                  </a:lnTo>
                  <a:lnTo>
                    <a:pt x="27" y="44"/>
                  </a:lnTo>
                  <a:lnTo>
                    <a:pt x="27" y="43"/>
                  </a:lnTo>
                  <a:lnTo>
                    <a:pt x="27" y="42"/>
                  </a:lnTo>
                  <a:lnTo>
                    <a:pt x="26" y="42"/>
                  </a:lnTo>
                  <a:lnTo>
                    <a:pt x="25" y="42"/>
                  </a:lnTo>
                  <a:lnTo>
                    <a:pt x="24" y="4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5" name="Freeform 67"/>
            <p:cNvSpPr>
              <a:spLocks/>
            </p:cNvSpPr>
            <p:nvPr/>
          </p:nvSpPr>
          <p:spPr bwMode="auto">
            <a:xfrm>
              <a:off x="5431800" y="3905253"/>
              <a:ext cx="233361" cy="201613"/>
            </a:xfrm>
            <a:custGeom>
              <a:avLst/>
              <a:gdLst/>
              <a:ahLst/>
              <a:cxnLst>
                <a:cxn ang="0">
                  <a:pos x="9" y="50"/>
                </a:cxn>
                <a:cxn ang="0">
                  <a:pos x="15" y="51"/>
                </a:cxn>
                <a:cxn ang="0">
                  <a:pos x="21" y="48"/>
                </a:cxn>
                <a:cxn ang="0">
                  <a:pos x="25" y="44"/>
                </a:cxn>
                <a:cxn ang="0">
                  <a:pos x="30" y="42"/>
                </a:cxn>
                <a:cxn ang="0">
                  <a:pos x="33" y="43"/>
                </a:cxn>
                <a:cxn ang="0">
                  <a:pos x="31" y="39"/>
                </a:cxn>
                <a:cxn ang="0">
                  <a:pos x="33" y="31"/>
                </a:cxn>
                <a:cxn ang="0">
                  <a:pos x="38" y="26"/>
                </a:cxn>
                <a:cxn ang="0">
                  <a:pos x="42" y="22"/>
                </a:cxn>
                <a:cxn ang="0">
                  <a:pos x="45" y="20"/>
                </a:cxn>
                <a:cxn ang="0">
                  <a:pos x="42" y="16"/>
                </a:cxn>
                <a:cxn ang="0">
                  <a:pos x="45" y="10"/>
                </a:cxn>
                <a:cxn ang="0">
                  <a:pos x="49" y="7"/>
                </a:cxn>
                <a:cxn ang="0">
                  <a:pos x="57" y="8"/>
                </a:cxn>
                <a:cxn ang="0">
                  <a:pos x="60" y="2"/>
                </a:cxn>
                <a:cxn ang="0">
                  <a:pos x="66" y="2"/>
                </a:cxn>
                <a:cxn ang="0">
                  <a:pos x="71" y="4"/>
                </a:cxn>
                <a:cxn ang="0">
                  <a:pos x="79" y="4"/>
                </a:cxn>
                <a:cxn ang="0">
                  <a:pos x="79" y="9"/>
                </a:cxn>
                <a:cxn ang="0">
                  <a:pos x="85" y="8"/>
                </a:cxn>
                <a:cxn ang="0">
                  <a:pos x="90" y="7"/>
                </a:cxn>
                <a:cxn ang="0">
                  <a:pos x="97" y="12"/>
                </a:cxn>
                <a:cxn ang="0">
                  <a:pos x="99" y="15"/>
                </a:cxn>
                <a:cxn ang="0">
                  <a:pos x="100" y="24"/>
                </a:cxn>
                <a:cxn ang="0">
                  <a:pos x="98" y="27"/>
                </a:cxn>
                <a:cxn ang="0">
                  <a:pos x="101" y="34"/>
                </a:cxn>
                <a:cxn ang="0">
                  <a:pos x="102" y="37"/>
                </a:cxn>
                <a:cxn ang="0">
                  <a:pos x="109" y="45"/>
                </a:cxn>
                <a:cxn ang="0">
                  <a:pos x="111" y="52"/>
                </a:cxn>
                <a:cxn ang="0">
                  <a:pos x="120" y="54"/>
                </a:cxn>
                <a:cxn ang="0">
                  <a:pos x="121" y="59"/>
                </a:cxn>
                <a:cxn ang="0">
                  <a:pos x="120" y="63"/>
                </a:cxn>
                <a:cxn ang="0">
                  <a:pos x="110" y="66"/>
                </a:cxn>
                <a:cxn ang="0">
                  <a:pos x="105" y="70"/>
                </a:cxn>
                <a:cxn ang="0">
                  <a:pos x="108" y="78"/>
                </a:cxn>
                <a:cxn ang="0">
                  <a:pos x="108" y="85"/>
                </a:cxn>
                <a:cxn ang="0">
                  <a:pos x="108" y="88"/>
                </a:cxn>
                <a:cxn ang="0">
                  <a:pos x="100" y="90"/>
                </a:cxn>
                <a:cxn ang="0">
                  <a:pos x="94" y="99"/>
                </a:cxn>
                <a:cxn ang="0">
                  <a:pos x="93" y="106"/>
                </a:cxn>
                <a:cxn ang="0">
                  <a:pos x="88" y="102"/>
                </a:cxn>
                <a:cxn ang="0">
                  <a:pos x="82" y="102"/>
                </a:cxn>
                <a:cxn ang="0">
                  <a:pos x="77" y="100"/>
                </a:cxn>
                <a:cxn ang="0">
                  <a:pos x="72" y="101"/>
                </a:cxn>
                <a:cxn ang="0">
                  <a:pos x="68" y="100"/>
                </a:cxn>
                <a:cxn ang="0">
                  <a:pos x="61" y="100"/>
                </a:cxn>
                <a:cxn ang="0">
                  <a:pos x="58" y="101"/>
                </a:cxn>
                <a:cxn ang="0">
                  <a:pos x="52" y="98"/>
                </a:cxn>
                <a:cxn ang="0">
                  <a:pos x="45" y="95"/>
                </a:cxn>
                <a:cxn ang="0">
                  <a:pos x="36" y="93"/>
                </a:cxn>
                <a:cxn ang="0">
                  <a:pos x="23" y="93"/>
                </a:cxn>
                <a:cxn ang="0">
                  <a:pos x="14" y="96"/>
                </a:cxn>
                <a:cxn ang="0">
                  <a:pos x="5" y="99"/>
                </a:cxn>
                <a:cxn ang="0">
                  <a:pos x="6" y="90"/>
                </a:cxn>
                <a:cxn ang="0">
                  <a:pos x="1" y="82"/>
                </a:cxn>
                <a:cxn ang="0">
                  <a:pos x="10" y="72"/>
                </a:cxn>
              </a:cxnLst>
              <a:rect l="0" t="0" r="r" b="b"/>
              <a:pathLst>
                <a:path w="123" h="106">
                  <a:moveTo>
                    <a:pt x="4" y="50"/>
                  </a:moveTo>
                  <a:lnTo>
                    <a:pt x="5" y="50"/>
                  </a:lnTo>
                  <a:lnTo>
                    <a:pt x="6" y="50"/>
                  </a:lnTo>
                  <a:lnTo>
                    <a:pt x="7" y="50"/>
                  </a:lnTo>
                  <a:lnTo>
                    <a:pt x="9" y="50"/>
                  </a:lnTo>
                  <a:lnTo>
                    <a:pt x="11" y="49"/>
                  </a:lnTo>
                  <a:lnTo>
                    <a:pt x="12" y="49"/>
                  </a:lnTo>
                  <a:lnTo>
                    <a:pt x="13" y="49"/>
                  </a:lnTo>
                  <a:lnTo>
                    <a:pt x="13" y="51"/>
                  </a:lnTo>
                  <a:lnTo>
                    <a:pt x="15" y="51"/>
                  </a:lnTo>
                  <a:lnTo>
                    <a:pt x="18" y="49"/>
                  </a:lnTo>
                  <a:lnTo>
                    <a:pt x="19" y="49"/>
                  </a:lnTo>
                  <a:lnTo>
                    <a:pt x="19" y="49"/>
                  </a:lnTo>
                  <a:lnTo>
                    <a:pt x="21" y="49"/>
                  </a:lnTo>
                  <a:lnTo>
                    <a:pt x="21" y="48"/>
                  </a:lnTo>
                  <a:lnTo>
                    <a:pt x="20" y="46"/>
                  </a:lnTo>
                  <a:lnTo>
                    <a:pt x="22" y="45"/>
                  </a:lnTo>
                  <a:lnTo>
                    <a:pt x="23" y="45"/>
                  </a:lnTo>
                  <a:lnTo>
                    <a:pt x="24" y="45"/>
                  </a:lnTo>
                  <a:lnTo>
                    <a:pt x="25" y="44"/>
                  </a:lnTo>
                  <a:lnTo>
                    <a:pt x="26" y="42"/>
                  </a:lnTo>
                  <a:lnTo>
                    <a:pt x="27" y="43"/>
                  </a:lnTo>
                  <a:lnTo>
                    <a:pt x="28" y="42"/>
                  </a:lnTo>
                  <a:lnTo>
                    <a:pt x="29" y="42"/>
                  </a:lnTo>
                  <a:lnTo>
                    <a:pt x="30" y="42"/>
                  </a:lnTo>
                  <a:lnTo>
                    <a:pt x="30" y="43"/>
                  </a:lnTo>
                  <a:lnTo>
                    <a:pt x="30" y="45"/>
                  </a:lnTo>
                  <a:lnTo>
                    <a:pt x="31" y="45"/>
                  </a:lnTo>
                  <a:lnTo>
                    <a:pt x="33" y="45"/>
                  </a:lnTo>
                  <a:lnTo>
                    <a:pt x="33" y="43"/>
                  </a:lnTo>
                  <a:lnTo>
                    <a:pt x="32" y="41"/>
                  </a:lnTo>
                  <a:lnTo>
                    <a:pt x="31" y="41"/>
                  </a:lnTo>
                  <a:lnTo>
                    <a:pt x="30" y="41"/>
                  </a:lnTo>
                  <a:lnTo>
                    <a:pt x="31" y="39"/>
                  </a:lnTo>
                  <a:lnTo>
                    <a:pt x="31" y="39"/>
                  </a:lnTo>
                  <a:lnTo>
                    <a:pt x="31" y="37"/>
                  </a:lnTo>
                  <a:lnTo>
                    <a:pt x="32" y="36"/>
                  </a:lnTo>
                  <a:lnTo>
                    <a:pt x="33" y="34"/>
                  </a:lnTo>
                  <a:lnTo>
                    <a:pt x="32" y="33"/>
                  </a:lnTo>
                  <a:lnTo>
                    <a:pt x="33" y="31"/>
                  </a:lnTo>
                  <a:lnTo>
                    <a:pt x="33" y="29"/>
                  </a:lnTo>
                  <a:lnTo>
                    <a:pt x="34" y="28"/>
                  </a:lnTo>
                  <a:lnTo>
                    <a:pt x="34" y="27"/>
                  </a:lnTo>
                  <a:lnTo>
                    <a:pt x="37" y="27"/>
                  </a:lnTo>
                  <a:lnTo>
                    <a:pt x="38" y="26"/>
                  </a:lnTo>
                  <a:lnTo>
                    <a:pt x="39" y="24"/>
                  </a:lnTo>
                  <a:lnTo>
                    <a:pt x="39" y="23"/>
                  </a:lnTo>
                  <a:lnTo>
                    <a:pt x="40" y="22"/>
                  </a:lnTo>
                  <a:lnTo>
                    <a:pt x="42" y="23"/>
                  </a:lnTo>
                  <a:lnTo>
                    <a:pt x="42" y="22"/>
                  </a:lnTo>
                  <a:lnTo>
                    <a:pt x="43" y="23"/>
                  </a:lnTo>
                  <a:lnTo>
                    <a:pt x="44" y="23"/>
                  </a:lnTo>
                  <a:lnTo>
                    <a:pt x="44" y="21"/>
                  </a:lnTo>
                  <a:lnTo>
                    <a:pt x="45" y="20"/>
                  </a:lnTo>
                  <a:lnTo>
                    <a:pt x="45" y="20"/>
                  </a:lnTo>
                  <a:lnTo>
                    <a:pt x="46" y="19"/>
                  </a:lnTo>
                  <a:lnTo>
                    <a:pt x="46" y="19"/>
                  </a:lnTo>
                  <a:lnTo>
                    <a:pt x="44" y="18"/>
                  </a:lnTo>
                  <a:lnTo>
                    <a:pt x="42" y="18"/>
                  </a:lnTo>
                  <a:lnTo>
                    <a:pt x="42" y="16"/>
                  </a:lnTo>
                  <a:lnTo>
                    <a:pt x="43" y="15"/>
                  </a:lnTo>
                  <a:lnTo>
                    <a:pt x="43" y="14"/>
                  </a:lnTo>
                  <a:lnTo>
                    <a:pt x="44" y="12"/>
                  </a:lnTo>
                  <a:lnTo>
                    <a:pt x="44" y="10"/>
                  </a:lnTo>
                  <a:lnTo>
                    <a:pt x="45" y="10"/>
                  </a:lnTo>
                  <a:lnTo>
                    <a:pt x="45" y="10"/>
                  </a:lnTo>
                  <a:lnTo>
                    <a:pt x="46" y="10"/>
                  </a:lnTo>
                  <a:lnTo>
                    <a:pt x="47" y="9"/>
                  </a:lnTo>
                  <a:lnTo>
                    <a:pt x="48" y="8"/>
                  </a:lnTo>
                  <a:lnTo>
                    <a:pt x="49" y="7"/>
                  </a:lnTo>
                  <a:lnTo>
                    <a:pt x="51" y="7"/>
                  </a:lnTo>
                  <a:lnTo>
                    <a:pt x="53" y="7"/>
                  </a:lnTo>
                  <a:lnTo>
                    <a:pt x="54" y="8"/>
                  </a:lnTo>
                  <a:lnTo>
                    <a:pt x="55" y="8"/>
                  </a:lnTo>
                  <a:lnTo>
                    <a:pt x="57" y="8"/>
                  </a:lnTo>
                  <a:lnTo>
                    <a:pt x="57" y="6"/>
                  </a:lnTo>
                  <a:lnTo>
                    <a:pt x="57" y="5"/>
                  </a:lnTo>
                  <a:lnTo>
                    <a:pt x="58" y="4"/>
                  </a:lnTo>
                  <a:lnTo>
                    <a:pt x="59" y="2"/>
                  </a:lnTo>
                  <a:lnTo>
                    <a:pt x="60" y="2"/>
                  </a:lnTo>
                  <a:lnTo>
                    <a:pt x="61" y="1"/>
                  </a:lnTo>
                  <a:lnTo>
                    <a:pt x="63" y="0"/>
                  </a:lnTo>
                  <a:lnTo>
                    <a:pt x="64" y="0"/>
                  </a:lnTo>
                  <a:lnTo>
                    <a:pt x="65" y="1"/>
                  </a:lnTo>
                  <a:lnTo>
                    <a:pt x="66" y="2"/>
                  </a:lnTo>
                  <a:lnTo>
                    <a:pt x="67" y="0"/>
                  </a:lnTo>
                  <a:lnTo>
                    <a:pt x="68" y="1"/>
                  </a:lnTo>
                  <a:lnTo>
                    <a:pt x="70" y="1"/>
                  </a:lnTo>
                  <a:lnTo>
                    <a:pt x="71" y="3"/>
                  </a:lnTo>
                  <a:lnTo>
                    <a:pt x="71" y="4"/>
                  </a:lnTo>
                  <a:lnTo>
                    <a:pt x="72" y="4"/>
                  </a:lnTo>
                  <a:lnTo>
                    <a:pt x="74" y="3"/>
                  </a:lnTo>
                  <a:lnTo>
                    <a:pt x="76" y="3"/>
                  </a:lnTo>
                  <a:lnTo>
                    <a:pt x="78" y="3"/>
                  </a:lnTo>
                  <a:lnTo>
                    <a:pt x="79" y="4"/>
                  </a:lnTo>
                  <a:lnTo>
                    <a:pt x="80" y="4"/>
                  </a:lnTo>
                  <a:lnTo>
                    <a:pt x="80" y="5"/>
                  </a:lnTo>
                  <a:lnTo>
                    <a:pt x="79" y="6"/>
                  </a:lnTo>
                  <a:lnTo>
                    <a:pt x="79" y="7"/>
                  </a:lnTo>
                  <a:lnTo>
                    <a:pt x="79" y="9"/>
                  </a:lnTo>
                  <a:lnTo>
                    <a:pt x="81" y="10"/>
                  </a:lnTo>
                  <a:lnTo>
                    <a:pt x="82" y="10"/>
                  </a:lnTo>
                  <a:lnTo>
                    <a:pt x="83" y="8"/>
                  </a:lnTo>
                  <a:lnTo>
                    <a:pt x="85" y="8"/>
                  </a:lnTo>
                  <a:lnTo>
                    <a:pt x="85" y="8"/>
                  </a:lnTo>
                  <a:lnTo>
                    <a:pt x="86" y="7"/>
                  </a:lnTo>
                  <a:lnTo>
                    <a:pt x="88" y="6"/>
                  </a:lnTo>
                  <a:lnTo>
                    <a:pt x="88" y="7"/>
                  </a:lnTo>
                  <a:lnTo>
                    <a:pt x="89" y="7"/>
                  </a:lnTo>
                  <a:lnTo>
                    <a:pt x="90" y="7"/>
                  </a:lnTo>
                  <a:lnTo>
                    <a:pt x="94" y="8"/>
                  </a:lnTo>
                  <a:lnTo>
                    <a:pt x="94" y="9"/>
                  </a:lnTo>
                  <a:lnTo>
                    <a:pt x="96" y="10"/>
                  </a:lnTo>
                  <a:lnTo>
                    <a:pt x="97" y="11"/>
                  </a:lnTo>
                  <a:lnTo>
                    <a:pt x="97" y="12"/>
                  </a:lnTo>
                  <a:lnTo>
                    <a:pt x="98" y="13"/>
                  </a:lnTo>
                  <a:lnTo>
                    <a:pt x="99" y="12"/>
                  </a:lnTo>
                  <a:lnTo>
                    <a:pt x="99" y="13"/>
                  </a:lnTo>
                  <a:lnTo>
                    <a:pt x="99" y="15"/>
                  </a:lnTo>
                  <a:lnTo>
                    <a:pt x="99" y="15"/>
                  </a:lnTo>
                  <a:lnTo>
                    <a:pt x="99" y="17"/>
                  </a:lnTo>
                  <a:lnTo>
                    <a:pt x="98" y="19"/>
                  </a:lnTo>
                  <a:lnTo>
                    <a:pt x="99" y="21"/>
                  </a:lnTo>
                  <a:lnTo>
                    <a:pt x="100" y="22"/>
                  </a:lnTo>
                  <a:lnTo>
                    <a:pt x="100" y="24"/>
                  </a:lnTo>
                  <a:lnTo>
                    <a:pt x="100" y="25"/>
                  </a:lnTo>
                  <a:lnTo>
                    <a:pt x="99" y="25"/>
                  </a:lnTo>
                  <a:lnTo>
                    <a:pt x="99" y="26"/>
                  </a:lnTo>
                  <a:lnTo>
                    <a:pt x="99" y="27"/>
                  </a:lnTo>
                  <a:lnTo>
                    <a:pt x="98" y="27"/>
                  </a:lnTo>
                  <a:lnTo>
                    <a:pt x="98" y="29"/>
                  </a:lnTo>
                  <a:lnTo>
                    <a:pt x="98" y="31"/>
                  </a:lnTo>
                  <a:lnTo>
                    <a:pt x="100" y="31"/>
                  </a:lnTo>
                  <a:lnTo>
                    <a:pt x="100" y="33"/>
                  </a:lnTo>
                  <a:lnTo>
                    <a:pt x="101" y="34"/>
                  </a:lnTo>
                  <a:lnTo>
                    <a:pt x="102" y="34"/>
                  </a:lnTo>
                  <a:lnTo>
                    <a:pt x="103" y="34"/>
                  </a:lnTo>
                  <a:lnTo>
                    <a:pt x="102" y="35"/>
                  </a:lnTo>
                  <a:lnTo>
                    <a:pt x="102" y="36"/>
                  </a:lnTo>
                  <a:lnTo>
                    <a:pt x="102" y="37"/>
                  </a:lnTo>
                  <a:lnTo>
                    <a:pt x="103" y="37"/>
                  </a:lnTo>
                  <a:lnTo>
                    <a:pt x="104" y="40"/>
                  </a:lnTo>
                  <a:lnTo>
                    <a:pt x="105" y="42"/>
                  </a:lnTo>
                  <a:lnTo>
                    <a:pt x="107" y="45"/>
                  </a:lnTo>
                  <a:lnTo>
                    <a:pt x="109" y="45"/>
                  </a:lnTo>
                  <a:lnTo>
                    <a:pt x="110" y="46"/>
                  </a:lnTo>
                  <a:lnTo>
                    <a:pt x="111" y="47"/>
                  </a:lnTo>
                  <a:lnTo>
                    <a:pt x="112" y="48"/>
                  </a:lnTo>
                  <a:lnTo>
                    <a:pt x="111" y="51"/>
                  </a:lnTo>
                  <a:lnTo>
                    <a:pt x="111" y="52"/>
                  </a:lnTo>
                  <a:lnTo>
                    <a:pt x="112" y="53"/>
                  </a:lnTo>
                  <a:lnTo>
                    <a:pt x="114" y="52"/>
                  </a:lnTo>
                  <a:lnTo>
                    <a:pt x="116" y="53"/>
                  </a:lnTo>
                  <a:lnTo>
                    <a:pt x="118" y="54"/>
                  </a:lnTo>
                  <a:lnTo>
                    <a:pt x="120" y="54"/>
                  </a:lnTo>
                  <a:lnTo>
                    <a:pt x="120" y="55"/>
                  </a:lnTo>
                  <a:lnTo>
                    <a:pt x="119" y="55"/>
                  </a:lnTo>
                  <a:lnTo>
                    <a:pt x="118" y="56"/>
                  </a:lnTo>
                  <a:lnTo>
                    <a:pt x="119" y="58"/>
                  </a:lnTo>
                  <a:lnTo>
                    <a:pt x="121" y="59"/>
                  </a:lnTo>
                  <a:lnTo>
                    <a:pt x="123" y="60"/>
                  </a:lnTo>
                  <a:lnTo>
                    <a:pt x="123" y="61"/>
                  </a:lnTo>
                  <a:lnTo>
                    <a:pt x="122" y="63"/>
                  </a:lnTo>
                  <a:lnTo>
                    <a:pt x="121" y="63"/>
                  </a:lnTo>
                  <a:lnTo>
                    <a:pt x="120" y="63"/>
                  </a:lnTo>
                  <a:lnTo>
                    <a:pt x="120" y="64"/>
                  </a:lnTo>
                  <a:lnTo>
                    <a:pt x="117" y="66"/>
                  </a:lnTo>
                  <a:lnTo>
                    <a:pt x="114" y="67"/>
                  </a:lnTo>
                  <a:lnTo>
                    <a:pt x="111" y="67"/>
                  </a:lnTo>
                  <a:lnTo>
                    <a:pt x="110" y="66"/>
                  </a:lnTo>
                  <a:lnTo>
                    <a:pt x="108" y="65"/>
                  </a:lnTo>
                  <a:lnTo>
                    <a:pt x="106" y="66"/>
                  </a:lnTo>
                  <a:lnTo>
                    <a:pt x="105" y="67"/>
                  </a:lnTo>
                  <a:lnTo>
                    <a:pt x="104" y="69"/>
                  </a:lnTo>
                  <a:lnTo>
                    <a:pt x="105" y="70"/>
                  </a:lnTo>
                  <a:lnTo>
                    <a:pt x="106" y="73"/>
                  </a:lnTo>
                  <a:lnTo>
                    <a:pt x="108" y="74"/>
                  </a:lnTo>
                  <a:lnTo>
                    <a:pt x="108" y="76"/>
                  </a:lnTo>
                  <a:lnTo>
                    <a:pt x="107" y="76"/>
                  </a:lnTo>
                  <a:lnTo>
                    <a:pt x="108" y="78"/>
                  </a:lnTo>
                  <a:lnTo>
                    <a:pt x="108" y="79"/>
                  </a:lnTo>
                  <a:lnTo>
                    <a:pt x="108" y="80"/>
                  </a:lnTo>
                  <a:lnTo>
                    <a:pt x="108" y="81"/>
                  </a:lnTo>
                  <a:lnTo>
                    <a:pt x="108" y="84"/>
                  </a:lnTo>
                  <a:lnTo>
                    <a:pt x="108" y="85"/>
                  </a:lnTo>
                  <a:lnTo>
                    <a:pt x="109" y="85"/>
                  </a:lnTo>
                  <a:lnTo>
                    <a:pt x="109" y="87"/>
                  </a:lnTo>
                  <a:lnTo>
                    <a:pt x="111" y="87"/>
                  </a:lnTo>
                  <a:lnTo>
                    <a:pt x="111" y="88"/>
                  </a:lnTo>
                  <a:lnTo>
                    <a:pt x="108" y="88"/>
                  </a:lnTo>
                  <a:lnTo>
                    <a:pt x="105" y="89"/>
                  </a:lnTo>
                  <a:lnTo>
                    <a:pt x="104" y="90"/>
                  </a:lnTo>
                  <a:lnTo>
                    <a:pt x="103" y="90"/>
                  </a:lnTo>
                  <a:lnTo>
                    <a:pt x="102" y="89"/>
                  </a:lnTo>
                  <a:lnTo>
                    <a:pt x="100" y="90"/>
                  </a:lnTo>
                  <a:lnTo>
                    <a:pt x="99" y="91"/>
                  </a:lnTo>
                  <a:lnTo>
                    <a:pt x="99" y="92"/>
                  </a:lnTo>
                  <a:lnTo>
                    <a:pt x="97" y="94"/>
                  </a:lnTo>
                  <a:lnTo>
                    <a:pt x="96" y="96"/>
                  </a:lnTo>
                  <a:lnTo>
                    <a:pt x="94" y="99"/>
                  </a:lnTo>
                  <a:lnTo>
                    <a:pt x="94" y="100"/>
                  </a:lnTo>
                  <a:lnTo>
                    <a:pt x="95" y="102"/>
                  </a:lnTo>
                  <a:lnTo>
                    <a:pt x="96" y="104"/>
                  </a:lnTo>
                  <a:lnTo>
                    <a:pt x="95" y="106"/>
                  </a:lnTo>
                  <a:lnTo>
                    <a:pt x="93" y="106"/>
                  </a:lnTo>
                  <a:lnTo>
                    <a:pt x="93" y="105"/>
                  </a:lnTo>
                  <a:lnTo>
                    <a:pt x="92" y="103"/>
                  </a:lnTo>
                  <a:lnTo>
                    <a:pt x="91" y="103"/>
                  </a:lnTo>
                  <a:lnTo>
                    <a:pt x="90" y="102"/>
                  </a:lnTo>
                  <a:lnTo>
                    <a:pt x="88" y="102"/>
                  </a:lnTo>
                  <a:lnTo>
                    <a:pt x="87" y="102"/>
                  </a:lnTo>
                  <a:lnTo>
                    <a:pt x="86" y="103"/>
                  </a:lnTo>
                  <a:lnTo>
                    <a:pt x="84" y="103"/>
                  </a:lnTo>
                  <a:lnTo>
                    <a:pt x="83" y="102"/>
                  </a:lnTo>
                  <a:lnTo>
                    <a:pt x="82" y="102"/>
                  </a:lnTo>
                  <a:lnTo>
                    <a:pt x="81" y="103"/>
                  </a:lnTo>
                  <a:lnTo>
                    <a:pt x="79" y="103"/>
                  </a:lnTo>
                  <a:lnTo>
                    <a:pt x="78" y="103"/>
                  </a:lnTo>
                  <a:lnTo>
                    <a:pt x="78" y="101"/>
                  </a:lnTo>
                  <a:lnTo>
                    <a:pt x="77" y="100"/>
                  </a:lnTo>
                  <a:lnTo>
                    <a:pt x="76" y="99"/>
                  </a:lnTo>
                  <a:lnTo>
                    <a:pt x="75" y="99"/>
                  </a:lnTo>
                  <a:lnTo>
                    <a:pt x="75" y="100"/>
                  </a:lnTo>
                  <a:lnTo>
                    <a:pt x="74" y="100"/>
                  </a:lnTo>
                  <a:lnTo>
                    <a:pt x="72" y="101"/>
                  </a:lnTo>
                  <a:lnTo>
                    <a:pt x="71" y="103"/>
                  </a:lnTo>
                  <a:lnTo>
                    <a:pt x="70" y="103"/>
                  </a:lnTo>
                  <a:lnTo>
                    <a:pt x="70" y="101"/>
                  </a:lnTo>
                  <a:lnTo>
                    <a:pt x="69" y="100"/>
                  </a:lnTo>
                  <a:lnTo>
                    <a:pt x="68" y="100"/>
                  </a:lnTo>
                  <a:lnTo>
                    <a:pt x="66" y="101"/>
                  </a:lnTo>
                  <a:lnTo>
                    <a:pt x="66" y="99"/>
                  </a:lnTo>
                  <a:lnTo>
                    <a:pt x="64" y="99"/>
                  </a:lnTo>
                  <a:lnTo>
                    <a:pt x="64" y="100"/>
                  </a:lnTo>
                  <a:lnTo>
                    <a:pt x="61" y="100"/>
                  </a:lnTo>
                  <a:lnTo>
                    <a:pt x="60" y="99"/>
                  </a:lnTo>
                  <a:lnTo>
                    <a:pt x="59" y="99"/>
                  </a:lnTo>
                  <a:lnTo>
                    <a:pt x="59" y="101"/>
                  </a:lnTo>
                  <a:lnTo>
                    <a:pt x="58" y="102"/>
                  </a:lnTo>
                  <a:lnTo>
                    <a:pt x="58" y="101"/>
                  </a:lnTo>
                  <a:lnTo>
                    <a:pt x="58" y="99"/>
                  </a:lnTo>
                  <a:lnTo>
                    <a:pt x="57" y="99"/>
                  </a:lnTo>
                  <a:lnTo>
                    <a:pt x="55" y="99"/>
                  </a:lnTo>
                  <a:lnTo>
                    <a:pt x="52" y="99"/>
                  </a:lnTo>
                  <a:lnTo>
                    <a:pt x="52" y="98"/>
                  </a:lnTo>
                  <a:lnTo>
                    <a:pt x="51" y="98"/>
                  </a:lnTo>
                  <a:lnTo>
                    <a:pt x="51" y="96"/>
                  </a:lnTo>
                  <a:lnTo>
                    <a:pt x="50" y="96"/>
                  </a:lnTo>
                  <a:lnTo>
                    <a:pt x="48" y="96"/>
                  </a:lnTo>
                  <a:lnTo>
                    <a:pt x="45" y="95"/>
                  </a:lnTo>
                  <a:lnTo>
                    <a:pt x="42" y="95"/>
                  </a:lnTo>
                  <a:lnTo>
                    <a:pt x="42" y="94"/>
                  </a:lnTo>
                  <a:lnTo>
                    <a:pt x="39" y="94"/>
                  </a:lnTo>
                  <a:lnTo>
                    <a:pt x="37" y="93"/>
                  </a:lnTo>
                  <a:lnTo>
                    <a:pt x="36" y="93"/>
                  </a:lnTo>
                  <a:lnTo>
                    <a:pt x="33" y="92"/>
                  </a:lnTo>
                  <a:lnTo>
                    <a:pt x="30" y="93"/>
                  </a:lnTo>
                  <a:lnTo>
                    <a:pt x="27" y="93"/>
                  </a:lnTo>
                  <a:lnTo>
                    <a:pt x="25" y="92"/>
                  </a:lnTo>
                  <a:lnTo>
                    <a:pt x="23" y="93"/>
                  </a:lnTo>
                  <a:lnTo>
                    <a:pt x="21" y="93"/>
                  </a:lnTo>
                  <a:lnTo>
                    <a:pt x="18" y="93"/>
                  </a:lnTo>
                  <a:lnTo>
                    <a:pt x="15" y="93"/>
                  </a:lnTo>
                  <a:lnTo>
                    <a:pt x="14" y="95"/>
                  </a:lnTo>
                  <a:lnTo>
                    <a:pt x="14" y="96"/>
                  </a:lnTo>
                  <a:lnTo>
                    <a:pt x="12" y="98"/>
                  </a:lnTo>
                  <a:lnTo>
                    <a:pt x="10" y="100"/>
                  </a:lnTo>
                  <a:lnTo>
                    <a:pt x="9" y="99"/>
                  </a:lnTo>
                  <a:lnTo>
                    <a:pt x="7" y="99"/>
                  </a:lnTo>
                  <a:lnTo>
                    <a:pt x="5" y="99"/>
                  </a:lnTo>
                  <a:lnTo>
                    <a:pt x="5" y="100"/>
                  </a:lnTo>
                  <a:lnTo>
                    <a:pt x="5" y="100"/>
                  </a:lnTo>
                  <a:lnTo>
                    <a:pt x="4" y="99"/>
                  </a:lnTo>
                  <a:lnTo>
                    <a:pt x="6" y="92"/>
                  </a:lnTo>
                  <a:lnTo>
                    <a:pt x="6" y="90"/>
                  </a:lnTo>
                  <a:lnTo>
                    <a:pt x="5" y="88"/>
                  </a:lnTo>
                  <a:lnTo>
                    <a:pt x="4" y="87"/>
                  </a:lnTo>
                  <a:lnTo>
                    <a:pt x="1" y="85"/>
                  </a:lnTo>
                  <a:lnTo>
                    <a:pt x="0" y="85"/>
                  </a:lnTo>
                  <a:lnTo>
                    <a:pt x="1" y="82"/>
                  </a:lnTo>
                  <a:lnTo>
                    <a:pt x="2" y="79"/>
                  </a:lnTo>
                  <a:lnTo>
                    <a:pt x="6" y="77"/>
                  </a:lnTo>
                  <a:lnTo>
                    <a:pt x="8" y="76"/>
                  </a:lnTo>
                  <a:lnTo>
                    <a:pt x="10" y="75"/>
                  </a:lnTo>
                  <a:lnTo>
                    <a:pt x="10" y="72"/>
                  </a:lnTo>
                  <a:lnTo>
                    <a:pt x="9" y="67"/>
                  </a:lnTo>
                  <a:lnTo>
                    <a:pt x="5" y="53"/>
                  </a:lnTo>
                  <a:lnTo>
                    <a:pt x="4" y="5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6" name="Freeform 68"/>
            <p:cNvSpPr>
              <a:spLocks/>
            </p:cNvSpPr>
            <p:nvPr/>
          </p:nvSpPr>
          <p:spPr bwMode="auto">
            <a:xfrm>
              <a:off x="4538037" y="5330825"/>
              <a:ext cx="69850" cy="76200"/>
            </a:xfrm>
            <a:custGeom>
              <a:avLst/>
              <a:gdLst/>
              <a:ahLst/>
              <a:cxnLst>
                <a:cxn ang="0">
                  <a:pos x="1" y="14"/>
                </a:cxn>
                <a:cxn ang="0">
                  <a:pos x="7" y="7"/>
                </a:cxn>
                <a:cxn ang="0">
                  <a:pos x="11" y="2"/>
                </a:cxn>
                <a:cxn ang="0">
                  <a:pos x="12" y="1"/>
                </a:cxn>
                <a:cxn ang="0">
                  <a:pos x="16" y="1"/>
                </a:cxn>
                <a:cxn ang="0">
                  <a:pos x="23" y="0"/>
                </a:cxn>
                <a:cxn ang="0">
                  <a:pos x="25" y="1"/>
                </a:cxn>
                <a:cxn ang="0">
                  <a:pos x="28" y="2"/>
                </a:cxn>
                <a:cxn ang="0">
                  <a:pos x="30" y="4"/>
                </a:cxn>
                <a:cxn ang="0">
                  <a:pos x="33" y="8"/>
                </a:cxn>
                <a:cxn ang="0">
                  <a:pos x="35" y="13"/>
                </a:cxn>
                <a:cxn ang="0">
                  <a:pos x="35" y="20"/>
                </a:cxn>
                <a:cxn ang="0">
                  <a:pos x="37" y="24"/>
                </a:cxn>
                <a:cxn ang="0">
                  <a:pos x="35" y="27"/>
                </a:cxn>
                <a:cxn ang="0">
                  <a:pos x="29" y="34"/>
                </a:cxn>
                <a:cxn ang="0">
                  <a:pos x="25" y="38"/>
                </a:cxn>
                <a:cxn ang="0">
                  <a:pos x="23" y="40"/>
                </a:cxn>
                <a:cxn ang="0">
                  <a:pos x="23" y="40"/>
                </a:cxn>
                <a:cxn ang="0">
                  <a:pos x="19" y="37"/>
                </a:cxn>
                <a:cxn ang="0">
                  <a:pos x="15" y="35"/>
                </a:cxn>
                <a:cxn ang="0">
                  <a:pos x="13" y="34"/>
                </a:cxn>
                <a:cxn ang="0">
                  <a:pos x="12" y="33"/>
                </a:cxn>
                <a:cxn ang="0">
                  <a:pos x="13" y="31"/>
                </a:cxn>
                <a:cxn ang="0">
                  <a:pos x="12" y="30"/>
                </a:cxn>
                <a:cxn ang="0">
                  <a:pos x="9" y="29"/>
                </a:cxn>
                <a:cxn ang="0">
                  <a:pos x="5" y="26"/>
                </a:cxn>
                <a:cxn ang="0">
                  <a:pos x="3" y="23"/>
                </a:cxn>
                <a:cxn ang="0">
                  <a:pos x="0" y="21"/>
                </a:cxn>
                <a:cxn ang="0">
                  <a:pos x="3" y="19"/>
                </a:cxn>
                <a:cxn ang="0">
                  <a:pos x="4" y="18"/>
                </a:cxn>
                <a:cxn ang="0">
                  <a:pos x="4" y="17"/>
                </a:cxn>
                <a:cxn ang="0">
                  <a:pos x="1" y="16"/>
                </a:cxn>
                <a:cxn ang="0">
                  <a:pos x="1" y="15"/>
                </a:cxn>
                <a:cxn ang="0">
                  <a:pos x="1" y="14"/>
                </a:cxn>
              </a:cxnLst>
              <a:rect l="0" t="0" r="r" b="b"/>
              <a:pathLst>
                <a:path w="37" h="40">
                  <a:moveTo>
                    <a:pt x="1" y="14"/>
                  </a:moveTo>
                  <a:lnTo>
                    <a:pt x="7" y="7"/>
                  </a:lnTo>
                  <a:lnTo>
                    <a:pt x="11" y="2"/>
                  </a:lnTo>
                  <a:lnTo>
                    <a:pt x="12" y="1"/>
                  </a:lnTo>
                  <a:lnTo>
                    <a:pt x="16" y="1"/>
                  </a:lnTo>
                  <a:lnTo>
                    <a:pt x="23" y="0"/>
                  </a:lnTo>
                  <a:lnTo>
                    <a:pt x="25" y="1"/>
                  </a:lnTo>
                  <a:lnTo>
                    <a:pt x="28" y="2"/>
                  </a:lnTo>
                  <a:lnTo>
                    <a:pt x="30" y="4"/>
                  </a:lnTo>
                  <a:lnTo>
                    <a:pt x="33" y="8"/>
                  </a:lnTo>
                  <a:lnTo>
                    <a:pt x="35" y="13"/>
                  </a:lnTo>
                  <a:lnTo>
                    <a:pt x="35" y="20"/>
                  </a:lnTo>
                  <a:lnTo>
                    <a:pt x="37" y="24"/>
                  </a:lnTo>
                  <a:lnTo>
                    <a:pt x="35" y="27"/>
                  </a:lnTo>
                  <a:lnTo>
                    <a:pt x="29" y="34"/>
                  </a:lnTo>
                  <a:lnTo>
                    <a:pt x="25" y="38"/>
                  </a:lnTo>
                  <a:lnTo>
                    <a:pt x="23" y="40"/>
                  </a:lnTo>
                  <a:lnTo>
                    <a:pt x="23" y="40"/>
                  </a:lnTo>
                  <a:lnTo>
                    <a:pt x="19" y="37"/>
                  </a:lnTo>
                  <a:lnTo>
                    <a:pt x="15" y="35"/>
                  </a:lnTo>
                  <a:lnTo>
                    <a:pt x="13" y="34"/>
                  </a:lnTo>
                  <a:lnTo>
                    <a:pt x="12" y="33"/>
                  </a:lnTo>
                  <a:lnTo>
                    <a:pt x="13" y="31"/>
                  </a:lnTo>
                  <a:lnTo>
                    <a:pt x="12" y="30"/>
                  </a:lnTo>
                  <a:lnTo>
                    <a:pt x="9" y="29"/>
                  </a:lnTo>
                  <a:lnTo>
                    <a:pt x="5" y="26"/>
                  </a:lnTo>
                  <a:lnTo>
                    <a:pt x="3" y="23"/>
                  </a:lnTo>
                  <a:lnTo>
                    <a:pt x="0" y="21"/>
                  </a:lnTo>
                  <a:lnTo>
                    <a:pt x="3" y="19"/>
                  </a:lnTo>
                  <a:lnTo>
                    <a:pt x="4" y="18"/>
                  </a:lnTo>
                  <a:lnTo>
                    <a:pt x="4" y="17"/>
                  </a:lnTo>
                  <a:lnTo>
                    <a:pt x="1" y="16"/>
                  </a:lnTo>
                  <a:lnTo>
                    <a:pt x="1" y="15"/>
                  </a:lnTo>
                  <a:lnTo>
                    <a:pt x="1" y="1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7" name="Freeform 69"/>
            <p:cNvSpPr>
              <a:spLocks/>
            </p:cNvSpPr>
            <p:nvPr/>
          </p:nvSpPr>
          <p:spPr bwMode="auto">
            <a:xfrm>
              <a:off x="5047623" y="4589463"/>
              <a:ext cx="96837" cy="209550"/>
            </a:xfrm>
            <a:custGeom>
              <a:avLst/>
              <a:gdLst/>
              <a:ahLst/>
              <a:cxnLst>
                <a:cxn ang="0">
                  <a:pos x="50" y="72"/>
                </a:cxn>
                <a:cxn ang="0">
                  <a:pos x="50" y="78"/>
                </a:cxn>
                <a:cxn ang="0">
                  <a:pos x="42" y="83"/>
                </a:cxn>
                <a:cxn ang="0">
                  <a:pos x="33" y="93"/>
                </a:cxn>
                <a:cxn ang="0">
                  <a:pos x="34" y="103"/>
                </a:cxn>
                <a:cxn ang="0">
                  <a:pos x="28" y="109"/>
                </a:cxn>
                <a:cxn ang="0">
                  <a:pos x="23" y="99"/>
                </a:cxn>
                <a:cxn ang="0">
                  <a:pos x="17" y="81"/>
                </a:cxn>
                <a:cxn ang="0">
                  <a:pos x="13" y="78"/>
                </a:cxn>
                <a:cxn ang="0">
                  <a:pos x="8" y="69"/>
                </a:cxn>
                <a:cxn ang="0">
                  <a:pos x="4" y="67"/>
                </a:cxn>
                <a:cxn ang="0">
                  <a:pos x="0" y="55"/>
                </a:cxn>
                <a:cxn ang="0">
                  <a:pos x="7" y="45"/>
                </a:cxn>
                <a:cxn ang="0">
                  <a:pos x="10" y="40"/>
                </a:cxn>
                <a:cxn ang="0">
                  <a:pos x="10" y="32"/>
                </a:cxn>
                <a:cxn ang="0">
                  <a:pos x="10" y="15"/>
                </a:cxn>
                <a:cxn ang="0">
                  <a:pos x="14" y="8"/>
                </a:cxn>
                <a:cxn ang="0">
                  <a:pos x="17" y="5"/>
                </a:cxn>
                <a:cxn ang="0">
                  <a:pos x="24" y="0"/>
                </a:cxn>
                <a:cxn ang="0">
                  <a:pos x="32" y="1"/>
                </a:cxn>
                <a:cxn ang="0">
                  <a:pos x="34" y="4"/>
                </a:cxn>
                <a:cxn ang="0">
                  <a:pos x="37" y="9"/>
                </a:cxn>
                <a:cxn ang="0">
                  <a:pos x="43" y="4"/>
                </a:cxn>
                <a:cxn ang="0">
                  <a:pos x="45" y="6"/>
                </a:cxn>
                <a:cxn ang="0">
                  <a:pos x="40" y="14"/>
                </a:cxn>
                <a:cxn ang="0">
                  <a:pos x="38" y="19"/>
                </a:cxn>
                <a:cxn ang="0">
                  <a:pos x="43" y="26"/>
                </a:cxn>
                <a:cxn ang="0">
                  <a:pos x="46" y="33"/>
                </a:cxn>
                <a:cxn ang="0">
                  <a:pos x="43" y="40"/>
                </a:cxn>
                <a:cxn ang="0">
                  <a:pos x="33" y="48"/>
                </a:cxn>
                <a:cxn ang="0">
                  <a:pos x="34" y="54"/>
                </a:cxn>
                <a:cxn ang="0">
                  <a:pos x="40" y="60"/>
                </a:cxn>
                <a:cxn ang="0">
                  <a:pos x="44" y="59"/>
                </a:cxn>
                <a:cxn ang="0">
                  <a:pos x="47" y="64"/>
                </a:cxn>
              </a:cxnLst>
              <a:rect l="0" t="0" r="r" b="b"/>
              <a:pathLst>
                <a:path w="51" h="110">
                  <a:moveTo>
                    <a:pt x="51" y="65"/>
                  </a:moveTo>
                  <a:lnTo>
                    <a:pt x="50" y="72"/>
                  </a:lnTo>
                  <a:lnTo>
                    <a:pt x="51" y="76"/>
                  </a:lnTo>
                  <a:lnTo>
                    <a:pt x="50" y="78"/>
                  </a:lnTo>
                  <a:lnTo>
                    <a:pt x="46" y="81"/>
                  </a:lnTo>
                  <a:lnTo>
                    <a:pt x="42" y="83"/>
                  </a:lnTo>
                  <a:lnTo>
                    <a:pt x="34" y="91"/>
                  </a:lnTo>
                  <a:lnTo>
                    <a:pt x="33" y="93"/>
                  </a:lnTo>
                  <a:lnTo>
                    <a:pt x="34" y="100"/>
                  </a:lnTo>
                  <a:lnTo>
                    <a:pt x="34" y="103"/>
                  </a:lnTo>
                  <a:lnTo>
                    <a:pt x="33" y="105"/>
                  </a:lnTo>
                  <a:lnTo>
                    <a:pt x="28" y="109"/>
                  </a:lnTo>
                  <a:lnTo>
                    <a:pt x="26" y="110"/>
                  </a:lnTo>
                  <a:lnTo>
                    <a:pt x="23" y="99"/>
                  </a:lnTo>
                  <a:lnTo>
                    <a:pt x="19" y="84"/>
                  </a:lnTo>
                  <a:lnTo>
                    <a:pt x="17" y="81"/>
                  </a:lnTo>
                  <a:lnTo>
                    <a:pt x="15" y="79"/>
                  </a:lnTo>
                  <a:lnTo>
                    <a:pt x="13" y="78"/>
                  </a:lnTo>
                  <a:lnTo>
                    <a:pt x="10" y="72"/>
                  </a:lnTo>
                  <a:lnTo>
                    <a:pt x="8" y="69"/>
                  </a:lnTo>
                  <a:lnTo>
                    <a:pt x="6" y="67"/>
                  </a:lnTo>
                  <a:lnTo>
                    <a:pt x="4" y="67"/>
                  </a:lnTo>
                  <a:lnTo>
                    <a:pt x="2" y="61"/>
                  </a:lnTo>
                  <a:lnTo>
                    <a:pt x="0" y="55"/>
                  </a:lnTo>
                  <a:lnTo>
                    <a:pt x="1" y="51"/>
                  </a:lnTo>
                  <a:lnTo>
                    <a:pt x="7" y="45"/>
                  </a:lnTo>
                  <a:lnTo>
                    <a:pt x="9" y="43"/>
                  </a:lnTo>
                  <a:lnTo>
                    <a:pt x="10" y="40"/>
                  </a:lnTo>
                  <a:lnTo>
                    <a:pt x="10" y="36"/>
                  </a:lnTo>
                  <a:lnTo>
                    <a:pt x="10" y="32"/>
                  </a:lnTo>
                  <a:lnTo>
                    <a:pt x="10" y="26"/>
                  </a:lnTo>
                  <a:lnTo>
                    <a:pt x="10" y="15"/>
                  </a:lnTo>
                  <a:lnTo>
                    <a:pt x="10" y="12"/>
                  </a:lnTo>
                  <a:lnTo>
                    <a:pt x="14" y="8"/>
                  </a:lnTo>
                  <a:lnTo>
                    <a:pt x="14" y="6"/>
                  </a:lnTo>
                  <a:lnTo>
                    <a:pt x="17" y="5"/>
                  </a:lnTo>
                  <a:lnTo>
                    <a:pt x="21" y="2"/>
                  </a:lnTo>
                  <a:lnTo>
                    <a:pt x="24" y="0"/>
                  </a:lnTo>
                  <a:lnTo>
                    <a:pt x="28" y="0"/>
                  </a:lnTo>
                  <a:lnTo>
                    <a:pt x="32" y="1"/>
                  </a:lnTo>
                  <a:lnTo>
                    <a:pt x="34" y="3"/>
                  </a:lnTo>
                  <a:lnTo>
                    <a:pt x="34" y="4"/>
                  </a:lnTo>
                  <a:lnTo>
                    <a:pt x="35" y="9"/>
                  </a:lnTo>
                  <a:lnTo>
                    <a:pt x="37" y="9"/>
                  </a:lnTo>
                  <a:lnTo>
                    <a:pt x="39" y="8"/>
                  </a:lnTo>
                  <a:lnTo>
                    <a:pt x="43" y="4"/>
                  </a:lnTo>
                  <a:lnTo>
                    <a:pt x="45" y="3"/>
                  </a:lnTo>
                  <a:lnTo>
                    <a:pt x="45" y="6"/>
                  </a:lnTo>
                  <a:lnTo>
                    <a:pt x="44" y="10"/>
                  </a:lnTo>
                  <a:lnTo>
                    <a:pt x="40" y="14"/>
                  </a:lnTo>
                  <a:lnTo>
                    <a:pt x="38" y="17"/>
                  </a:lnTo>
                  <a:lnTo>
                    <a:pt x="38" y="19"/>
                  </a:lnTo>
                  <a:lnTo>
                    <a:pt x="40" y="22"/>
                  </a:lnTo>
                  <a:lnTo>
                    <a:pt x="43" y="26"/>
                  </a:lnTo>
                  <a:lnTo>
                    <a:pt x="44" y="27"/>
                  </a:lnTo>
                  <a:lnTo>
                    <a:pt x="46" y="33"/>
                  </a:lnTo>
                  <a:lnTo>
                    <a:pt x="46" y="34"/>
                  </a:lnTo>
                  <a:lnTo>
                    <a:pt x="43" y="40"/>
                  </a:lnTo>
                  <a:lnTo>
                    <a:pt x="39" y="42"/>
                  </a:lnTo>
                  <a:lnTo>
                    <a:pt x="33" y="48"/>
                  </a:lnTo>
                  <a:lnTo>
                    <a:pt x="32" y="51"/>
                  </a:lnTo>
                  <a:lnTo>
                    <a:pt x="34" y="54"/>
                  </a:lnTo>
                  <a:lnTo>
                    <a:pt x="37" y="58"/>
                  </a:lnTo>
                  <a:lnTo>
                    <a:pt x="40" y="60"/>
                  </a:lnTo>
                  <a:lnTo>
                    <a:pt x="42" y="60"/>
                  </a:lnTo>
                  <a:lnTo>
                    <a:pt x="44" y="59"/>
                  </a:lnTo>
                  <a:lnTo>
                    <a:pt x="46" y="59"/>
                  </a:lnTo>
                  <a:lnTo>
                    <a:pt x="47" y="64"/>
                  </a:lnTo>
                  <a:lnTo>
                    <a:pt x="51" y="6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8" name="Freeform 70"/>
            <p:cNvSpPr>
              <a:spLocks/>
            </p:cNvSpPr>
            <p:nvPr/>
          </p:nvSpPr>
          <p:spPr bwMode="auto">
            <a:xfrm>
              <a:off x="5315910" y="4387853"/>
              <a:ext cx="47624" cy="55563"/>
            </a:xfrm>
            <a:custGeom>
              <a:avLst/>
              <a:gdLst/>
              <a:ahLst/>
              <a:cxnLst>
                <a:cxn ang="0">
                  <a:pos x="11" y="29"/>
                </a:cxn>
                <a:cxn ang="0">
                  <a:pos x="9" y="27"/>
                </a:cxn>
                <a:cxn ang="0">
                  <a:pos x="1" y="21"/>
                </a:cxn>
                <a:cxn ang="0">
                  <a:pos x="1" y="20"/>
                </a:cxn>
                <a:cxn ang="0">
                  <a:pos x="0" y="19"/>
                </a:cxn>
                <a:cxn ang="0">
                  <a:pos x="0" y="17"/>
                </a:cxn>
                <a:cxn ang="0">
                  <a:pos x="1" y="16"/>
                </a:cxn>
                <a:cxn ang="0">
                  <a:pos x="1" y="15"/>
                </a:cxn>
                <a:cxn ang="0">
                  <a:pos x="1" y="13"/>
                </a:cxn>
                <a:cxn ang="0">
                  <a:pos x="0" y="12"/>
                </a:cxn>
                <a:cxn ang="0">
                  <a:pos x="0" y="10"/>
                </a:cxn>
                <a:cxn ang="0">
                  <a:pos x="2" y="9"/>
                </a:cxn>
                <a:cxn ang="0">
                  <a:pos x="3" y="8"/>
                </a:cxn>
                <a:cxn ang="0">
                  <a:pos x="2" y="7"/>
                </a:cxn>
                <a:cxn ang="0">
                  <a:pos x="3" y="5"/>
                </a:cxn>
                <a:cxn ang="0">
                  <a:pos x="5" y="4"/>
                </a:cxn>
                <a:cxn ang="0">
                  <a:pos x="6" y="4"/>
                </a:cxn>
                <a:cxn ang="0">
                  <a:pos x="7" y="5"/>
                </a:cxn>
                <a:cxn ang="0">
                  <a:pos x="8" y="5"/>
                </a:cxn>
                <a:cxn ang="0">
                  <a:pos x="8" y="4"/>
                </a:cxn>
                <a:cxn ang="0">
                  <a:pos x="7" y="1"/>
                </a:cxn>
                <a:cxn ang="0">
                  <a:pos x="7" y="0"/>
                </a:cxn>
                <a:cxn ang="0">
                  <a:pos x="8" y="0"/>
                </a:cxn>
                <a:cxn ang="0">
                  <a:pos x="10" y="0"/>
                </a:cxn>
                <a:cxn ang="0">
                  <a:pos x="10" y="1"/>
                </a:cxn>
                <a:cxn ang="0">
                  <a:pos x="12" y="2"/>
                </a:cxn>
                <a:cxn ang="0">
                  <a:pos x="14" y="4"/>
                </a:cxn>
                <a:cxn ang="0">
                  <a:pos x="15" y="6"/>
                </a:cxn>
                <a:cxn ang="0">
                  <a:pos x="16" y="7"/>
                </a:cxn>
                <a:cxn ang="0">
                  <a:pos x="18" y="8"/>
                </a:cxn>
                <a:cxn ang="0">
                  <a:pos x="19" y="7"/>
                </a:cxn>
                <a:cxn ang="0">
                  <a:pos x="20" y="8"/>
                </a:cxn>
                <a:cxn ang="0">
                  <a:pos x="21" y="10"/>
                </a:cxn>
                <a:cxn ang="0">
                  <a:pos x="22" y="10"/>
                </a:cxn>
                <a:cxn ang="0">
                  <a:pos x="23" y="10"/>
                </a:cxn>
                <a:cxn ang="0">
                  <a:pos x="25" y="12"/>
                </a:cxn>
                <a:cxn ang="0">
                  <a:pos x="24" y="13"/>
                </a:cxn>
                <a:cxn ang="0">
                  <a:pos x="23" y="13"/>
                </a:cxn>
                <a:cxn ang="0">
                  <a:pos x="22" y="14"/>
                </a:cxn>
                <a:cxn ang="0">
                  <a:pos x="20" y="14"/>
                </a:cxn>
                <a:cxn ang="0">
                  <a:pos x="20" y="14"/>
                </a:cxn>
                <a:cxn ang="0">
                  <a:pos x="21" y="15"/>
                </a:cxn>
                <a:cxn ang="0">
                  <a:pos x="21" y="16"/>
                </a:cxn>
                <a:cxn ang="0">
                  <a:pos x="18" y="18"/>
                </a:cxn>
                <a:cxn ang="0">
                  <a:pos x="13" y="19"/>
                </a:cxn>
                <a:cxn ang="0">
                  <a:pos x="12" y="27"/>
                </a:cxn>
              </a:cxnLst>
              <a:rect l="0" t="0" r="r" b="b"/>
              <a:pathLst>
                <a:path w="25" h="29">
                  <a:moveTo>
                    <a:pt x="12" y="29"/>
                  </a:moveTo>
                  <a:lnTo>
                    <a:pt x="11" y="29"/>
                  </a:lnTo>
                  <a:lnTo>
                    <a:pt x="9" y="28"/>
                  </a:lnTo>
                  <a:lnTo>
                    <a:pt x="9" y="27"/>
                  </a:lnTo>
                  <a:lnTo>
                    <a:pt x="6" y="23"/>
                  </a:lnTo>
                  <a:lnTo>
                    <a:pt x="1" y="21"/>
                  </a:lnTo>
                  <a:lnTo>
                    <a:pt x="1" y="20"/>
                  </a:lnTo>
                  <a:lnTo>
                    <a:pt x="1" y="20"/>
                  </a:lnTo>
                  <a:lnTo>
                    <a:pt x="1" y="19"/>
                  </a:lnTo>
                  <a:lnTo>
                    <a:pt x="0" y="19"/>
                  </a:lnTo>
                  <a:lnTo>
                    <a:pt x="0" y="18"/>
                  </a:lnTo>
                  <a:lnTo>
                    <a:pt x="0" y="17"/>
                  </a:lnTo>
                  <a:lnTo>
                    <a:pt x="0" y="17"/>
                  </a:lnTo>
                  <a:lnTo>
                    <a:pt x="1" y="16"/>
                  </a:lnTo>
                  <a:lnTo>
                    <a:pt x="2" y="16"/>
                  </a:lnTo>
                  <a:lnTo>
                    <a:pt x="1" y="15"/>
                  </a:lnTo>
                  <a:lnTo>
                    <a:pt x="1" y="14"/>
                  </a:lnTo>
                  <a:lnTo>
                    <a:pt x="1" y="13"/>
                  </a:lnTo>
                  <a:lnTo>
                    <a:pt x="0" y="13"/>
                  </a:lnTo>
                  <a:lnTo>
                    <a:pt x="0" y="12"/>
                  </a:lnTo>
                  <a:lnTo>
                    <a:pt x="0" y="11"/>
                  </a:lnTo>
                  <a:lnTo>
                    <a:pt x="0" y="10"/>
                  </a:lnTo>
                  <a:lnTo>
                    <a:pt x="1" y="9"/>
                  </a:lnTo>
                  <a:lnTo>
                    <a:pt x="2" y="9"/>
                  </a:lnTo>
                  <a:lnTo>
                    <a:pt x="2" y="9"/>
                  </a:lnTo>
                  <a:lnTo>
                    <a:pt x="3" y="8"/>
                  </a:lnTo>
                  <a:lnTo>
                    <a:pt x="2" y="7"/>
                  </a:lnTo>
                  <a:lnTo>
                    <a:pt x="2" y="7"/>
                  </a:lnTo>
                  <a:lnTo>
                    <a:pt x="3" y="6"/>
                  </a:lnTo>
                  <a:lnTo>
                    <a:pt x="3" y="5"/>
                  </a:lnTo>
                  <a:lnTo>
                    <a:pt x="4" y="4"/>
                  </a:lnTo>
                  <a:lnTo>
                    <a:pt x="5" y="4"/>
                  </a:lnTo>
                  <a:lnTo>
                    <a:pt x="5" y="4"/>
                  </a:lnTo>
                  <a:lnTo>
                    <a:pt x="6" y="4"/>
                  </a:lnTo>
                  <a:lnTo>
                    <a:pt x="6" y="4"/>
                  </a:lnTo>
                  <a:lnTo>
                    <a:pt x="7" y="5"/>
                  </a:lnTo>
                  <a:lnTo>
                    <a:pt x="7" y="5"/>
                  </a:lnTo>
                  <a:lnTo>
                    <a:pt x="8" y="5"/>
                  </a:lnTo>
                  <a:lnTo>
                    <a:pt x="8" y="4"/>
                  </a:lnTo>
                  <a:lnTo>
                    <a:pt x="8" y="4"/>
                  </a:lnTo>
                  <a:lnTo>
                    <a:pt x="7" y="2"/>
                  </a:lnTo>
                  <a:lnTo>
                    <a:pt x="7" y="1"/>
                  </a:lnTo>
                  <a:lnTo>
                    <a:pt x="7" y="1"/>
                  </a:lnTo>
                  <a:lnTo>
                    <a:pt x="7" y="0"/>
                  </a:lnTo>
                  <a:lnTo>
                    <a:pt x="8" y="0"/>
                  </a:lnTo>
                  <a:lnTo>
                    <a:pt x="8" y="0"/>
                  </a:lnTo>
                  <a:lnTo>
                    <a:pt x="8" y="1"/>
                  </a:lnTo>
                  <a:lnTo>
                    <a:pt x="10" y="0"/>
                  </a:lnTo>
                  <a:lnTo>
                    <a:pt x="10" y="0"/>
                  </a:lnTo>
                  <a:lnTo>
                    <a:pt x="10" y="1"/>
                  </a:lnTo>
                  <a:lnTo>
                    <a:pt x="11" y="2"/>
                  </a:lnTo>
                  <a:lnTo>
                    <a:pt x="12" y="2"/>
                  </a:lnTo>
                  <a:lnTo>
                    <a:pt x="13" y="3"/>
                  </a:lnTo>
                  <a:lnTo>
                    <a:pt x="14" y="4"/>
                  </a:lnTo>
                  <a:lnTo>
                    <a:pt x="14" y="5"/>
                  </a:lnTo>
                  <a:lnTo>
                    <a:pt x="15" y="6"/>
                  </a:lnTo>
                  <a:lnTo>
                    <a:pt x="16" y="6"/>
                  </a:lnTo>
                  <a:lnTo>
                    <a:pt x="16" y="7"/>
                  </a:lnTo>
                  <a:lnTo>
                    <a:pt x="17" y="7"/>
                  </a:lnTo>
                  <a:lnTo>
                    <a:pt x="18" y="8"/>
                  </a:lnTo>
                  <a:lnTo>
                    <a:pt x="19" y="8"/>
                  </a:lnTo>
                  <a:lnTo>
                    <a:pt x="19" y="7"/>
                  </a:lnTo>
                  <a:lnTo>
                    <a:pt x="19" y="7"/>
                  </a:lnTo>
                  <a:lnTo>
                    <a:pt x="20" y="8"/>
                  </a:lnTo>
                  <a:lnTo>
                    <a:pt x="20" y="9"/>
                  </a:lnTo>
                  <a:lnTo>
                    <a:pt x="21" y="10"/>
                  </a:lnTo>
                  <a:lnTo>
                    <a:pt x="21" y="10"/>
                  </a:lnTo>
                  <a:lnTo>
                    <a:pt x="22" y="10"/>
                  </a:lnTo>
                  <a:lnTo>
                    <a:pt x="22" y="10"/>
                  </a:lnTo>
                  <a:lnTo>
                    <a:pt x="23" y="10"/>
                  </a:lnTo>
                  <a:lnTo>
                    <a:pt x="24" y="11"/>
                  </a:lnTo>
                  <a:lnTo>
                    <a:pt x="25" y="12"/>
                  </a:lnTo>
                  <a:lnTo>
                    <a:pt x="25" y="13"/>
                  </a:lnTo>
                  <a:lnTo>
                    <a:pt x="24" y="13"/>
                  </a:lnTo>
                  <a:lnTo>
                    <a:pt x="23" y="13"/>
                  </a:lnTo>
                  <a:lnTo>
                    <a:pt x="23" y="13"/>
                  </a:lnTo>
                  <a:lnTo>
                    <a:pt x="23" y="14"/>
                  </a:lnTo>
                  <a:lnTo>
                    <a:pt x="22" y="14"/>
                  </a:lnTo>
                  <a:lnTo>
                    <a:pt x="21" y="14"/>
                  </a:lnTo>
                  <a:lnTo>
                    <a:pt x="20" y="14"/>
                  </a:lnTo>
                  <a:lnTo>
                    <a:pt x="20" y="14"/>
                  </a:lnTo>
                  <a:lnTo>
                    <a:pt x="20" y="14"/>
                  </a:lnTo>
                  <a:lnTo>
                    <a:pt x="20" y="15"/>
                  </a:lnTo>
                  <a:lnTo>
                    <a:pt x="21" y="15"/>
                  </a:lnTo>
                  <a:lnTo>
                    <a:pt x="21" y="16"/>
                  </a:lnTo>
                  <a:lnTo>
                    <a:pt x="21" y="16"/>
                  </a:lnTo>
                  <a:lnTo>
                    <a:pt x="20" y="18"/>
                  </a:lnTo>
                  <a:lnTo>
                    <a:pt x="18" y="18"/>
                  </a:lnTo>
                  <a:lnTo>
                    <a:pt x="14" y="17"/>
                  </a:lnTo>
                  <a:lnTo>
                    <a:pt x="13" y="19"/>
                  </a:lnTo>
                  <a:lnTo>
                    <a:pt x="11" y="23"/>
                  </a:lnTo>
                  <a:lnTo>
                    <a:pt x="12" y="27"/>
                  </a:lnTo>
                  <a:lnTo>
                    <a:pt x="12" y="29"/>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59" name="Freeform 71"/>
            <p:cNvSpPr>
              <a:spLocks/>
            </p:cNvSpPr>
            <p:nvPr/>
          </p:nvSpPr>
          <p:spPr bwMode="auto">
            <a:xfrm>
              <a:off x="5361948" y="4221166"/>
              <a:ext cx="230186" cy="158750"/>
            </a:xfrm>
            <a:custGeom>
              <a:avLst/>
              <a:gdLst/>
              <a:ahLst/>
              <a:cxnLst>
                <a:cxn ang="0">
                  <a:pos x="1" y="41"/>
                </a:cxn>
                <a:cxn ang="0">
                  <a:pos x="7" y="39"/>
                </a:cxn>
                <a:cxn ang="0">
                  <a:pos x="13" y="33"/>
                </a:cxn>
                <a:cxn ang="0">
                  <a:pos x="22" y="14"/>
                </a:cxn>
                <a:cxn ang="0">
                  <a:pos x="32" y="8"/>
                </a:cxn>
                <a:cxn ang="0">
                  <a:pos x="36" y="4"/>
                </a:cxn>
                <a:cxn ang="0">
                  <a:pos x="42" y="4"/>
                </a:cxn>
                <a:cxn ang="0">
                  <a:pos x="54" y="6"/>
                </a:cxn>
                <a:cxn ang="0">
                  <a:pos x="56" y="8"/>
                </a:cxn>
                <a:cxn ang="0">
                  <a:pos x="59" y="10"/>
                </a:cxn>
                <a:cxn ang="0">
                  <a:pos x="62" y="9"/>
                </a:cxn>
                <a:cxn ang="0">
                  <a:pos x="75" y="5"/>
                </a:cxn>
                <a:cxn ang="0">
                  <a:pos x="77" y="1"/>
                </a:cxn>
                <a:cxn ang="0">
                  <a:pos x="82" y="0"/>
                </a:cxn>
                <a:cxn ang="0">
                  <a:pos x="91" y="12"/>
                </a:cxn>
                <a:cxn ang="0">
                  <a:pos x="100" y="24"/>
                </a:cxn>
                <a:cxn ang="0">
                  <a:pos x="102" y="34"/>
                </a:cxn>
                <a:cxn ang="0">
                  <a:pos x="101" y="47"/>
                </a:cxn>
                <a:cxn ang="0">
                  <a:pos x="100" y="50"/>
                </a:cxn>
                <a:cxn ang="0">
                  <a:pos x="101" y="53"/>
                </a:cxn>
                <a:cxn ang="0">
                  <a:pos x="103" y="53"/>
                </a:cxn>
                <a:cxn ang="0">
                  <a:pos x="106" y="56"/>
                </a:cxn>
                <a:cxn ang="0">
                  <a:pos x="109" y="55"/>
                </a:cxn>
                <a:cxn ang="0">
                  <a:pos x="116" y="53"/>
                </a:cxn>
                <a:cxn ang="0">
                  <a:pos x="121" y="54"/>
                </a:cxn>
                <a:cxn ang="0">
                  <a:pos x="119" y="60"/>
                </a:cxn>
                <a:cxn ang="0">
                  <a:pos x="115" y="63"/>
                </a:cxn>
                <a:cxn ang="0">
                  <a:pos x="111" y="66"/>
                </a:cxn>
                <a:cxn ang="0">
                  <a:pos x="106" y="76"/>
                </a:cxn>
                <a:cxn ang="0">
                  <a:pos x="106" y="84"/>
                </a:cxn>
                <a:cxn ang="0">
                  <a:pos x="94" y="80"/>
                </a:cxn>
                <a:cxn ang="0">
                  <a:pos x="89" y="78"/>
                </a:cxn>
                <a:cxn ang="0">
                  <a:pos x="82" y="75"/>
                </a:cxn>
                <a:cxn ang="0">
                  <a:pos x="67" y="83"/>
                </a:cxn>
                <a:cxn ang="0">
                  <a:pos x="57" y="81"/>
                </a:cxn>
                <a:cxn ang="0">
                  <a:pos x="52" y="83"/>
                </a:cxn>
                <a:cxn ang="0">
                  <a:pos x="43" y="80"/>
                </a:cxn>
                <a:cxn ang="0">
                  <a:pos x="35" y="81"/>
                </a:cxn>
                <a:cxn ang="0">
                  <a:pos x="34" y="80"/>
                </a:cxn>
                <a:cxn ang="0">
                  <a:pos x="33" y="77"/>
                </a:cxn>
                <a:cxn ang="0">
                  <a:pos x="28" y="73"/>
                </a:cxn>
                <a:cxn ang="0">
                  <a:pos x="29" y="69"/>
                </a:cxn>
                <a:cxn ang="0">
                  <a:pos x="31" y="68"/>
                </a:cxn>
                <a:cxn ang="0">
                  <a:pos x="25" y="67"/>
                </a:cxn>
                <a:cxn ang="0">
                  <a:pos x="23" y="70"/>
                </a:cxn>
                <a:cxn ang="0">
                  <a:pos x="20" y="67"/>
                </a:cxn>
                <a:cxn ang="0">
                  <a:pos x="16" y="65"/>
                </a:cxn>
                <a:cxn ang="0">
                  <a:pos x="13" y="65"/>
                </a:cxn>
                <a:cxn ang="0">
                  <a:pos x="14" y="63"/>
                </a:cxn>
                <a:cxn ang="0">
                  <a:pos x="14" y="62"/>
                </a:cxn>
                <a:cxn ang="0">
                  <a:pos x="14" y="60"/>
                </a:cxn>
                <a:cxn ang="0">
                  <a:pos x="15" y="57"/>
                </a:cxn>
                <a:cxn ang="0">
                  <a:pos x="10" y="56"/>
                </a:cxn>
                <a:cxn ang="0">
                  <a:pos x="6" y="51"/>
                </a:cxn>
                <a:cxn ang="0">
                  <a:pos x="6" y="47"/>
                </a:cxn>
                <a:cxn ang="0">
                  <a:pos x="4" y="45"/>
                </a:cxn>
                <a:cxn ang="0">
                  <a:pos x="0" y="41"/>
                </a:cxn>
              </a:cxnLst>
              <a:rect l="0" t="0" r="r" b="b"/>
              <a:pathLst>
                <a:path w="121" h="84">
                  <a:moveTo>
                    <a:pt x="0" y="41"/>
                  </a:moveTo>
                  <a:lnTo>
                    <a:pt x="1" y="41"/>
                  </a:lnTo>
                  <a:lnTo>
                    <a:pt x="2" y="40"/>
                  </a:lnTo>
                  <a:lnTo>
                    <a:pt x="7" y="39"/>
                  </a:lnTo>
                  <a:lnTo>
                    <a:pt x="9" y="38"/>
                  </a:lnTo>
                  <a:lnTo>
                    <a:pt x="13" y="33"/>
                  </a:lnTo>
                  <a:lnTo>
                    <a:pt x="17" y="26"/>
                  </a:lnTo>
                  <a:lnTo>
                    <a:pt x="22" y="14"/>
                  </a:lnTo>
                  <a:lnTo>
                    <a:pt x="26" y="10"/>
                  </a:lnTo>
                  <a:lnTo>
                    <a:pt x="32" y="8"/>
                  </a:lnTo>
                  <a:lnTo>
                    <a:pt x="35" y="5"/>
                  </a:lnTo>
                  <a:lnTo>
                    <a:pt x="36" y="4"/>
                  </a:lnTo>
                  <a:lnTo>
                    <a:pt x="40" y="5"/>
                  </a:lnTo>
                  <a:lnTo>
                    <a:pt x="42" y="4"/>
                  </a:lnTo>
                  <a:lnTo>
                    <a:pt x="47" y="6"/>
                  </a:lnTo>
                  <a:lnTo>
                    <a:pt x="54" y="6"/>
                  </a:lnTo>
                  <a:lnTo>
                    <a:pt x="56" y="6"/>
                  </a:lnTo>
                  <a:lnTo>
                    <a:pt x="56" y="8"/>
                  </a:lnTo>
                  <a:lnTo>
                    <a:pt x="58" y="8"/>
                  </a:lnTo>
                  <a:lnTo>
                    <a:pt x="59" y="10"/>
                  </a:lnTo>
                  <a:lnTo>
                    <a:pt x="61" y="9"/>
                  </a:lnTo>
                  <a:lnTo>
                    <a:pt x="62" y="9"/>
                  </a:lnTo>
                  <a:lnTo>
                    <a:pt x="64" y="7"/>
                  </a:lnTo>
                  <a:lnTo>
                    <a:pt x="75" y="5"/>
                  </a:lnTo>
                  <a:lnTo>
                    <a:pt x="77" y="3"/>
                  </a:lnTo>
                  <a:lnTo>
                    <a:pt x="77" y="1"/>
                  </a:lnTo>
                  <a:lnTo>
                    <a:pt x="81" y="0"/>
                  </a:lnTo>
                  <a:lnTo>
                    <a:pt x="82" y="0"/>
                  </a:lnTo>
                  <a:lnTo>
                    <a:pt x="86" y="2"/>
                  </a:lnTo>
                  <a:lnTo>
                    <a:pt x="91" y="12"/>
                  </a:lnTo>
                  <a:lnTo>
                    <a:pt x="97" y="21"/>
                  </a:lnTo>
                  <a:lnTo>
                    <a:pt x="100" y="24"/>
                  </a:lnTo>
                  <a:lnTo>
                    <a:pt x="102" y="31"/>
                  </a:lnTo>
                  <a:lnTo>
                    <a:pt x="102" y="34"/>
                  </a:lnTo>
                  <a:lnTo>
                    <a:pt x="100" y="42"/>
                  </a:lnTo>
                  <a:lnTo>
                    <a:pt x="101" y="47"/>
                  </a:lnTo>
                  <a:lnTo>
                    <a:pt x="101" y="50"/>
                  </a:lnTo>
                  <a:lnTo>
                    <a:pt x="100" y="50"/>
                  </a:lnTo>
                  <a:lnTo>
                    <a:pt x="101" y="51"/>
                  </a:lnTo>
                  <a:lnTo>
                    <a:pt x="101" y="53"/>
                  </a:lnTo>
                  <a:lnTo>
                    <a:pt x="102" y="53"/>
                  </a:lnTo>
                  <a:lnTo>
                    <a:pt x="103" y="53"/>
                  </a:lnTo>
                  <a:lnTo>
                    <a:pt x="103" y="55"/>
                  </a:lnTo>
                  <a:lnTo>
                    <a:pt x="106" y="56"/>
                  </a:lnTo>
                  <a:lnTo>
                    <a:pt x="109" y="57"/>
                  </a:lnTo>
                  <a:lnTo>
                    <a:pt x="109" y="55"/>
                  </a:lnTo>
                  <a:lnTo>
                    <a:pt x="112" y="55"/>
                  </a:lnTo>
                  <a:lnTo>
                    <a:pt x="116" y="53"/>
                  </a:lnTo>
                  <a:lnTo>
                    <a:pt x="120" y="54"/>
                  </a:lnTo>
                  <a:lnTo>
                    <a:pt x="121" y="54"/>
                  </a:lnTo>
                  <a:lnTo>
                    <a:pt x="121" y="57"/>
                  </a:lnTo>
                  <a:lnTo>
                    <a:pt x="119" y="60"/>
                  </a:lnTo>
                  <a:lnTo>
                    <a:pt x="118" y="63"/>
                  </a:lnTo>
                  <a:lnTo>
                    <a:pt x="115" y="63"/>
                  </a:lnTo>
                  <a:lnTo>
                    <a:pt x="113" y="64"/>
                  </a:lnTo>
                  <a:lnTo>
                    <a:pt x="111" y="66"/>
                  </a:lnTo>
                  <a:lnTo>
                    <a:pt x="108" y="71"/>
                  </a:lnTo>
                  <a:lnTo>
                    <a:pt x="106" y="76"/>
                  </a:lnTo>
                  <a:lnTo>
                    <a:pt x="106" y="82"/>
                  </a:lnTo>
                  <a:lnTo>
                    <a:pt x="106" y="84"/>
                  </a:lnTo>
                  <a:lnTo>
                    <a:pt x="102" y="83"/>
                  </a:lnTo>
                  <a:lnTo>
                    <a:pt x="94" y="80"/>
                  </a:lnTo>
                  <a:lnTo>
                    <a:pt x="91" y="78"/>
                  </a:lnTo>
                  <a:lnTo>
                    <a:pt x="89" y="78"/>
                  </a:lnTo>
                  <a:lnTo>
                    <a:pt x="85" y="75"/>
                  </a:lnTo>
                  <a:lnTo>
                    <a:pt x="82" y="75"/>
                  </a:lnTo>
                  <a:lnTo>
                    <a:pt x="79" y="77"/>
                  </a:lnTo>
                  <a:lnTo>
                    <a:pt x="67" y="83"/>
                  </a:lnTo>
                  <a:lnTo>
                    <a:pt x="65" y="83"/>
                  </a:lnTo>
                  <a:lnTo>
                    <a:pt x="57" y="81"/>
                  </a:lnTo>
                  <a:lnTo>
                    <a:pt x="55" y="81"/>
                  </a:lnTo>
                  <a:lnTo>
                    <a:pt x="52" y="83"/>
                  </a:lnTo>
                  <a:lnTo>
                    <a:pt x="49" y="83"/>
                  </a:lnTo>
                  <a:lnTo>
                    <a:pt x="43" y="80"/>
                  </a:lnTo>
                  <a:lnTo>
                    <a:pt x="40" y="80"/>
                  </a:lnTo>
                  <a:lnTo>
                    <a:pt x="35" y="81"/>
                  </a:lnTo>
                  <a:lnTo>
                    <a:pt x="34" y="81"/>
                  </a:lnTo>
                  <a:lnTo>
                    <a:pt x="34" y="80"/>
                  </a:lnTo>
                  <a:lnTo>
                    <a:pt x="35" y="77"/>
                  </a:lnTo>
                  <a:lnTo>
                    <a:pt x="33" y="77"/>
                  </a:lnTo>
                  <a:lnTo>
                    <a:pt x="31" y="75"/>
                  </a:lnTo>
                  <a:lnTo>
                    <a:pt x="28" y="73"/>
                  </a:lnTo>
                  <a:lnTo>
                    <a:pt x="27" y="71"/>
                  </a:lnTo>
                  <a:lnTo>
                    <a:pt x="29" y="69"/>
                  </a:lnTo>
                  <a:lnTo>
                    <a:pt x="31" y="69"/>
                  </a:lnTo>
                  <a:lnTo>
                    <a:pt x="31" y="68"/>
                  </a:lnTo>
                  <a:lnTo>
                    <a:pt x="27" y="66"/>
                  </a:lnTo>
                  <a:lnTo>
                    <a:pt x="25" y="67"/>
                  </a:lnTo>
                  <a:lnTo>
                    <a:pt x="24" y="69"/>
                  </a:lnTo>
                  <a:lnTo>
                    <a:pt x="23" y="70"/>
                  </a:lnTo>
                  <a:lnTo>
                    <a:pt x="21" y="68"/>
                  </a:lnTo>
                  <a:lnTo>
                    <a:pt x="20" y="67"/>
                  </a:lnTo>
                  <a:lnTo>
                    <a:pt x="16" y="67"/>
                  </a:lnTo>
                  <a:lnTo>
                    <a:pt x="16" y="65"/>
                  </a:lnTo>
                  <a:lnTo>
                    <a:pt x="15" y="65"/>
                  </a:lnTo>
                  <a:lnTo>
                    <a:pt x="13" y="65"/>
                  </a:lnTo>
                  <a:lnTo>
                    <a:pt x="13" y="63"/>
                  </a:lnTo>
                  <a:lnTo>
                    <a:pt x="14" y="63"/>
                  </a:lnTo>
                  <a:lnTo>
                    <a:pt x="16" y="62"/>
                  </a:lnTo>
                  <a:lnTo>
                    <a:pt x="14" y="62"/>
                  </a:lnTo>
                  <a:lnTo>
                    <a:pt x="13" y="61"/>
                  </a:lnTo>
                  <a:lnTo>
                    <a:pt x="14" y="60"/>
                  </a:lnTo>
                  <a:lnTo>
                    <a:pt x="15" y="59"/>
                  </a:lnTo>
                  <a:lnTo>
                    <a:pt x="15" y="57"/>
                  </a:lnTo>
                  <a:lnTo>
                    <a:pt x="13" y="57"/>
                  </a:lnTo>
                  <a:lnTo>
                    <a:pt x="10" y="56"/>
                  </a:lnTo>
                  <a:lnTo>
                    <a:pt x="6" y="51"/>
                  </a:lnTo>
                  <a:lnTo>
                    <a:pt x="6" y="51"/>
                  </a:lnTo>
                  <a:lnTo>
                    <a:pt x="5" y="50"/>
                  </a:lnTo>
                  <a:lnTo>
                    <a:pt x="6" y="47"/>
                  </a:lnTo>
                  <a:lnTo>
                    <a:pt x="5" y="47"/>
                  </a:lnTo>
                  <a:lnTo>
                    <a:pt x="4" y="45"/>
                  </a:lnTo>
                  <a:lnTo>
                    <a:pt x="0" y="43"/>
                  </a:lnTo>
                  <a:lnTo>
                    <a:pt x="0" y="4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0" name="Freeform 72"/>
            <p:cNvSpPr>
              <a:spLocks/>
            </p:cNvSpPr>
            <p:nvPr/>
          </p:nvSpPr>
          <p:spPr bwMode="auto">
            <a:xfrm>
              <a:off x="5325434" y="4297363"/>
              <a:ext cx="100013" cy="146050"/>
            </a:xfrm>
            <a:custGeom>
              <a:avLst/>
              <a:gdLst/>
              <a:ahLst/>
              <a:cxnLst>
                <a:cxn ang="0">
                  <a:pos x="44" y="43"/>
                </a:cxn>
                <a:cxn ang="0">
                  <a:pos x="51" y="58"/>
                </a:cxn>
                <a:cxn ang="0">
                  <a:pos x="45" y="69"/>
                </a:cxn>
                <a:cxn ang="0">
                  <a:pos x="42" y="69"/>
                </a:cxn>
                <a:cxn ang="0">
                  <a:pos x="40" y="70"/>
                </a:cxn>
                <a:cxn ang="0">
                  <a:pos x="38" y="70"/>
                </a:cxn>
                <a:cxn ang="0">
                  <a:pos x="35" y="71"/>
                </a:cxn>
                <a:cxn ang="0">
                  <a:pos x="32" y="72"/>
                </a:cxn>
                <a:cxn ang="0">
                  <a:pos x="31" y="73"/>
                </a:cxn>
                <a:cxn ang="0">
                  <a:pos x="28" y="72"/>
                </a:cxn>
                <a:cxn ang="0">
                  <a:pos x="25" y="75"/>
                </a:cxn>
                <a:cxn ang="0">
                  <a:pos x="23" y="77"/>
                </a:cxn>
                <a:cxn ang="0">
                  <a:pos x="16" y="66"/>
                </a:cxn>
                <a:cxn ang="0">
                  <a:pos x="16" y="63"/>
                </a:cxn>
                <a:cxn ang="0">
                  <a:pos x="15" y="62"/>
                </a:cxn>
                <a:cxn ang="0">
                  <a:pos x="18" y="61"/>
                </a:cxn>
                <a:cxn ang="0">
                  <a:pos x="20" y="60"/>
                </a:cxn>
                <a:cxn ang="0">
                  <a:pos x="17" y="58"/>
                </a:cxn>
                <a:cxn ang="0">
                  <a:pos x="15" y="56"/>
                </a:cxn>
                <a:cxn ang="0">
                  <a:pos x="13" y="56"/>
                </a:cxn>
                <a:cxn ang="0">
                  <a:pos x="10" y="54"/>
                </a:cxn>
                <a:cxn ang="0">
                  <a:pos x="7" y="50"/>
                </a:cxn>
                <a:cxn ang="0">
                  <a:pos x="6" y="47"/>
                </a:cxn>
                <a:cxn ang="0">
                  <a:pos x="8" y="47"/>
                </a:cxn>
                <a:cxn ang="0">
                  <a:pos x="9" y="44"/>
                </a:cxn>
                <a:cxn ang="0">
                  <a:pos x="5" y="40"/>
                </a:cxn>
                <a:cxn ang="0">
                  <a:pos x="8" y="41"/>
                </a:cxn>
                <a:cxn ang="0">
                  <a:pos x="9" y="38"/>
                </a:cxn>
                <a:cxn ang="0">
                  <a:pos x="6" y="36"/>
                </a:cxn>
                <a:cxn ang="0">
                  <a:pos x="4" y="34"/>
                </a:cxn>
                <a:cxn ang="0">
                  <a:pos x="4" y="31"/>
                </a:cxn>
                <a:cxn ang="0">
                  <a:pos x="5" y="28"/>
                </a:cxn>
                <a:cxn ang="0">
                  <a:pos x="6" y="23"/>
                </a:cxn>
                <a:cxn ang="0">
                  <a:pos x="3" y="24"/>
                </a:cxn>
                <a:cxn ang="0">
                  <a:pos x="3" y="23"/>
                </a:cxn>
                <a:cxn ang="0">
                  <a:pos x="3" y="20"/>
                </a:cxn>
                <a:cxn ang="0">
                  <a:pos x="4" y="18"/>
                </a:cxn>
                <a:cxn ang="0">
                  <a:pos x="6" y="18"/>
                </a:cxn>
                <a:cxn ang="0">
                  <a:pos x="8" y="18"/>
                </a:cxn>
                <a:cxn ang="0">
                  <a:pos x="5" y="17"/>
                </a:cxn>
                <a:cxn ang="0">
                  <a:pos x="3" y="15"/>
                </a:cxn>
                <a:cxn ang="0">
                  <a:pos x="2" y="14"/>
                </a:cxn>
                <a:cxn ang="0">
                  <a:pos x="3" y="13"/>
                </a:cxn>
                <a:cxn ang="0">
                  <a:pos x="1" y="11"/>
                </a:cxn>
                <a:cxn ang="0">
                  <a:pos x="1" y="8"/>
                </a:cxn>
                <a:cxn ang="0">
                  <a:pos x="0" y="5"/>
                </a:cxn>
                <a:cxn ang="0">
                  <a:pos x="19" y="3"/>
                </a:cxn>
                <a:cxn ang="0">
                  <a:pos x="24" y="10"/>
                </a:cxn>
                <a:cxn ang="0">
                  <a:pos x="32" y="17"/>
                </a:cxn>
                <a:cxn ang="0">
                  <a:pos x="32" y="21"/>
                </a:cxn>
                <a:cxn ang="0">
                  <a:pos x="32" y="23"/>
                </a:cxn>
                <a:cxn ang="0">
                  <a:pos x="35" y="27"/>
                </a:cxn>
                <a:cxn ang="0">
                  <a:pos x="43" y="29"/>
                </a:cxn>
                <a:cxn ang="0">
                  <a:pos x="50" y="29"/>
                </a:cxn>
                <a:cxn ang="0">
                  <a:pos x="50" y="35"/>
                </a:cxn>
              </a:cxnLst>
              <a:rect l="0" t="0" r="r" b="b"/>
              <a:pathLst>
                <a:path w="53" h="77">
                  <a:moveTo>
                    <a:pt x="50" y="35"/>
                  </a:moveTo>
                  <a:lnTo>
                    <a:pt x="48" y="38"/>
                  </a:lnTo>
                  <a:lnTo>
                    <a:pt x="45" y="41"/>
                  </a:lnTo>
                  <a:lnTo>
                    <a:pt x="44" y="43"/>
                  </a:lnTo>
                  <a:lnTo>
                    <a:pt x="45" y="45"/>
                  </a:lnTo>
                  <a:lnTo>
                    <a:pt x="53" y="54"/>
                  </a:lnTo>
                  <a:lnTo>
                    <a:pt x="53" y="56"/>
                  </a:lnTo>
                  <a:lnTo>
                    <a:pt x="51" y="58"/>
                  </a:lnTo>
                  <a:lnTo>
                    <a:pt x="47" y="61"/>
                  </a:lnTo>
                  <a:lnTo>
                    <a:pt x="45" y="63"/>
                  </a:lnTo>
                  <a:lnTo>
                    <a:pt x="45" y="67"/>
                  </a:lnTo>
                  <a:lnTo>
                    <a:pt x="45" y="69"/>
                  </a:lnTo>
                  <a:lnTo>
                    <a:pt x="45" y="69"/>
                  </a:lnTo>
                  <a:lnTo>
                    <a:pt x="44" y="69"/>
                  </a:lnTo>
                  <a:lnTo>
                    <a:pt x="43" y="69"/>
                  </a:lnTo>
                  <a:lnTo>
                    <a:pt x="42" y="69"/>
                  </a:lnTo>
                  <a:lnTo>
                    <a:pt x="42" y="70"/>
                  </a:lnTo>
                  <a:lnTo>
                    <a:pt x="41" y="70"/>
                  </a:lnTo>
                  <a:lnTo>
                    <a:pt x="41" y="69"/>
                  </a:lnTo>
                  <a:lnTo>
                    <a:pt x="40" y="70"/>
                  </a:lnTo>
                  <a:lnTo>
                    <a:pt x="40" y="70"/>
                  </a:lnTo>
                  <a:lnTo>
                    <a:pt x="39" y="69"/>
                  </a:lnTo>
                  <a:lnTo>
                    <a:pt x="39" y="69"/>
                  </a:lnTo>
                  <a:lnTo>
                    <a:pt x="38" y="70"/>
                  </a:lnTo>
                  <a:lnTo>
                    <a:pt x="38" y="71"/>
                  </a:lnTo>
                  <a:lnTo>
                    <a:pt x="37" y="71"/>
                  </a:lnTo>
                  <a:lnTo>
                    <a:pt x="36" y="71"/>
                  </a:lnTo>
                  <a:lnTo>
                    <a:pt x="35" y="71"/>
                  </a:lnTo>
                  <a:lnTo>
                    <a:pt x="34" y="70"/>
                  </a:lnTo>
                  <a:lnTo>
                    <a:pt x="33" y="71"/>
                  </a:lnTo>
                  <a:lnTo>
                    <a:pt x="32" y="72"/>
                  </a:lnTo>
                  <a:lnTo>
                    <a:pt x="32" y="72"/>
                  </a:lnTo>
                  <a:lnTo>
                    <a:pt x="32" y="73"/>
                  </a:lnTo>
                  <a:lnTo>
                    <a:pt x="32" y="73"/>
                  </a:lnTo>
                  <a:lnTo>
                    <a:pt x="31" y="73"/>
                  </a:lnTo>
                  <a:lnTo>
                    <a:pt x="31" y="73"/>
                  </a:lnTo>
                  <a:lnTo>
                    <a:pt x="30" y="72"/>
                  </a:lnTo>
                  <a:lnTo>
                    <a:pt x="29" y="71"/>
                  </a:lnTo>
                  <a:lnTo>
                    <a:pt x="29" y="72"/>
                  </a:lnTo>
                  <a:lnTo>
                    <a:pt x="28" y="72"/>
                  </a:lnTo>
                  <a:lnTo>
                    <a:pt x="27" y="73"/>
                  </a:lnTo>
                  <a:lnTo>
                    <a:pt x="26" y="73"/>
                  </a:lnTo>
                  <a:lnTo>
                    <a:pt x="25" y="74"/>
                  </a:lnTo>
                  <a:lnTo>
                    <a:pt x="25" y="75"/>
                  </a:lnTo>
                  <a:lnTo>
                    <a:pt x="25" y="76"/>
                  </a:lnTo>
                  <a:lnTo>
                    <a:pt x="25" y="77"/>
                  </a:lnTo>
                  <a:lnTo>
                    <a:pt x="24" y="77"/>
                  </a:lnTo>
                  <a:lnTo>
                    <a:pt x="23" y="77"/>
                  </a:lnTo>
                  <a:lnTo>
                    <a:pt x="22" y="77"/>
                  </a:lnTo>
                  <a:lnTo>
                    <a:pt x="22" y="76"/>
                  </a:lnTo>
                  <a:lnTo>
                    <a:pt x="18" y="69"/>
                  </a:lnTo>
                  <a:lnTo>
                    <a:pt x="16" y="66"/>
                  </a:lnTo>
                  <a:lnTo>
                    <a:pt x="15" y="66"/>
                  </a:lnTo>
                  <a:lnTo>
                    <a:pt x="16" y="64"/>
                  </a:lnTo>
                  <a:lnTo>
                    <a:pt x="16" y="64"/>
                  </a:lnTo>
                  <a:lnTo>
                    <a:pt x="16" y="63"/>
                  </a:lnTo>
                  <a:lnTo>
                    <a:pt x="15" y="63"/>
                  </a:lnTo>
                  <a:lnTo>
                    <a:pt x="15" y="62"/>
                  </a:lnTo>
                  <a:lnTo>
                    <a:pt x="15" y="62"/>
                  </a:lnTo>
                  <a:lnTo>
                    <a:pt x="15" y="62"/>
                  </a:lnTo>
                  <a:lnTo>
                    <a:pt x="16" y="62"/>
                  </a:lnTo>
                  <a:lnTo>
                    <a:pt x="17" y="62"/>
                  </a:lnTo>
                  <a:lnTo>
                    <a:pt x="18" y="62"/>
                  </a:lnTo>
                  <a:lnTo>
                    <a:pt x="18" y="61"/>
                  </a:lnTo>
                  <a:lnTo>
                    <a:pt x="18" y="61"/>
                  </a:lnTo>
                  <a:lnTo>
                    <a:pt x="19" y="61"/>
                  </a:lnTo>
                  <a:lnTo>
                    <a:pt x="20" y="61"/>
                  </a:lnTo>
                  <a:lnTo>
                    <a:pt x="20" y="60"/>
                  </a:lnTo>
                  <a:lnTo>
                    <a:pt x="19" y="59"/>
                  </a:lnTo>
                  <a:lnTo>
                    <a:pt x="18" y="58"/>
                  </a:lnTo>
                  <a:lnTo>
                    <a:pt x="17" y="58"/>
                  </a:lnTo>
                  <a:lnTo>
                    <a:pt x="17" y="58"/>
                  </a:lnTo>
                  <a:lnTo>
                    <a:pt x="16" y="58"/>
                  </a:lnTo>
                  <a:lnTo>
                    <a:pt x="16" y="58"/>
                  </a:lnTo>
                  <a:lnTo>
                    <a:pt x="15" y="57"/>
                  </a:lnTo>
                  <a:lnTo>
                    <a:pt x="15" y="56"/>
                  </a:lnTo>
                  <a:lnTo>
                    <a:pt x="14" y="55"/>
                  </a:lnTo>
                  <a:lnTo>
                    <a:pt x="14" y="55"/>
                  </a:lnTo>
                  <a:lnTo>
                    <a:pt x="14" y="56"/>
                  </a:lnTo>
                  <a:lnTo>
                    <a:pt x="13" y="56"/>
                  </a:lnTo>
                  <a:lnTo>
                    <a:pt x="12" y="55"/>
                  </a:lnTo>
                  <a:lnTo>
                    <a:pt x="11" y="55"/>
                  </a:lnTo>
                  <a:lnTo>
                    <a:pt x="11" y="54"/>
                  </a:lnTo>
                  <a:lnTo>
                    <a:pt x="10" y="54"/>
                  </a:lnTo>
                  <a:lnTo>
                    <a:pt x="9" y="53"/>
                  </a:lnTo>
                  <a:lnTo>
                    <a:pt x="9" y="52"/>
                  </a:lnTo>
                  <a:lnTo>
                    <a:pt x="8" y="51"/>
                  </a:lnTo>
                  <a:lnTo>
                    <a:pt x="7" y="50"/>
                  </a:lnTo>
                  <a:lnTo>
                    <a:pt x="6" y="50"/>
                  </a:lnTo>
                  <a:lnTo>
                    <a:pt x="5" y="49"/>
                  </a:lnTo>
                  <a:lnTo>
                    <a:pt x="5" y="48"/>
                  </a:lnTo>
                  <a:lnTo>
                    <a:pt x="6" y="47"/>
                  </a:lnTo>
                  <a:lnTo>
                    <a:pt x="6" y="47"/>
                  </a:lnTo>
                  <a:lnTo>
                    <a:pt x="7" y="46"/>
                  </a:lnTo>
                  <a:lnTo>
                    <a:pt x="7" y="47"/>
                  </a:lnTo>
                  <a:lnTo>
                    <a:pt x="8" y="47"/>
                  </a:lnTo>
                  <a:lnTo>
                    <a:pt x="8" y="47"/>
                  </a:lnTo>
                  <a:lnTo>
                    <a:pt x="9" y="47"/>
                  </a:lnTo>
                  <a:lnTo>
                    <a:pt x="9" y="46"/>
                  </a:lnTo>
                  <a:lnTo>
                    <a:pt x="9" y="44"/>
                  </a:lnTo>
                  <a:lnTo>
                    <a:pt x="8" y="43"/>
                  </a:lnTo>
                  <a:lnTo>
                    <a:pt x="7" y="42"/>
                  </a:lnTo>
                  <a:lnTo>
                    <a:pt x="6" y="41"/>
                  </a:lnTo>
                  <a:lnTo>
                    <a:pt x="5" y="40"/>
                  </a:lnTo>
                  <a:lnTo>
                    <a:pt x="6" y="40"/>
                  </a:lnTo>
                  <a:lnTo>
                    <a:pt x="6" y="40"/>
                  </a:lnTo>
                  <a:lnTo>
                    <a:pt x="7" y="40"/>
                  </a:lnTo>
                  <a:lnTo>
                    <a:pt x="8" y="41"/>
                  </a:lnTo>
                  <a:lnTo>
                    <a:pt x="9" y="40"/>
                  </a:lnTo>
                  <a:lnTo>
                    <a:pt x="9" y="40"/>
                  </a:lnTo>
                  <a:lnTo>
                    <a:pt x="10" y="39"/>
                  </a:lnTo>
                  <a:lnTo>
                    <a:pt x="9" y="38"/>
                  </a:lnTo>
                  <a:lnTo>
                    <a:pt x="9" y="38"/>
                  </a:lnTo>
                  <a:lnTo>
                    <a:pt x="8" y="38"/>
                  </a:lnTo>
                  <a:lnTo>
                    <a:pt x="8" y="37"/>
                  </a:lnTo>
                  <a:lnTo>
                    <a:pt x="6" y="36"/>
                  </a:lnTo>
                  <a:lnTo>
                    <a:pt x="6" y="35"/>
                  </a:lnTo>
                  <a:lnTo>
                    <a:pt x="6" y="35"/>
                  </a:lnTo>
                  <a:lnTo>
                    <a:pt x="5" y="35"/>
                  </a:lnTo>
                  <a:lnTo>
                    <a:pt x="4" y="34"/>
                  </a:lnTo>
                  <a:lnTo>
                    <a:pt x="3" y="34"/>
                  </a:lnTo>
                  <a:lnTo>
                    <a:pt x="3" y="32"/>
                  </a:lnTo>
                  <a:lnTo>
                    <a:pt x="4" y="32"/>
                  </a:lnTo>
                  <a:lnTo>
                    <a:pt x="4" y="31"/>
                  </a:lnTo>
                  <a:lnTo>
                    <a:pt x="3" y="30"/>
                  </a:lnTo>
                  <a:lnTo>
                    <a:pt x="4" y="30"/>
                  </a:lnTo>
                  <a:lnTo>
                    <a:pt x="4" y="29"/>
                  </a:lnTo>
                  <a:lnTo>
                    <a:pt x="5" y="28"/>
                  </a:lnTo>
                  <a:lnTo>
                    <a:pt x="6" y="26"/>
                  </a:lnTo>
                  <a:lnTo>
                    <a:pt x="6" y="25"/>
                  </a:lnTo>
                  <a:lnTo>
                    <a:pt x="7" y="24"/>
                  </a:lnTo>
                  <a:lnTo>
                    <a:pt x="6" y="23"/>
                  </a:lnTo>
                  <a:lnTo>
                    <a:pt x="6" y="23"/>
                  </a:lnTo>
                  <a:lnTo>
                    <a:pt x="5" y="23"/>
                  </a:lnTo>
                  <a:lnTo>
                    <a:pt x="4" y="23"/>
                  </a:lnTo>
                  <a:lnTo>
                    <a:pt x="3" y="24"/>
                  </a:lnTo>
                  <a:lnTo>
                    <a:pt x="2" y="23"/>
                  </a:lnTo>
                  <a:lnTo>
                    <a:pt x="2" y="23"/>
                  </a:lnTo>
                  <a:lnTo>
                    <a:pt x="3" y="23"/>
                  </a:lnTo>
                  <a:lnTo>
                    <a:pt x="3" y="23"/>
                  </a:lnTo>
                  <a:lnTo>
                    <a:pt x="3" y="22"/>
                  </a:lnTo>
                  <a:lnTo>
                    <a:pt x="3" y="22"/>
                  </a:lnTo>
                  <a:lnTo>
                    <a:pt x="3" y="21"/>
                  </a:lnTo>
                  <a:lnTo>
                    <a:pt x="3" y="20"/>
                  </a:lnTo>
                  <a:lnTo>
                    <a:pt x="3" y="19"/>
                  </a:lnTo>
                  <a:lnTo>
                    <a:pt x="4" y="19"/>
                  </a:lnTo>
                  <a:lnTo>
                    <a:pt x="4" y="18"/>
                  </a:lnTo>
                  <a:lnTo>
                    <a:pt x="4" y="18"/>
                  </a:lnTo>
                  <a:lnTo>
                    <a:pt x="4" y="17"/>
                  </a:lnTo>
                  <a:lnTo>
                    <a:pt x="5" y="18"/>
                  </a:lnTo>
                  <a:lnTo>
                    <a:pt x="5" y="18"/>
                  </a:lnTo>
                  <a:lnTo>
                    <a:pt x="6" y="18"/>
                  </a:lnTo>
                  <a:lnTo>
                    <a:pt x="6" y="18"/>
                  </a:lnTo>
                  <a:lnTo>
                    <a:pt x="6" y="18"/>
                  </a:lnTo>
                  <a:lnTo>
                    <a:pt x="7" y="18"/>
                  </a:lnTo>
                  <a:lnTo>
                    <a:pt x="8" y="18"/>
                  </a:lnTo>
                  <a:lnTo>
                    <a:pt x="7" y="17"/>
                  </a:lnTo>
                  <a:lnTo>
                    <a:pt x="6" y="17"/>
                  </a:lnTo>
                  <a:lnTo>
                    <a:pt x="6" y="17"/>
                  </a:lnTo>
                  <a:lnTo>
                    <a:pt x="5" y="17"/>
                  </a:lnTo>
                  <a:lnTo>
                    <a:pt x="5" y="17"/>
                  </a:lnTo>
                  <a:lnTo>
                    <a:pt x="4" y="17"/>
                  </a:lnTo>
                  <a:lnTo>
                    <a:pt x="3" y="16"/>
                  </a:lnTo>
                  <a:lnTo>
                    <a:pt x="3" y="15"/>
                  </a:lnTo>
                  <a:lnTo>
                    <a:pt x="2" y="15"/>
                  </a:lnTo>
                  <a:lnTo>
                    <a:pt x="2" y="14"/>
                  </a:lnTo>
                  <a:lnTo>
                    <a:pt x="2" y="14"/>
                  </a:lnTo>
                  <a:lnTo>
                    <a:pt x="2" y="14"/>
                  </a:lnTo>
                  <a:lnTo>
                    <a:pt x="2" y="13"/>
                  </a:lnTo>
                  <a:lnTo>
                    <a:pt x="2" y="12"/>
                  </a:lnTo>
                  <a:lnTo>
                    <a:pt x="3" y="13"/>
                  </a:lnTo>
                  <a:lnTo>
                    <a:pt x="3" y="13"/>
                  </a:lnTo>
                  <a:lnTo>
                    <a:pt x="3" y="12"/>
                  </a:lnTo>
                  <a:lnTo>
                    <a:pt x="2" y="11"/>
                  </a:lnTo>
                  <a:lnTo>
                    <a:pt x="1" y="12"/>
                  </a:lnTo>
                  <a:lnTo>
                    <a:pt x="1" y="11"/>
                  </a:lnTo>
                  <a:lnTo>
                    <a:pt x="1" y="10"/>
                  </a:lnTo>
                  <a:lnTo>
                    <a:pt x="2" y="10"/>
                  </a:lnTo>
                  <a:lnTo>
                    <a:pt x="1" y="9"/>
                  </a:lnTo>
                  <a:lnTo>
                    <a:pt x="1" y="8"/>
                  </a:lnTo>
                  <a:lnTo>
                    <a:pt x="1" y="8"/>
                  </a:lnTo>
                  <a:lnTo>
                    <a:pt x="1" y="7"/>
                  </a:lnTo>
                  <a:lnTo>
                    <a:pt x="1" y="6"/>
                  </a:lnTo>
                  <a:lnTo>
                    <a:pt x="0" y="5"/>
                  </a:lnTo>
                  <a:lnTo>
                    <a:pt x="8" y="1"/>
                  </a:lnTo>
                  <a:lnTo>
                    <a:pt x="14" y="0"/>
                  </a:lnTo>
                  <a:lnTo>
                    <a:pt x="19" y="1"/>
                  </a:lnTo>
                  <a:lnTo>
                    <a:pt x="19" y="3"/>
                  </a:lnTo>
                  <a:lnTo>
                    <a:pt x="23" y="5"/>
                  </a:lnTo>
                  <a:lnTo>
                    <a:pt x="24" y="7"/>
                  </a:lnTo>
                  <a:lnTo>
                    <a:pt x="25" y="7"/>
                  </a:lnTo>
                  <a:lnTo>
                    <a:pt x="24" y="10"/>
                  </a:lnTo>
                  <a:lnTo>
                    <a:pt x="25" y="11"/>
                  </a:lnTo>
                  <a:lnTo>
                    <a:pt x="25" y="11"/>
                  </a:lnTo>
                  <a:lnTo>
                    <a:pt x="29" y="16"/>
                  </a:lnTo>
                  <a:lnTo>
                    <a:pt x="32" y="17"/>
                  </a:lnTo>
                  <a:lnTo>
                    <a:pt x="34" y="17"/>
                  </a:lnTo>
                  <a:lnTo>
                    <a:pt x="34" y="19"/>
                  </a:lnTo>
                  <a:lnTo>
                    <a:pt x="33" y="20"/>
                  </a:lnTo>
                  <a:lnTo>
                    <a:pt x="32" y="21"/>
                  </a:lnTo>
                  <a:lnTo>
                    <a:pt x="33" y="22"/>
                  </a:lnTo>
                  <a:lnTo>
                    <a:pt x="35" y="22"/>
                  </a:lnTo>
                  <a:lnTo>
                    <a:pt x="33" y="23"/>
                  </a:lnTo>
                  <a:lnTo>
                    <a:pt x="32" y="23"/>
                  </a:lnTo>
                  <a:lnTo>
                    <a:pt x="32" y="25"/>
                  </a:lnTo>
                  <a:lnTo>
                    <a:pt x="34" y="25"/>
                  </a:lnTo>
                  <a:lnTo>
                    <a:pt x="35" y="25"/>
                  </a:lnTo>
                  <a:lnTo>
                    <a:pt x="35" y="27"/>
                  </a:lnTo>
                  <a:lnTo>
                    <a:pt x="39" y="27"/>
                  </a:lnTo>
                  <a:lnTo>
                    <a:pt x="40" y="28"/>
                  </a:lnTo>
                  <a:lnTo>
                    <a:pt x="42" y="30"/>
                  </a:lnTo>
                  <a:lnTo>
                    <a:pt x="43" y="29"/>
                  </a:lnTo>
                  <a:lnTo>
                    <a:pt x="44" y="27"/>
                  </a:lnTo>
                  <a:lnTo>
                    <a:pt x="46" y="26"/>
                  </a:lnTo>
                  <a:lnTo>
                    <a:pt x="50" y="28"/>
                  </a:lnTo>
                  <a:lnTo>
                    <a:pt x="50" y="29"/>
                  </a:lnTo>
                  <a:lnTo>
                    <a:pt x="48" y="29"/>
                  </a:lnTo>
                  <a:lnTo>
                    <a:pt x="46" y="31"/>
                  </a:lnTo>
                  <a:lnTo>
                    <a:pt x="47" y="33"/>
                  </a:lnTo>
                  <a:lnTo>
                    <a:pt x="50" y="35"/>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1" name="Freeform 73"/>
            <p:cNvSpPr>
              <a:spLocks/>
            </p:cNvSpPr>
            <p:nvPr/>
          </p:nvSpPr>
          <p:spPr bwMode="auto">
            <a:xfrm>
              <a:off x="5404810" y="4060828"/>
              <a:ext cx="442913" cy="295275"/>
            </a:xfrm>
            <a:custGeom>
              <a:avLst/>
              <a:gdLst/>
              <a:ahLst/>
              <a:cxnLst>
                <a:cxn ang="0">
                  <a:pos x="28" y="14"/>
                </a:cxn>
                <a:cxn ang="0">
                  <a:pos x="44" y="11"/>
                </a:cxn>
                <a:cxn ang="0">
                  <a:pos x="62" y="14"/>
                </a:cxn>
                <a:cxn ang="0">
                  <a:pos x="72" y="17"/>
                </a:cxn>
                <a:cxn ang="0">
                  <a:pos x="78" y="17"/>
                </a:cxn>
                <a:cxn ang="0">
                  <a:pos x="86" y="19"/>
                </a:cxn>
                <a:cxn ang="0">
                  <a:pos x="93" y="21"/>
                </a:cxn>
                <a:cxn ang="0">
                  <a:pos x="104" y="20"/>
                </a:cxn>
                <a:cxn ang="0">
                  <a:pos x="108" y="18"/>
                </a:cxn>
                <a:cxn ang="0">
                  <a:pos x="117" y="8"/>
                </a:cxn>
                <a:cxn ang="0">
                  <a:pos x="132" y="3"/>
                </a:cxn>
                <a:cxn ang="0">
                  <a:pos x="153" y="4"/>
                </a:cxn>
                <a:cxn ang="0">
                  <a:pos x="156" y="18"/>
                </a:cxn>
                <a:cxn ang="0">
                  <a:pos x="170" y="28"/>
                </a:cxn>
                <a:cxn ang="0">
                  <a:pos x="176" y="42"/>
                </a:cxn>
                <a:cxn ang="0">
                  <a:pos x="191" y="43"/>
                </a:cxn>
                <a:cxn ang="0">
                  <a:pos x="201" y="48"/>
                </a:cxn>
                <a:cxn ang="0">
                  <a:pos x="213" y="51"/>
                </a:cxn>
                <a:cxn ang="0">
                  <a:pos x="228" y="59"/>
                </a:cxn>
                <a:cxn ang="0">
                  <a:pos x="233" y="63"/>
                </a:cxn>
                <a:cxn ang="0">
                  <a:pos x="231" y="72"/>
                </a:cxn>
                <a:cxn ang="0">
                  <a:pos x="228" y="80"/>
                </a:cxn>
                <a:cxn ang="0">
                  <a:pos x="221" y="92"/>
                </a:cxn>
                <a:cxn ang="0">
                  <a:pos x="208" y="101"/>
                </a:cxn>
                <a:cxn ang="0">
                  <a:pos x="184" y="113"/>
                </a:cxn>
                <a:cxn ang="0">
                  <a:pos x="160" y="122"/>
                </a:cxn>
                <a:cxn ang="0">
                  <a:pos x="170" y="140"/>
                </a:cxn>
                <a:cxn ang="0">
                  <a:pos x="179" y="144"/>
                </a:cxn>
                <a:cxn ang="0">
                  <a:pos x="154" y="155"/>
                </a:cxn>
                <a:cxn ang="0">
                  <a:pos x="136" y="138"/>
                </a:cxn>
                <a:cxn ang="0">
                  <a:pos x="145" y="124"/>
                </a:cxn>
                <a:cxn ang="0">
                  <a:pos x="125" y="114"/>
                </a:cxn>
                <a:cxn ang="0">
                  <a:pos x="95" y="136"/>
                </a:cxn>
                <a:cxn ang="0">
                  <a:pos x="80" y="139"/>
                </a:cxn>
                <a:cxn ang="0">
                  <a:pos x="83" y="135"/>
                </a:cxn>
                <a:cxn ang="0">
                  <a:pos x="85" y="131"/>
                </a:cxn>
                <a:cxn ang="0">
                  <a:pos x="88" y="125"/>
                </a:cxn>
                <a:cxn ang="0">
                  <a:pos x="89" y="118"/>
                </a:cxn>
                <a:cxn ang="0">
                  <a:pos x="92" y="119"/>
                </a:cxn>
                <a:cxn ang="0">
                  <a:pos x="95" y="119"/>
                </a:cxn>
                <a:cxn ang="0">
                  <a:pos x="99" y="120"/>
                </a:cxn>
                <a:cxn ang="0">
                  <a:pos x="102" y="119"/>
                </a:cxn>
                <a:cxn ang="0">
                  <a:pos x="101" y="114"/>
                </a:cxn>
                <a:cxn ang="0">
                  <a:pos x="96" y="108"/>
                </a:cxn>
                <a:cxn ang="0">
                  <a:pos x="96" y="103"/>
                </a:cxn>
                <a:cxn ang="0">
                  <a:pos x="91" y="100"/>
                </a:cxn>
                <a:cxn ang="0">
                  <a:pos x="92" y="92"/>
                </a:cxn>
                <a:cxn ang="0">
                  <a:pos x="87" y="89"/>
                </a:cxn>
                <a:cxn ang="0">
                  <a:pos x="81" y="86"/>
                </a:cxn>
                <a:cxn ang="0">
                  <a:pos x="78" y="85"/>
                </a:cxn>
                <a:cxn ang="0">
                  <a:pos x="72" y="81"/>
                </a:cxn>
                <a:cxn ang="0">
                  <a:pos x="67" y="81"/>
                </a:cxn>
                <a:cxn ang="0">
                  <a:pos x="60" y="83"/>
                </a:cxn>
                <a:cxn ang="0">
                  <a:pos x="39" y="93"/>
                </a:cxn>
                <a:cxn ang="0">
                  <a:pos x="19" y="88"/>
                </a:cxn>
                <a:cxn ang="0">
                  <a:pos x="6" y="68"/>
                </a:cxn>
                <a:cxn ang="0">
                  <a:pos x="24" y="41"/>
                </a:cxn>
                <a:cxn ang="0">
                  <a:pos x="20" y="20"/>
                </a:cxn>
              </a:cxnLst>
              <a:rect l="0" t="0" r="r" b="b"/>
              <a:pathLst>
                <a:path w="233" h="155">
                  <a:moveTo>
                    <a:pt x="19" y="18"/>
                  </a:moveTo>
                  <a:lnTo>
                    <a:pt x="19" y="18"/>
                  </a:lnTo>
                  <a:lnTo>
                    <a:pt x="19" y="17"/>
                  </a:lnTo>
                  <a:lnTo>
                    <a:pt x="21" y="17"/>
                  </a:lnTo>
                  <a:lnTo>
                    <a:pt x="23" y="17"/>
                  </a:lnTo>
                  <a:lnTo>
                    <a:pt x="24" y="18"/>
                  </a:lnTo>
                  <a:lnTo>
                    <a:pt x="26" y="16"/>
                  </a:lnTo>
                  <a:lnTo>
                    <a:pt x="28" y="14"/>
                  </a:lnTo>
                  <a:lnTo>
                    <a:pt x="28" y="13"/>
                  </a:lnTo>
                  <a:lnTo>
                    <a:pt x="29" y="11"/>
                  </a:lnTo>
                  <a:lnTo>
                    <a:pt x="32" y="11"/>
                  </a:lnTo>
                  <a:lnTo>
                    <a:pt x="35" y="11"/>
                  </a:lnTo>
                  <a:lnTo>
                    <a:pt x="37" y="11"/>
                  </a:lnTo>
                  <a:lnTo>
                    <a:pt x="39" y="10"/>
                  </a:lnTo>
                  <a:lnTo>
                    <a:pt x="41" y="11"/>
                  </a:lnTo>
                  <a:lnTo>
                    <a:pt x="44" y="11"/>
                  </a:lnTo>
                  <a:lnTo>
                    <a:pt x="47" y="10"/>
                  </a:lnTo>
                  <a:lnTo>
                    <a:pt x="50" y="11"/>
                  </a:lnTo>
                  <a:lnTo>
                    <a:pt x="51" y="11"/>
                  </a:lnTo>
                  <a:lnTo>
                    <a:pt x="53" y="12"/>
                  </a:lnTo>
                  <a:lnTo>
                    <a:pt x="56" y="12"/>
                  </a:lnTo>
                  <a:lnTo>
                    <a:pt x="56" y="13"/>
                  </a:lnTo>
                  <a:lnTo>
                    <a:pt x="59" y="13"/>
                  </a:lnTo>
                  <a:lnTo>
                    <a:pt x="62" y="14"/>
                  </a:lnTo>
                  <a:lnTo>
                    <a:pt x="64" y="14"/>
                  </a:lnTo>
                  <a:lnTo>
                    <a:pt x="65" y="14"/>
                  </a:lnTo>
                  <a:lnTo>
                    <a:pt x="65" y="16"/>
                  </a:lnTo>
                  <a:lnTo>
                    <a:pt x="66" y="16"/>
                  </a:lnTo>
                  <a:lnTo>
                    <a:pt x="66" y="17"/>
                  </a:lnTo>
                  <a:lnTo>
                    <a:pt x="69" y="17"/>
                  </a:lnTo>
                  <a:lnTo>
                    <a:pt x="71" y="17"/>
                  </a:lnTo>
                  <a:lnTo>
                    <a:pt x="72" y="17"/>
                  </a:lnTo>
                  <a:lnTo>
                    <a:pt x="72" y="19"/>
                  </a:lnTo>
                  <a:lnTo>
                    <a:pt x="72" y="20"/>
                  </a:lnTo>
                  <a:lnTo>
                    <a:pt x="73" y="19"/>
                  </a:lnTo>
                  <a:lnTo>
                    <a:pt x="73" y="17"/>
                  </a:lnTo>
                  <a:lnTo>
                    <a:pt x="74" y="17"/>
                  </a:lnTo>
                  <a:lnTo>
                    <a:pt x="75" y="18"/>
                  </a:lnTo>
                  <a:lnTo>
                    <a:pt x="78" y="18"/>
                  </a:lnTo>
                  <a:lnTo>
                    <a:pt x="78" y="17"/>
                  </a:lnTo>
                  <a:lnTo>
                    <a:pt x="80" y="17"/>
                  </a:lnTo>
                  <a:lnTo>
                    <a:pt x="80" y="19"/>
                  </a:lnTo>
                  <a:lnTo>
                    <a:pt x="82" y="18"/>
                  </a:lnTo>
                  <a:lnTo>
                    <a:pt x="83" y="18"/>
                  </a:lnTo>
                  <a:lnTo>
                    <a:pt x="84" y="19"/>
                  </a:lnTo>
                  <a:lnTo>
                    <a:pt x="84" y="21"/>
                  </a:lnTo>
                  <a:lnTo>
                    <a:pt x="85" y="21"/>
                  </a:lnTo>
                  <a:lnTo>
                    <a:pt x="86" y="19"/>
                  </a:lnTo>
                  <a:lnTo>
                    <a:pt x="88" y="18"/>
                  </a:lnTo>
                  <a:lnTo>
                    <a:pt x="89" y="18"/>
                  </a:lnTo>
                  <a:lnTo>
                    <a:pt x="89" y="17"/>
                  </a:lnTo>
                  <a:lnTo>
                    <a:pt x="90" y="17"/>
                  </a:lnTo>
                  <a:lnTo>
                    <a:pt x="91" y="18"/>
                  </a:lnTo>
                  <a:lnTo>
                    <a:pt x="92" y="19"/>
                  </a:lnTo>
                  <a:lnTo>
                    <a:pt x="92" y="21"/>
                  </a:lnTo>
                  <a:lnTo>
                    <a:pt x="93" y="21"/>
                  </a:lnTo>
                  <a:lnTo>
                    <a:pt x="95" y="21"/>
                  </a:lnTo>
                  <a:lnTo>
                    <a:pt x="96" y="20"/>
                  </a:lnTo>
                  <a:lnTo>
                    <a:pt x="97" y="20"/>
                  </a:lnTo>
                  <a:lnTo>
                    <a:pt x="98" y="21"/>
                  </a:lnTo>
                  <a:lnTo>
                    <a:pt x="100" y="21"/>
                  </a:lnTo>
                  <a:lnTo>
                    <a:pt x="101" y="20"/>
                  </a:lnTo>
                  <a:lnTo>
                    <a:pt x="102" y="20"/>
                  </a:lnTo>
                  <a:lnTo>
                    <a:pt x="104" y="20"/>
                  </a:lnTo>
                  <a:lnTo>
                    <a:pt x="105" y="21"/>
                  </a:lnTo>
                  <a:lnTo>
                    <a:pt x="106" y="21"/>
                  </a:lnTo>
                  <a:lnTo>
                    <a:pt x="107" y="23"/>
                  </a:lnTo>
                  <a:lnTo>
                    <a:pt x="107" y="24"/>
                  </a:lnTo>
                  <a:lnTo>
                    <a:pt x="109" y="24"/>
                  </a:lnTo>
                  <a:lnTo>
                    <a:pt x="110" y="22"/>
                  </a:lnTo>
                  <a:lnTo>
                    <a:pt x="109" y="20"/>
                  </a:lnTo>
                  <a:lnTo>
                    <a:pt x="108" y="18"/>
                  </a:lnTo>
                  <a:lnTo>
                    <a:pt x="108" y="17"/>
                  </a:lnTo>
                  <a:lnTo>
                    <a:pt x="110" y="14"/>
                  </a:lnTo>
                  <a:lnTo>
                    <a:pt x="111" y="12"/>
                  </a:lnTo>
                  <a:lnTo>
                    <a:pt x="113" y="10"/>
                  </a:lnTo>
                  <a:lnTo>
                    <a:pt x="113" y="9"/>
                  </a:lnTo>
                  <a:lnTo>
                    <a:pt x="114" y="8"/>
                  </a:lnTo>
                  <a:lnTo>
                    <a:pt x="116" y="7"/>
                  </a:lnTo>
                  <a:lnTo>
                    <a:pt x="117" y="8"/>
                  </a:lnTo>
                  <a:lnTo>
                    <a:pt x="118" y="8"/>
                  </a:lnTo>
                  <a:lnTo>
                    <a:pt x="119" y="7"/>
                  </a:lnTo>
                  <a:lnTo>
                    <a:pt x="122" y="6"/>
                  </a:lnTo>
                  <a:lnTo>
                    <a:pt x="125" y="6"/>
                  </a:lnTo>
                  <a:lnTo>
                    <a:pt x="127" y="7"/>
                  </a:lnTo>
                  <a:lnTo>
                    <a:pt x="129" y="8"/>
                  </a:lnTo>
                  <a:lnTo>
                    <a:pt x="131" y="6"/>
                  </a:lnTo>
                  <a:lnTo>
                    <a:pt x="132" y="3"/>
                  </a:lnTo>
                  <a:lnTo>
                    <a:pt x="133" y="1"/>
                  </a:lnTo>
                  <a:lnTo>
                    <a:pt x="136" y="3"/>
                  </a:lnTo>
                  <a:lnTo>
                    <a:pt x="139" y="3"/>
                  </a:lnTo>
                  <a:lnTo>
                    <a:pt x="143" y="1"/>
                  </a:lnTo>
                  <a:lnTo>
                    <a:pt x="147" y="2"/>
                  </a:lnTo>
                  <a:lnTo>
                    <a:pt x="150" y="0"/>
                  </a:lnTo>
                  <a:lnTo>
                    <a:pt x="151" y="3"/>
                  </a:lnTo>
                  <a:lnTo>
                    <a:pt x="153" y="4"/>
                  </a:lnTo>
                  <a:lnTo>
                    <a:pt x="155" y="8"/>
                  </a:lnTo>
                  <a:lnTo>
                    <a:pt x="155" y="9"/>
                  </a:lnTo>
                  <a:lnTo>
                    <a:pt x="157" y="11"/>
                  </a:lnTo>
                  <a:lnTo>
                    <a:pt x="159" y="12"/>
                  </a:lnTo>
                  <a:lnTo>
                    <a:pt x="159" y="15"/>
                  </a:lnTo>
                  <a:lnTo>
                    <a:pt x="157" y="15"/>
                  </a:lnTo>
                  <a:lnTo>
                    <a:pt x="155" y="16"/>
                  </a:lnTo>
                  <a:lnTo>
                    <a:pt x="156" y="18"/>
                  </a:lnTo>
                  <a:lnTo>
                    <a:pt x="156" y="22"/>
                  </a:lnTo>
                  <a:lnTo>
                    <a:pt x="158" y="25"/>
                  </a:lnTo>
                  <a:lnTo>
                    <a:pt x="162" y="25"/>
                  </a:lnTo>
                  <a:lnTo>
                    <a:pt x="162" y="26"/>
                  </a:lnTo>
                  <a:lnTo>
                    <a:pt x="165" y="25"/>
                  </a:lnTo>
                  <a:lnTo>
                    <a:pt x="168" y="25"/>
                  </a:lnTo>
                  <a:lnTo>
                    <a:pt x="168" y="28"/>
                  </a:lnTo>
                  <a:lnTo>
                    <a:pt x="170" y="28"/>
                  </a:lnTo>
                  <a:lnTo>
                    <a:pt x="170" y="32"/>
                  </a:lnTo>
                  <a:lnTo>
                    <a:pt x="171" y="34"/>
                  </a:lnTo>
                  <a:lnTo>
                    <a:pt x="172" y="36"/>
                  </a:lnTo>
                  <a:lnTo>
                    <a:pt x="171" y="38"/>
                  </a:lnTo>
                  <a:lnTo>
                    <a:pt x="172" y="40"/>
                  </a:lnTo>
                  <a:lnTo>
                    <a:pt x="173" y="41"/>
                  </a:lnTo>
                  <a:lnTo>
                    <a:pt x="174" y="43"/>
                  </a:lnTo>
                  <a:lnTo>
                    <a:pt x="176" y="42"/>
                  </a:lnTo>
                  <a:lnTo>
                    <a:pt x="179" y="41"/>
                  </a:lnTo>
                  <a:lnTo>
                    <a:pt x="180" y="42"/>
                  </a:lnTo>
                  <a:lnTo>
                    <a:pt x="183" y="44"/>
                  </a:lnTo>
                  <a:lnTo>
                    <a:pt x="184" y="44"/>
                  </a:lnTo>
                  <a:lnTo>
                    <a:pt x="185" y="44"/>
                  </a:lnTo>
                  <a:lnTo>
                    <a:pt x="186" y="45"/>
                  </a:lnTo>
                  <a:lnTo>
                    <a:pt x="189" y="44"/>
                  </a:lnTo>
                  <a:lnTo>
                    <a:pt x="191" y="43"/>
                  </a:lnTo>
                  <a:lnTo>
                    <a:pt x="192" y="43"/>
                  </a:lnTo>
                  <a:lnTo>
                    <a:pt x="195" y="42"/>
                  </a:lnTo>
                  <a:lnTo>
                    <a:pt x="197" y="41"/>
                  </a:lnTo>
                  <a:lnTo>
                    <a:pt x="198" y="43"/>
                  </a:lnTo>
                  <a:lnTo>
                    <a:pt x="200" y="45"/>
                  </a:lnTo>
                  <a:lnTo>
                    <a:pt x="200" y="46"/>
                  </a:lnTo>
                  <a:lnTo>
                    <a:pt x="201" y="47"/>
                  </a:lnTo>
                  <a:lnTo>
                    <a:pt x="201" y="48"/>
                  </a:lnTo>
                  <a:lnTo>
                    <a:pt x="203" y="49"/>
                  </a:lnTo>
                  <a:lnTo>
                    <a:pt x="204" y="51"/>
                  </a:lnTo>
                  <a:lnTo>
                    <a:pt x="206" y="51"/>
                  </a:lnTo>
                  <a:lnTo>
                    <a:pt x="207" y="50"/>
                  </a:lnTo>
                  <a:lnTo>
                    <a:pt x="207" y="49"/>
                  </a:lnTo>
                  <a:lnTo>
                    <a:pt x="209" y="48"/>
                  </a:lnTo>
                  <a:lnTo>
                    <a:pt x="210" y="51"/>
                  </a:lnTo>
                  <a:lnTo>
                    <a:pt x="213" y="51"/>
                  </a:lnTo>
                  <a:lnTo>
                    <a:pt x="216" y="53"/>
                  </a:lnTo>
                  <a:lnTo>
                    <a:pt x="217" y="53"/>
                  </a:lnTo>
                  <a:lnTo>
                    <a:pt x="219" y="53"/>
                  </a:lnTo>
                  <a:lnTo>
                    <a:pt x="221" y="54"/>
                  </a:lnTo>
                  <a:lnTo>
                    <a:pt x="222" y="55"/>
                  </a:lnTo>
                  <a:lnTo>
                    <a:pt x="225" y="56"/>
                  </a:lnTo>
                  <a:lnTo>
                    <a:pt x="225" y="57"/>
                  </a:lnTo>
                  <a:lnTo>
                    <a:pt x="228" y="59"/>
                  </a:lnTo>
                  <a:lnTo>
                    <a:pt x="229" y="59"/>
                  </a:lnTo>
                  <a:lnTo>
                    <a:pt x="230" y="59"/>
                  </a:lnTo>
                  <a:lnTo>
                    <a:pt x="231" y="57"/>
                  </a:lnTo>
                  <a:lnTo>
                    <a:pt x="232" y="59"/>
                  </a:lnTo>
                  <a:lnTo>
                    <a:pt x="231" y="59"/>
                  </a:lnTo>
                  <a:lnTo>
                    <a:pt x="231" y="61"/>
                  </a:lnTo>
                  <a:lnTo>
                    <a:pt x="232" y="62"/>
                  </a:lnTo>
                  <a:lnTo>
                    <a:pt x="233" y="63"/>
                  </a:lnTo>
                  <a:lnTo>
                    <a:pt x="232" y="65"/>
                  </a:lnTo>
                  <a:lnTo>
                    <a:pt x="231" y="66"/>
                  </a:lnTo>
                  <a:lnTo>
                    <a:pt x="230" y="67"/>
                  </a:lnTo>
                  <a:lnTo>
                    <a:pt x="228" y="69"/>
                  </a:lnTo>
                  <a:lnTo>
                    <a:pt x="226" y="69"/>
                  </a:lnTo>
                  <a:lnTo>
                    <a:pt x="228" y="71"/>
                  </a:lnTo>
                  <a:lnTo>
                    <a:pt x="229" y="72"/>
                  </a:lnTo>
                  <a:lnTo>
                    <a:pt x="231" y="72"/>
                  </a:lnTo>
                  <a:lnTo>
                    <a:pt x="230" y="74"/>
                  </a:lnTo>
                  <a:lnTo>
                    <a:pt x="228" y="74"/>
                  </a:lnTo>
                  <a:lnTo>
                    <a:pt x="227" y="74"/>
                  </a:lnTo>
                  <a:lnTo>
                    <a:pt x="227" y="75"/>
                  </a:lnTo>
                  <a:lnTo>
                    <a:pt x="226" y="77"/>
                  </a:lnTo>
                  <a:lnTo>
                    <a:pt x="227" y="78"/>
                  </a:lnTo>
                  <a:lnTo>
                    <a:pt x="228" y="78"/>
                  </a:lnTo>
                  <a:lnTo>
                    <a:pt x="228" y="80"/>
                  </a:lnTo>
                  <a:lnTo>
                    <a:pt x="229" y="81"/>
                  </a:lnTo>
                  <a:lnTo>
                    <a:pt x="229" y="83"/>
                  </a:lnTo>
                  <a:lnTo>
                    <a:pt x="230" y="83"/>
                  </a:lnTo>
                  <a:lnTo>
                    <a:pt x="229" y="88"/>
                  </a:lnTo>
                  <a:lnTo>
                    <a:pt x="228" y="90"/>
                  </a:lnTo>
                  <a:lnTo>
                    <a:pt x="228" y="92"/>
                  </a:lnTo>
                  <a:lnTo>
                    <a:pt x="226" y="93"/>
                  </a:lnTo>
                  <a:lnTo>
                    <a:pt x="221" y="92"/>
                  </a:lnTo>
                  <a:lnTo>
                    <a:pt x="217" y="92"/>
                  </a:lnTo>
                  <a:lnTo>
                    <a:pt x="215" y="92"/>
                  </a:lnTo>
                  <a:lnTo>
                    <a:pt x="215" y="93"/>
                  </a:lnTo>
                  <a:lnTo>
                    <a:pt x="214" y="95"/>
                  </a:lnTo>
                  <a:lnTo>
                    <a:pt x="212" y="96"/>
                  </a:lnTo>
                  <a:lnTo>
                    <a:pt x="210" y="96"/>
                  </a:lnTo>
                  <a:lnTo>
                    <a:pt x="209" y="97"/>
                  </a:lnTo>
                  <a:lnTo>
                    <a:pt x="208" y="101"/>
                  </a:lnTo>
                  <a:lnTo>
                    <a:pt x="208" y="104"/>
                  </a:lnTo>
                  <a:lnTo>
                    <a:pt x="208" y="104"/>
                  </a:lnTo>
                  <a:lnTo>
                    <a:pt x="208" y="105"/>
                  </a:lnTo>
                  <a:lnTo>
                    <a:pt x="203" y="106"/>
                  </a:lnTo>
                  <a:lnTo>
                    <a:pt x="198" y="107"/>
                  </a:lnTo>
                  <a:lnTo>
                    <a:pt x="195" y="110"/>
                  </a:lnTo>
                  <a:lnTo>
                    <a:pt x="191" y="112"/>
                  </a:lnTo>
                  <a:lnTo>
                    <a:pt x="184" y="113"/>
                  </a:lnTo>
                  <a:lnTo>
                    <a:pt x="177" y="114"/>
                  </a:lnTo>
                  <a:lnTo>
                    <a:pt x="174" y="117"/>
                  </a:lnTo>
                  <a:lnTo>
                    <a:pt x="172" y="118"/>
                  </a:lnTo>
                  <a:lnTo>
                    <a:pt x="169" y="115"/>
                  </a:lnTo>
                  <a:lnTo>
                    <a:pt x="167" y="120"/>
                  </a:lnTo>
                  <a:lnTo>
                    <a:pt x="165" y="122"/>
                  </a:lnTo>
                  <a:lnTo>
                    <a:pt x="162" y="122"/>
                  </a:lnTo>
                  <a:lnTo>
                    <a:pt x="160" y="122"/>
                  </a:lnTo>
                  <a:lnTo>
                    <a:pt x="154" y="122"/>
                  </a:lnTo>
                  <a:lnTo>
                    <a:pt x="151" y="123"/>
                  </a:lnTo>
                  <a:lnTo>
                    <a:pt x="155" y="126"/>
                  </a:lnTo>
                  <a:lnTo>
                    <a:pt x="167" y="134"/>
                  </a:lnTo>
                  <a:lnTo>
                    <a:pt x="167" y="135"/>
                  </a:lnTo>
                  <a:lnTo>
                    <a:pt x="166" y="137"/>
                  </a:lnTo>
                  <a:lnTo>
                    <a:pt x="167" y="139"/>
                  </a:lnTo>
                  <a:lnTo>
                    <a:pt x="170" y="140"/>
                  </a:lnTo>
                  <a:lnTo>
                    <a:pt x="173" y="138"/>
                  </a:lnTo>
                  <a:lnTo>
                    <a:pt x="177" y="137"/>
                  </a:lnTo>
                  <a:lnTo>
                    <a:pt x="183" y="137"/>
                  </a:lnTo>
                  <a:lnTo>
                    <a:pt x="186" y="138"/>
                  </a:lnTo>
                  <a:lnTo>
                    <a:pt x="185" y="140"/>
                  </a:lnTo>
                  <a:lnTo>
                    <a:pt x="184" y="143"/>
                  </a:lnTo>
                  <a:lnTo>
                    <a:pt x="183" y="144"/>
                  </a:lnTo>
                  <a:lnTo>
                    <a:pt x="179" y="144"/>
                  </a:lnTo>
                  <a:lnTo>
                    <a:pt x="177" y="145"/>
                  </a:lnTo>
                  <a:lnTo>
                    <a:pt x="174" y="144"/>
                  </a:lnTo>
                  <a:lnTo>
                    <a:pt x="171" y="144"/>
                  </a:lnTo>
                  <a:lnTo>
                    <a:pt x="167" y="148"/>
                  </a:lnTo>
                  <a:lnTo>
                    <a:pt x="161" y="148"/>
                  </a:lnTo>
                  <a:lnTo>
                    <a:pt x="158" y="150"/>
                  </a:lnTo>
                  <a:lnTo>
                    <a:pt x="155" y="154"/>
                  </a:lnTo>
                  <a:lnTo>
                    <a:pt x="154" y="155"/>
                  </a:lnTo>
                  <a:lnTo>
                    <a:pt x="149" y="154"/>
                  </a:lnTo>
                  <a:lnTo>
                    <a:pt x="146" y="153"/>
                  </a:lnTo>
                  <a:lnTo>
                    <a:pt x="148" y="147"/>
                  </a:lnTo>
                  <a:lnTo>
                    <a:pt x="147" y="143"/>
                  </a:lnTo>
                  <a:lnTo>
                    <a:pt x="146" y="141"/>
                  </a:lnTo>
                  <a:lnTo>
                    <a:pt x="141" y="138"/>
                  </a:lnTo>
                  <a:lnTo>
                    <a:pt x="140" y="138"/>
                  </a:lnTo>
                  <a:lnTo>
                    <a:pt x="136" y="138"/>
                  </a:lnTo>
                  <a:lnTo>
                    <a:pt x="135" y="139"/>
                  </a:lnTo>
                  <a:lnTo>
                    <a:pt x="134" y="137"/>
                  </a:lnTo>
                  <a:lnTo>
                    <a:pt x="139" y="133"/>
                  </a:lnTo>
                  <a:lnTo>
                    <a:pt x="143" y="131"/>
                  </a:lnTo>
                  <a:lnTo>
                    <a:pt x="147" y="129"/>
                  </a:lnTo>
                  <a:lnTo>
                    <a:pt x="149" y="128"/>
                  </a:lnTo>
                  <a:lnTo>
                    <a:pt x="147" y="125"/>
                  </a:lnTo>
                  <a:lnTo>
                    <a:pt x="145" y="124"/>
                  </a:lnTo>
                  <a:lnTo>
                    <a:pt x="140" y="124"/>
                  </a:lnTo>
                  <a:lnTo>
                    <a:pt x="134" y="125"/>
                  </a:lnTo>
                  <a:lnTo>
                    <a:pt x="130" y="124"/>
                  </a:lnTo>
                  <a:lnTo>
                    <a:pt x="129" y="123"/>
                  </a:lnTo>
                  <a:lnTo>
                    <a:pt x="127" y="119"/>
                  </a:lnTo>
                  <a:lnTo>
                    <a:pt x="130" y="116"/>
                  </a:lnTo>
                  <a:lnTo>
                    <a:pt x="127" y="111"/>
                  </a:lnTo>
                  <a:lnTo>
                    <a:pt x="125" y="114"/>
                  </a:lnTo>
                  <a:lnTo>
                    <a:pt x="122" y="114"/>
                  </a:lnTo>
                  <a:lnTo>
                    <a:pt x="116" y="115"/>
                  </a:lnTo>
                  <a:lnTo>
                    <a:pt x="113" y="116"/>
                  </a:lnTo>
                  <a:lnTo>
                    <a:pt x="108" y="122"/>
                  </a:lnTo>
                  <a:lnTo>
                    <a:pt x="103" y="129"/>
                  </a:lnTo>
                  <a:lnTo>
                    <a:pt x="98" y="131"/>
                  </a:lnTo>
                  <a:lnTo>
                    <a:pt x="97" y="132"/>
                  </a:lnTo>
                  <a:lnTo>
                    <a:pt x="95" y="136"/>
                  </a:lnTo>
                  <a:lnTo>
                    <a:pt x="96" y="137"/>
                  </a:lnTo>
                  <a:lnTo>
                    <a:pt x="97" y="138"/>
                  </a:lnTo>
                  <a:lnTo>
                    <a:pt x="93" y="137"/>
                  </a:lnTo>
                  <a:lnTo>
                    <a:pt x="89" y="139"/>
                  </a:lnTo>
                  <a:lnTo>
                    <a:pt x="86" y="139"/>
                  </a:lnTo>
                  <a:lnTo>
                    <a:pt x="86" y="141"/>
                  </a:lnTo>
                  <a:lnTo>
                    <a:pt x="83" y="140"/>
                  </a:lnTo>
                  <a:lnTo>
                    <a:pt x="80" y="139"/>
                  </a:lnTo>
                  <a:lnTo>
                    <a:pt x="80" y="137"/>
                  </a:lnTo>
                  <a:lnTo>
                    <a:pt x="79" y="137"/>
                  </a:lnTo>
                  <a:lnTo>
                    <a:pt x="79" y="136"/>
                  </a:lnTo>
                  <a:lnTo>
                    <a:pt x="80" y="136"/>
                  </a:lnTo>
                  <a:lnTo>
                    <a:pt x="80" y="136"/>
                  </a:lnTo>
                  <a:lnTo>
                    <a:pt x="81" y="136"/>
                  </a:lnTo>
                  <a:lnTo>
                    <a:pt x="82" y="136"/>
                  </a:lnTo>
                  <a:lnTo>
                    <a:pt x="83" y="135"/>
                  </a:lnTo>
                  <a:lnTo>
                    <a:pt x="83" y="135"/>
                  </a:lnTo>
                  <a:lnTo>
                    <a:pt x="82" y="134"/>
                  </a:lnTo>
                  <a:lnTo>
                    <a:pt x="82" y="133"/>
                  </a:lnTo>
                  <a:lnTo>
                    <a:pt x="83" y="132"/>
                  </a:lnTo>
                  <a:lnTo>
                    <a:pt x="83" y="132"/>
                  </a:lnTo>
                  <a:lnTo>
                    <a:pt x="84" y="132"/>
                  </a:lnTo>
                  <a:lnTo>
                    <a:pt x="84" y="131"/>
                  </a:lnTo>
                  <a:lnTo>
                    <a:pt x="85" y="131"/>
                  </a:lnTo>
                  <a:lnTo>
                    <a:pt x="85" y="130"/>
                  </a:lnTo>
                  <a:lnTo>
                    <a:pt x="86" y="129"/>
                  </a:lnTo>
                  <a:lnTo>
                    <a:pt x="86" y="128"/>
                  </a:lnTo>
                  <a:lnTo>
                    <a:pt x="86" y="128"/>
                  </a:lnTo>
                  <a:lnTo>
                    <a:pt x="88" y="128"/>
                  </a:lnTo>
                  <a:lnTo>
                    <a:pt x="88" y="127"/>
                  </a:lnTo>
                  <a:lnTo>
                    <a:pt x="88" y="126"/>
                  </a:lnTo>
                  <a:lnTo>
                    <a:pt x="88" y="125"/>
                  </a:lnTo>
                  <a:lnTo>
                    <a:pt x="89" y="125"/>
                  </a:lnTo>
                  <a:lnTo>
                    <a:pt x="89" y="124"/>
                  </a:lnTo>
                  <a:lnTo>
                    <a:pt x="89" y="123"/>
                  </a:lnTo>
                  <a:lnTo>
                    <a:pt x="88" y="122"/>
                  </a:lnTo>
                  <a:lnTo>
                    <a:pt x="88" y="121"/>
                  </a:lnTo>
                  <a:lnTo>
                    <a:pt x="88" y="120"/>
                  </a:lnTo>
                  <a:lnTo>
                    <a:pt x="87" y="119"/>
                  </a:lnTo>
                  <a:lnTo>
                    <a:pt x="89" y="118"/>
                  </a:lnTo>
                  <a:lnTo>
                    <a:pt x="90" y="118"/>
                  </a:lnTo>
                  <a:lnTo>
                    <a:pt x="91" y="117"/>
                  </a:lnTo>
                  <a:lnTo>
                    <a:pt x="92" y="117"/>
                  </a:lnTo>
                  <a:lnTo>
                    <a:pt x="92" y="118"/>
                  </a:lnTo>
                  <a:lnTo>
                    <a:pt x="92" y="120"/>
                  </a:lnTo>
                  <a:lnTo>
                    <a:pt x="92" y="120"/>
                  </a:lnTo>
                  <a:lnTo>
                    <a:pt x="92" y="120"/>
                  </a:lnTo>
                  <a:lnTo>
                    <a:pt x="92" y="119"/>
                  </a:lnTo>
                  <a:lnTo>
                    <a:pt x="92" y="119"/>
                  </a:lnTo>
                  <a:lnTo>
                    <a:pt x="93" y="119"/>
                  </a:lnTo>
                  <a:lnTo>
                    <a:pt x="93" y="119"/>
                  </a:lnTo>
                  <a:lnTo>
                    <a:pt x="93" y="119"/>
                  </a:lnTo>
                  <a:lnTo>
                    <a:pt x="94" y="118"/>
                  </a:lnTo>
                  <a:lnTo>
                    <a:pt x="95" y="118"/>
                  </a:lnTo>
                  <a:lnTo>
                    <a:pt x="95" y="119"/>
                  </a:lnTo>
                  <a:lnTo>
                    <a:pt x="95" y="119"/>
                  </a:lnTo>
                  <a:lnTo>
                    <a:pt x="96" y="119"/>
                  </a:lnTo>
                  <a:lnTo>
                    <a:pt x="96" y="121"/>
                  </a:lnTo>
                  <a:lnTo>
                    <a:pt x="97" y="120"/>
                  </a:lnTo>
                  <a:lnTo>
                    <a:pt x="97" y="120"/>
                  </a:lnTo>
                  <a:lnTo>
                    <a:pt x="97" y="119"/>
                  </a:lnTo>
                  <a:lnTo>
                    <a:pt x="98" y="119"/>
                  </a:lnTo>
                  <a:lnTo>
                    <a:pt x="99" y="119"/>
                  </a:lnTo>
                  <a:lnTo>
                    <a:pt x="99" y="120"/>
                  </a:lnTo>
                  <a:lnTo>
                    <a:pt x="100" y="121"/>
                  </a:lnTo>
                  <a:lnTo>
                    <a:pt x="100" y="120"/>
                  </a:lnTo>
                  <a:lnTo>
                    <a:pt x="100" y="120"/>
                  </a:lnTo>
                  <a:lnTo>
                    <a:pt x="101" y="120"/>
                  </a:lnTo>
                  <a:lnTo>
                    <a:pt x="102" y="120"/>
                  </a:lnTo>
                  <a:lnTo>
                    <a:pt x="102" y="120"/>
                  </a:lnTo>
                  <a:lnTo>
                    <a:pt x="103" y="119"/>
                  </a:lnTo>
                  <a:lnTo>
                    <a:pt x="102" y="119"/>
                  </a:lnTo>
                  <a:lnTo>
                    <a:pt x="101" y="118"/>
                  </a:lnTo>
                  <a:lnTo>
                    <a:pt x="101" y="118"/>
                  </a:lnTo>
                  <a:lnTo>
                    <a:pt x="100" y="117"/>
                  </a:lnTo>
                  <a:lnTo>
                    <a:pt x="100" y="117"/>
                  </a:lnTo>
                  <a:lnTo>
                    <a:pt x="101" y="116"/>
                  </a:lnTo>
                  <a:lnTo>
                    <a:pt x="101" y="116"/>
                  </a:lnTo>
                  <a:lnTo>
                    <a:pt x="101" y="114"/>
                  </a:lnTo>
                  <a:lnTo>
                    <a:pt x="101" y="114"/>
                  </a:lnTo>
                  <a:lnTo>
                    <a:pt x="101" y="112"/>
                  </a:lnTo>
                  <a:lnTo>
                    <a:pt x="100" y="112"/>
                  </a:lnTo>
                  <a:lnTo>
                    <a:pt x="99" y="111"/>
                  </a:lnTo>
                  <a:lnTo>
                    <a:pt x="99" y="111"/>
                  </a:lnTo>
                  <a:lnTo>
                    <a:pt x="98" y="110"/>
                  </a:lnTo>
                  <a:lnTo>
                    <a:pt x="97" y="110"/>
                  </a:lnTo>
                  <a:lnTo>
                    <a:pt x="96" y="109"/>
                  </a:lnTo>
                  <a:lnTo>
                    <a:pt x="96" y="108"/>
                  </a:lnTo>
                  <a:lnTo>
                    <a:pt x="96" y="107"/>
                  </a:lnTo>
                  <a:lnTo>
                    <a:pt x="96" y="107"/>
                  </a:lnTo>
                  <a:lnTo>
                    <a:pt x="96" y="107"/>
                  </a:lnTo>
                  <a:lnTo>
                    <a:pt x="95" y="106"/>
                  </a:lnTo>
                  <a:lnTo>
                    <a:pt x="96" y="106"/>
                  </a:lnTo>
                  <a:lnTo>
                    <a:pt x="96" y="104"/>
                  </a:lnTo>
                  <a:lnTo>
                    <a:pt x="96" y="104"/>
                  </a:lnTo>
                  <a:lnTo>
                    <a:pt x="96" y="103"/>
                  </a:lnTo>
                  <a:lnTo>
                    <a:pt x="96" y="102"/>
                  </a:lnTo>
                  <a:lnTo>
                    <a:pt x="95" y="102"/>
                  </a:lnTo>
                  <a:lnTo>
                    <a:pt x="95" y="102"/>
                  </a:lnTo>
                  <a:lnTo>
                    <a:pt x="94" y="103"/>
                  </a:lnTo>
                  <a:lnTo>
                    <a:pt x="93" y="102"/>
                  </a:lnTo>
                  <a:lnTo>
                    <a:pt x="93" y="101"/>
                  </a:lnTo>
                  <a:lnTo>
                    <a:pt x="92" y="100"/>
                  </a:lnTo>
                  <a:lnTo>
                    <a:pt x="91" y="100"/>
                  </a:lnTo>
                  <a:lnTo>
                    <a:pt x="90" y="99"/>
                  </a:lnTo>
                  <a:lnTo>
                    <a:pt x="90" y="98"/>
                  </a:lnTo>
                  <a:lnTo>
                    <a:pt x="91" y="96"/>
                  </a:lnTo>
                  <a:lnTo>
                    <a:pt x="91" y="95"/>
                  </a:lnTo>
                  <a:lnTo>
                    <a:pt x="91" y="94"/>
                  </a:lnTo>
                  <a:lnTo>
                    <a:pt x="92" y="93"/>
                  </a:lnTo>
                  <a:lnTo>
                    <a:pt x="91" y="93"/>
                  </a:lnTo>
                  <a:lnTo>
                    <a:pt x="92" y="92"/>
                  </a:lnTo>
                  <a:lnTo>
                    <a:pt x="91" y="92"/>
                  </a:lnTo>
                  <a:lnTo>
                    <a:pt x="91" y="91"/>
                  </a:lnTo>
                  <a:lnTo>
                    <a:pt x="90" y="90"/>
                  </a:lnTo>
                  <a:lnTo>
                    <a:pt x="90" y="90"/>
                  </a:lnTo>
                  <a:lnTo>
                    <a:pt x="89" y="90"/>
                  </a:lnTo>
                  <a:lnTo>
                    <a:pt x="89" y="90"/>
                  </a:lnTo>
                  <a:lnTo>
                    <a:pt x="87" y="90"/>
                  </a:lnTo>
                  <a:lnTo>
                    <a:pt x="87" y="89"/>
                  </a:lnTo>
                  <a:lnTo>
                    <a:pt x="86" y="87"/>
                  </a:lnTo>
                  <a:lnTo>
                    <a:pt x="84" y="86"/>
                  </a:lnTo>
                  <a:lnTo>
                    <a:pt x="82" y="86"/>
                  </a:lnTo>
                  <a:lnTo>
                    <a:pt x="82" y="87"/>
                  </a:lnTo>
                  <a:lnTo>
                    <a:pt x="81" y="87"/>
                  </a:lnTo>
                  <a:lnTo>
                    <a:pt x="81" y="87"/>
                  </a:lnTo>
                  <a:lnTo>
                    <a:pt x="81" y="86"/>
                  </a:lnTo>
                  <a:lnTo>
                    <a:pt x="81" y="86"/>
                  </a:lnTo>
                  <a:lnTo>
                    <a:pt x="80" y="87"/>
                  </a:lnTo>
                  <a:lnTo>
                    <a:pt x="80" y="86"/>
                  </a:lnTo>
                  <a:lnTo>
                    <a:pt x="81" y="85"/>
                  </a:lnTo>
                  <a:lnTo>
                    <a:pt x="81" y="85"/>
                  </a:lnTo>
                  <a:lnTo>
                    <a:pt x="80" y="85"/>
                  </a:lnTo>
                  <a:lnTo>
                    <a:pt x="79" y="85"/>
                  </a:lnTo>
                  <a:lnTo>
                    <a:pt x="78" y="85"/>
                  </a:lnTo>
                  <a:lnTo>
                    <a:pt x="78" y="85"/>
                  </a:lnTo>
                  <a:lnTo>
                    <a:pt x="77" y="84"/>
                  </a:lnTo>
                  <a:lnTo>
                    <a:pt x="77" y="84"/>
                  </a:lnTo>
                  <a:lnTo>
                    <a:pt x="76" y="83"/>
                  </a:lnTo>
                  <a:lnTo>
                    <a:pt x="75" y="83"/>
                  </a:lnTo>
                  <a:lnTo>
                    <a:pt x="75" y="83"/>
                  </a:lnTo>
                  <a:lnTo>
                    <a:pt x="74" y="81"/>
                  </a:lnTo>
                  <a:lnTo>
                    <a:pt x="72" y="81"/>
                  </a:lnTo>
                  <a:lnTo>
                    <a:pt x="72" y="81"/>
                  </a:lnTo>
                  <a:lnTo>
                    <a:pt x="72" y="81"/>
                  </a:lnTo>
                  <a:lnTo>
                    <a:pt x="71" y="81"/>
                  </a:lnTo>
                  <a:lnTo>
                    <a:pt x="71" y="81"/>
                  </a:lnTo>
                  <a:lnTo>
                    <a:pt x="70" y="80"/>
                  </a:lnTo>
                  <a:lnTo>
                    <a:pt x="69" y="81"/>
                  </a:lnTo>
                  <a:lnTo>
                    <a:pt x="68" y="81"/>
                  </a:lnTo>
                  <a:lnTo>
                    <a:pt x="67" y="81"/>
                  </a:lnTo>
                  <a:lnTo>
                    <a:pt x="67" y="81"/>
                  </a:lnTo>
                  <a:lnTo>
                    <a:pt x="66" y="82"/>
                  </a:lnTo>
                  <a:lnTo>
                    <a:pt x="65" y="82"/>
                  </a:lnTo>
                  <a:lnTo>
                    <a:pt x="63" y="82"/>
                  </a:lnTo>
                  <a:lnTo>
                    <a:pt x="63" y="82"/>
                  </a:lnTo>
                  <a:lnTo>
                    <a:pt x="61" y="81"/>
                  </a:lnTo>
                  <a:lnTo>
                    <a:pt x="60" y="82"/>
                  </a:lnTo>
                  <a:lnTo>
                    <a:pt x="60" y="83"/>
                  </a:lnTo>
                  <a:lnTo>
                    <a:pt x="60" y="83"/>
                  </a:lnTo>
                  <a:lnTo>
                    <a:pt x="59" y="83"/>
                  </a:lnTo>
                  <a:lnTo>
                    <a:pt x="59" y="84"/>
                  </a:lnTo>
                  <a:lnTo>
                    <a:pt x="58" y="84"/>
                  </a:lnTo>
                  <a:lnTo>
                    <a:pt x="54" y="85"/>
                  </a:lnTo>
                  <a:lnTo>
                    <a:pt x="54" y="87"/>
                  </a:lnTo>
                  <a:lnTo>
                    <a:pt x="52" y="89"/>
                  </a:lnTo>
                  <a:lnTo>
                    <a:pt x="41" y="91"/>
                  </a:lnTo>
                  <a:lnTo>
                    <a:pt x="39" y="93"/>
                  </a:lnTo>
                  <a:lnTo>
                    <a:pt x="38" y="93"/>
                  </a:lnTo>
                  <a:lnTo>
                    <a:pt x="36" y="94"/>
                  </a:lnTo>
                  <a:lnTo>
                    <a:pt x="35" y="92"/>
                  </a:lnTo>
                  <a:lnTo>
                    <a:pt x="33" y="92"/>
                  </a:lnTo>
                  <a:lnTo>
                    <a:pt x="33" y="90"/>
                  </a:lnTo>
                  <a:lnTo>
                    <a:pt x="31" y="90"/>
                  </a:lnTo>
                  <a:lnTo>
                    <a:pt x="24" y="90"/>
                  </a:lnTo>
                  <a:lnTo>
                    <a:pt x="19" y="88"/>
                  </a:lnTo>
                  <a:lnTo>
                    <a:pt x="17" y="89"/>
                  </a:lnTo>
                  <a:lnTo>
                    <a:pt x="13" y="88"/>
                  </a:lnTo>
                  <a:lnTo>
                    <a:pt x="12" y="89"/>
                  </a:lnTo>
                  <a:lnTo>
                    <a:pt x="8" y="86"/>
                  </a:lnTo>
                  <a:lnTo>
                    <a:pt x="5" y="84"/>
                  </a:lnTo>
                  <a:lnTo>
                    <a:pt x="1" y="81"/>
                  </a:lnTo>
                  <a:lnTo>
                    <a:pt x="0" y="81"/>
                  </a:lnTo>
                  <a:lnTo>
                    <a:pt x="6" y="68"/>
                  </a:lnTo>
                  <a:lnTo>
                    <a:pt x="10" y="69"/>
                  </a:lnTo>
                  <a:lnTo>
                    <a:pt x="8" y="65"/>
                  </a:lnTo>
                  <a:lnTo>
                    <a:pt x="8" y="60"/>
                  </a:lnTo>
                  <a:lnTo>
                    <a:pt x="8" y="57"/>
                  </a:lnTo>
                  <a:lnTo>
                    <a:pt x="17" y="47"/>
                  </a:lnTo>
                  <a:lnTo>
                    <a:pt x="20" y="43"/>
                  </a:lnTo>
                  <a:lnTo>
                    <a:pt x="22" y="41"/>
                  </a:lnTo>
                  <a:lnTo>
                    <a:pt x="24" y="41"/>
                  </a:lnTo>
                  <a:lnTo>
                    <a:pt x="26" y="39"/>
                  </a:lnTo>
                  <a:lnTo>
                    <a:pt x="26" y="36"/>
                  </a:lnTo>
                  <a:lnTo>
                    <a:pt x="24" y="33"/>
                  </a:lnTo>
                  <a:lnTo>
                    <a:pt x="24" y="32"/>
                  </a:lnTo>
                  <a:lnTo>
                    <a:pt x="26" y="32"/>
                  </a:lnTo>
                  <a:lnTo>
                    <a:pt x="24" y="30"/>
                  </a:lnTo>
                  <a:lnTo>
                    <a:pt x="20" y="22"/>
                  </a:lnTo>
                  <a:lnTo>
                    <a:pt x="20" y="20"/>
                  </a:lnTo>
                  <a:lnTo>
                    <a:pt x="19" y="1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2" name="Freeform 74"/>
            <p:cNvSpPr>
              <a:spLocks/>
            </p:cNvSpPr>
            <p:nvPr/>
          </p:nvSpPr>
          <p:spPr bwMode="auto">
            <a:xfrm>
              <a:off x="4580898" y="5368925"/>
              <a:ext cx="101600" cy="101600"/>
            </a:xfrm>
            <a:custGeom>
              <a:avLst/>
              <a:gdLst/>
              <a:ahLst/>
              <a:cxnLst>
                <a:cxn ang="0">
                  <a:pos x="14" y="4"/>
                </a:cxn>
                <a:cxn ang="0">
                  <a:pos x="15" y="2"/>
                </a:cxn>
                <a:cxn ang="0">
                  <a:pos x="16" y="1"/>
                </a:cxn>
                <a:cxn ang="0">
                  <a:pos x="19" y="0"/>
                </a:cxn>
                <a:cxn ang="0">
                  <a:pos x="22" y="0"/>
                </a:cxn>
                <a:cxn ang="0">
                  <a:pos x="24" y="0"/>
                </a:cxn>
                <a:cxn ang="0">
                  <a:pos x="25" y="2"/>
                </a:cxn>
                <a:cxn ang="0">
                  <a:pos x="26" y="7"/>
                </a:cxn>
                <a:cxn ang="0">
                  <a:pos x="26" y="11"/>
                </a:cxn>
                <a:cxn ang="0">
                  <a:pos x="26" y="13"/>
                </a:cxn>
                <a:cxn ang="0">
                  <a:pos x="27" y="15"/>
                </a:cxn>
                <a:cxn ang="0">
                  <a:pos x="30" y="17"/>
                </a:cxn>
                <a:cxn ang="0">
                  <a:pos x="31" y="17"/>
                </a:cxn>
                <a:cxn ang="0">
                  <a:pos x="36" y="11"/>
                </a:cxn>
                <a:cxn ang="0">
                  <a:pos x="37" y="11"/>
                </a:cxn>
                <a:cxn ang="0">
                  <a:pos x="39" y="11"/>
                </a:cxn>
                <a:cxn ang="0">
                  <a:pos x="41" y="12"/>
                </a:cxn>
                <a:cxn ang="0">
                  <a:pos x="40" y="14"/>
                </a:cxn>
                <a:cxn ang="0">
                  <a:pos x="41" y="17"/>
                </a:cxn>
                <a:cxn ang="0">
                  <a:pos x="41" y="20"/>
                </a:cxn>
                <a:cxn ang="0">
                  <a:pos x="38" y="24"/>
                </a:cxn>
                <a:cxn ang="0">
                  <a:pos x="38" y="26"/>
                </a:cxn>
                <a:cxn ang="0">
                  <a:pos x="39" y="27"/>
                </a:cxn>
                <a:cxn ang="0">
                  <a:pos x="42" y="27"/>
                </a:cxn>
                <a:cxn ang="0">
                  <a:pos x="45" y="27"/>
                </a:cxn>
                <a:cxn ang="0">
                  <a:pos x="52" y="35"/>
                </a:cxn>
                <a:cxn ang="0">
                  <a:pos x="53" y="36"/>
                </a:cxn>
                <a:cxn ang="0">
                  <a:pos x="52" y="39"/>
                </a:cxn>
                <a:cxn ang="0">
                  <a:pos x="51" y="44"/>
                </a:cxn>
                <a:cxn ang="0">
                  <a:pos x="51" y="47"/>
                </a:cxn>
                <a:cxn ang="0">
                  <a:pos x="50" y="53"/>
                </a:cxn>
                <a:cxn ang="0">
                  <a:pos x="42" y="49"/>
                </a:cxn>
                <a:cxn ang="0">
                  <a:pos x="34" y="45"/>
                </a:cxn>
                <a:cxn ang="0">
                  <a:pos x="28" y="42"/>
                </a:cxn>
                <a:cxn ang="0">
                  <a:pos x="26" y="39"/>
                </a:cxn>
                <a:cxn ang="0">
                  <a:pos x="20" y="33"/>
                </a:cxn>
                <a:cxn ang="0">
                  <a:pos x="13" y="29"/>
                </a:cxn>
                <a:cxn ang="0">
                  <a:pos x="9" y="27"/>
                </a:cxn>
                <a:cxn ang="0">
                  <a:pos x="4" y="24"/>
                </a:cxn>
                <a:cxn ang="0">
                  <a:pos x="0" y="20"/>
                </a:cxn>
                <a:cxn ang="0">
                  <a:pos x="0" y="20"/>
                </a:cxn>
                <a:cxn ang="0">
                  <a:pos x="2" y="18"/>
                </a:cxn>
                <a:cxn ang="0">
                  <a:pos x="6" y="14"/>
                </a:cxn>
                <a:cxn ang="0">
                  <a:pos x="12" y="7"/>
                </a:cxn>
                <a:cxn ang="0">
                  <a:pos x="14" y="4"/>
                </a:cxn>
              </a:cxnLst>
              <a:rect l="0" t="0" r="r" b="b"/>
              <a:pathLst>
                <a:path w="53" h="53">
                  <a:moveTo>
                    <a:pt x="14" y="4"/>
                  </a:moveTo>
                  <a:lnTo>
                    <a:pt x="15" y="2"/>
                  </a:lnTo>
                  <a:lnTo>
                    <a:pt x="16" y="1"/>
                  </a:lnTo>
                  <a:lnTo>
                    <a:pt x="19" y="0"/>
                  </a:lnTo>
                  <a:lnTo>
                    <a:pt x="22" y="0"/>
                  </a:lnTo>
                  <a:lnTo>
                    <a:pt x="24" y="0"/>
                  </a:lnTo>
                  <a:lnTo>
                    <a:pt x="25" y="2"/>
                  </a:lnTo>
                  <a:lnTo>
                    <a:pt x="26" y="7"/>
                  </a:lnTo>
                  <a:lnTo>
                    <a:pt x="26" y="11"/>
                  </a:lnTo>
                  <a:lnTo>
                    <a:pt x="26" y="13"/>
                  </a:lnTo>
                  <a:lnTo>
                    <a:pt x="27" y="15"/>
                  </a:lnTo>
                  <a:lnTo>
                    <a:pt x="30" y="17"/>
                  </a:lnTo>
                  <a:lnTo>
                    <a:pt x="31" y="17"/>
                  </a:lnTo>
                  <a:lnTo>
                    <a:pt x="36" y="11"/>
                  </a:lnTo>
                  <a:lnTo>
                    <a:pt x="37" y="11"/>
                  </a:lnTo>
                  <a:lnTo>
                    <a:pt x="39" y="11"/>
                  </a:lnTo>
                  <a:lnTo>
                    <a:pt x="41" y="12"/>
                  </a:lnTo>
                  <a:lnTo>
                    <a:pt x="40" y="14"/>
                  </a:lnTo>
                  <a:lnTo>
                    <a:pt x="41" y="17"/>
                  </a:lnTo>
                  <a:lnTo>
                    <a:pt x="41" y="20"/>
                  </a:lnTo>
                  <a:lnTo>
                    <a:pt x="38" y="24"/>
                  </a:lnTo>
                  <a:lnTo>
                    <a:pt x="38" y="26"/>
                  </a:lnTo>
                  <a:lnTo>
                    <a:pt x="39" y="27"/>
                  </a:lnTo>
                  <a:lnTo>
                    <a:pt x="42" y="27"/>
                  </a:lnTo>
                  <a:lnTo>
                    <a:pt x="45" y="27"/>
                  </a:lnTo>
                  <a:lnTo>
                    <a:pt x="52" y="35"/>
                  </a:lnTo>
                  <a:lnTo>
                    <a:pt x="53" y="36"/>
                  </a:lnTo>
                  <a:lnTo>
                    <a:pt x="52" y="39"/>
                  </a:lnTo>
                  <a:lnTo>
                    <a:pt x="51" y="44"/>
                  </a:lnTo>
                  <a:lnTo>
                    <a:pt x="51" y="47"/>
                  </a:lnTo>
                  <a:lnTo>
                    <a:pt x="50" y="53"/>
                  </a:lnTo>
                  <a:lnTo>
                    <a:pt x="42" y="49"/>
                  </a:lnTo>
                  <a:lnTo>
                    <a:pt x="34" y="45"/>
                  </a:lnTo>
                  <a:lnTo>
                    <a:pt x="28" y="42"/>
                  </a:lnTo>
                  <a:lnTo>
                    <a:pt x="26" y="39"/>
                  </a:lnTo>
                  <a:lnTo>
                    <a:pt x="20" y="33"/>
                  </a:lnTo>
                  <a:lnTo>
                    <a:pt x="13" y="29"/>
                  </a:lnTo>
                  <a:lnTo>
                    <a:pt x="9" y="27"/>
                  </a:lnTo>
                  <a:lnTo>
                    <a:pt x="4" y="24"/>
                  </a:lnTo>
                  <a:lnTo>
                    <a:pt x="0" y="20"/>
                  </a:lnTo>
                  <a:lnTo>
                    <a:pt x="0" y="20"/>
                  </a:lnTo>
                  <a:lnTo>
                    <a:pt x="2" y="18"/>
                  </a:lnTo>
                  <a:lnTo>
                    <a:pt x="6" y="14"/>
                  </a:lnTo>
                  <a:lnTo>
                    <a:pt x="12" y="7"/>
                  </a:lnTo>
                  <a:lnTo>
                    <a:pt x="14" y="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3" name="Freeform 75"/>
            <p:cNvSpPr>
              <a:spLocks noEditPoints="1"/>
            </p:cNvSpPr>
            <p:nvPr/>
          </p:nvSpPr>
          <p:spPr bwMode="auto">
            <a:xfrm>
              <a:off x="5349246" y="2455863"/>
              <a:ext cx="3924300" cy="2009776"/>
            </a:xfrm>
            <a:custGeom>
              <a:avLst/>
              <a:gdLst/>
              <a:ahLst/>
              <a:cxnLst>
                <a:cxn ang="0">
                  <a:pos x="38" y="791"/>
                </a:cxn>
                <a:cxn ang="0">
                  <a:pos x="453" y="338"/>
                </a:cxn>
                <a:cxn ang="0">
                  <a:pos x="452" y="187"/>
                </a:cxn>
                <a:cxn ang="0">
                  <a:pos x="633" y="57"/>
                </a:cxn>
                <a:cxn ang="0">
                  <a:pos x="151" y="841"/>
                </a:cxn>
                <a:cxn ang="0">
                  <a:pos x="150" y="807"/>
                </a:cxn>
                <a:cxn ang="0">
                  <a:pos x="131" y="768"/>
                </a:cxn>
                <a:cxn ang="0">
                  <a:pos x="104" y="747"/>
                </a:cxn>
                <a:cxn ang="0">
                  <a:pos x="101" y="720"/>
                </a:cxn>
                <a:cxn ang="0">
                  <a:pos x="117" y="672"/>
                </a:cxn>
                <a:cxn ang="0">
                  <a:pos x="131" y="505"/>
                </a:cxn>
                <a:cxn ang="0">
                  <a:pos x="224" y="402"/>
                </a:cxn>
                <a:cxn ang="0">
                  <a:pos x="190" y="496"/>
                </a:cxn>
                <a:cxn ang="0">
                  <a:pos x="266" y="535"/>
                </a:cxn>
                <a:cxn ang="0">
                  <a:pos x="323" y="453"/>
                </a:cxn>
                <a:cxn ang="0">
                  <a:pos x="450" y="428"/>
                </a:cxn>
                <a:cxn ang="0">
                  <a:pos x="581" y="387"/>
                </a:cxn>
                <a:cxn ang="0">
                  <a:pos x="641" y="244"/>
                </a:cxn>
                <a:cxn ang="0">
                  <a:pos x="644" y="472"/>
                </a:cxn>
                <a:cxn ang="0">
                  <a:pos x="749" y="438"/>
                </a:cxn>
                <a:cxn ang="0">
                  <a:pos x="720" y="261"/>
                </a:cxn>
                <a:cxn ang="0">
                  <a:pos x="805" y="311"/>
                </a:cxn>
                <a:cxn ang="0">
                  <a:pos x="845" y="204"/>
                </a:cxn>
                <a:cxn ang="0">
                  <a:pos x="1023" y="90"/>
                </a:cxn>
                <a:cxn ang="0">
                  <a:pos x="1181" y="59"/>
                </a:cxn>
                <a:cxn ang="0">
                  <a:pos x="1190" y="207"/>
                </a:cxn>
                <a:cxn ang="0">
                  <a:pos x="1402" y="238"/>
                </a:cxn>
                <a:cxn ang="0">
                  <a:pos x="1526" y="304"/>
                </a:cxn>
                <a:cxn ang="0">
                  <a:pos x="1624" y="291"/>
                </a:cxn>
                <a:cxn ang="0">
                  <a:pos x="1819" y="392"/>
                </a:cxn>
                <a:cxn ang="0">
                  <a:pos x="2009" y="366"/>
                </a:cxn>
                <a:cxn ang="0">
                  <a:pos x="2026" y="541"/>
                </a:cxn>
                <a:cxn ang="0">
                  <a:pos x="1993" y="619"/>
                </a:cxn>
                <a:cxn ang="0">
                  <a:pos x="1867" y="676"/>
                </a:cxn>
                <a:cxn ang="0">
                  <a:pos x="1843" y="757"/>
                </a:cxn>
                <a:cxn ang="0">
                  <a:pos x="1761" y="855"/>
                </a:cxn>
                <a:cxn ang="0">
                  <a:pos x="1857" y="635"/>
                </a:cxn>
                <a:cxn ang="0">
                  <a:pos x="1776" y="623"/>
                </a:cxn>
                <a:cxn ang="0">
                  <a:pos x="1687" y="682"/>
                </a:cxn>
                <a:cxn ang="0">
                  <a:pos x="1541" y="733"/>
                </a:cxn>
                <a:cxn ang="0">
                  <a:pos x="1561" y="827"/>
                </a:cxn>
                <a:cxn ang="0">
                  <a:pos x="1480" y="1021"/>
                </a:cxn>
                <a:cxn ang="0">
                  <a:pos x="1465" y="978"/>
                </a:cxn>
                <a:cxn ang="0">
                  <a:pos x="1335" y="820"/>
                </a:cxn>
                <a:cxn ang="0">
                  <a:pos x="1226" y="889"/>
                </a:cxn>
                <a:cxn ang="0">
                  <a:pos x="1037" y="856"/>
                </a:cxn>
                <a:cxn ang="0">
                  <a:pos x="883" y="905"/>
                </a:cxn>
                <a:cxn ang="0">
                  <a:pos x="757" y="836"/>
                </a:cxn>
                <a:cxn ang="0">
                  <a:pos x="666" y="807"/>
                </a:cxn>
                <a:cxn ang="0">
                  <a:pos x="538" y="809"/>
                </a:cxn>
                <a:cxn ang="0">
                  <a:pos x="513" y="881"/>
                </a:cxn>
                <a:cxn ang="0">
                  <a:pos x="405" y="861"/>
                </a:cxn>
                <a:cxn ang="0">
                  <a:pos x="368" y="941"/>
                </a:cxn>
                <a:cxn ang="0">
                  <a:pos x="350" y="1001"/>
                </a:cxn>
                <a:cxn ang="0">
                  <a:pos x="355" y="1053"/>
                </a:cxn>
                <a:cxn ang="0">
                  <a:pos x="312" y="1033"/>
                </a:cxn>
                <a:cxn ang="0">
                  <a:pos x="238" y="1000"/>
                </a:cxn>
                <a:cxn ang="0">
                  <a:pos x="246" y="936"/>
                </a:cxn>
                <a:cxn ang="0">
                  <a:pos x="250" y="898"/>
                </a:cxn>
                <a:cxn ang="0">
                  <a:pos x="197" y="872"/>
                </a:cxn>
                <a:cxn ang="0">
                  <a:pos x="1593" y="876"/>
                </a:cxn>
                <a:cxn ang="0">
                  <a:pos x="1577" y="888"/>
                </a:cxn>
              </a:cxnLst>
              <a:rect l="0" t="0" r="r" b="b"/>
              <a:pathLst>
                <a:path w="2063" h="1057">
                  <a:moveTo>
                    <a:pt x="2" y="801"/>
                  </a:moveTo>
                  <a:lnTo>
                    <a:pt x="4" y="798"/>
                  </a:lnTo>
                  <a:lnTo>
                    <a:pt x="6" y="798"/>
                  </a:lnTo>
                  <a:lnTo>
                    <a:pt x="4" y="797"/>
                  </a:lnTo>
                  <a:lnTo>
                    <a:pt x="2" y="798"/>
                  </a:lnTo>
                  <a:lnTo>
                    <a:pt x="1" y="796"/>
                  </a:lnTo>
                  <a:lnTo>
                    <a:pt x="0" y="798"/>
                  </a:lnTo>
                  <a:lnTo>
                    <a:pt x="0" y="798"/>
                  </a:lnTo>
                  <a:lnTo>
                    <a:pt x="0" y="793"/>
                  </a:lnTo>
                  <a:lnTo>
                    <a:pt x="1" y="791"/>
                  </a:lnTo>
                  <a:lnTo>
                    <a:pt x="4" y="791"/>
                  </a:lnTo>
                  <a:lnTo>
                    <a:pt x="12" y="792"/>
                  </a:lnTo>
                  <a:lnTo>
                    <a:pt x="14" y="792"/>
                  </a:lnTo>
                  <a:lnTo>
                    <a:pt x="17" y="791"/>
                  </a:lnTo>
                  <a:lnTo>
                    <a:pt x="17" y="789"/>
                  </a:lnTo>
                  <a:lnTo>
                    <a:pt x="16" y="786"/>
                  </a:lnTo>
                  <a:lnTo>
                    <a:pt x="18" y="785"/>
                  </a:lnTo>
                  <a:lnTo>
                    <a:pt x="17" y="784"/>
                  </a:lnTo>
                  <a:lnTo>
                    <a:pt x="17" y="783"/>
                  </a:lnTo>
                  <a:lnTo>
                    <a:pt x="19" y="782"/>
                  </a:lnTo>
                  <a:lnTo>
                    <a:pt x="20" y="781"/>
                  </a:lnTo>
                  <a:lnTo>
                    <a:pt x="20" y="783"/>
                  </a:lnTo>
                  <a:lnTo>
                    <a:pt x="20" y="783"/>
                  </a:lnTo>
                  <a:lnTo>
                    <a:pt x="22" y="783"/>
                  </a:lnTo>
                  <a:lnTo>
                    <a:pt x="23" y="785"/>
                  </a:lnTo>
                  <a:lnTo>
                    <a:pt x="25" y="785"/>
                  </a:lnTo>
                  <a:lnTo>
                    <a:pt x="28" y="786"/>
                  </a:lnTo>
                  <a:lnTo>
                    <a:pt x="28" y="787"/>
                  </a:lnTo>
                  <a:lnTo>
                    <a:pt x="29" y="787"/>
                  </a:lnTo>
                  <a:lnTo>
                    <a:pt x="32" y="787"/>
                  </a:lnTo>
                  <a:lnTo>
                    <a:pt x="34" y="787"/>
                  </a:lnTo>
                  <a:lnTo>
                    <a:pt x="35" y="786"/>
                  </a:lnTo>
                  <a:lnTo>
                    <a:pt x="35" y="788"/>
                  </a:lnTo>
                  <a:lnTo>
                    <a:pt x="36" y="789"/>
                  </a:lnTo>
                  <a:lnTo>
                    <a:pt x="37" y="789"/>
                  </a:lnTo>
                  <a:lnTo>
                    <a:pt x="38" y="790"/>
                  </a:lnTo>
                  <a:lnTo>
                    <a:pt x="38" y="791"/>
                  </a:lnTo>
                  <a:lnTo>
                    <a:pt x="38" y="792"/>
                  </a:lnTo>
                  <a:lnTo>
                    <a:pt x="37" y="794"/>
                  </a:lnTo>
                  <a:lnTo>
                    <a:pt x="37" y="795"/>
                  </a:lnTo>
                  <a:lnTo>
                    <a:pt x="36" y="797"/>
                  </a:lnTo>
                  <a:lnTo>
                    <a:pt x="36" y="799"/>
                  </a:lnTo>
                  <a:lnTo>
                    <a:pt x="37" y="800"/>
                  </a:lnTo>
                  <a:lnTo>
                    <a:pt x="37" y="801"/>
                  </a:lnTo>
                  <a:lnTo>
                    <a:pt x="20" y="802"/>
                  </a:lnTo>
                  <a:lnTo>
                    <a:pt x="7" y="801"/>
                  </a:lnTo>
                  <a:lnTo>
                    <a:pt x="2" y="801"/>
                  </a:lnTo>
                  <a:close/>
                  <a:moveTo>
                    <a:pt x="422" y="247"/>
                  </a:moveTo>
                  <a:lnTo>
                    <a:pt x="428" y="240"/>
                  </a:lnTo>
                  <a:lnTo>
                    <a:pt x="431" y="234"/>
                  </a:lnTo>
                  <a:lnTo>
                    <a:pt x="434" y="230"/>
                  </a:lnTo>
                  <a:lnTo>
                    <a:pt x="442" y="229"/>
                  </a:lnTo>
                  <a:lnTo>
                    <a:pt x="450" y="224"/>
                  </a:lnTo>
                  <a:lnTo>
                    <a:pt x="456" y="224"/>
                  </a:lnTo>
                  <a:lnTo>
                    <a:pt x="464" y="222"/>
                  </a:lnTo>
                  <a:lnTo>
                    <a:pt x="467" y="223"/>
                  </a:lnTo>
                  <a:lnTo>
                    <a:pt x="473" y="228"/>
                  </a:lnTo>
                  <a:lnTo>
                    <a:pt x="472" y="231"/>
                  </a:lnTo>
                  <a:lnTo>
                    <a:pt x="470" y="242"/>
                  </a:lnTo>
                  <a:lnTo>
                    <a:pt x="468" y="245"/>
                  </a:lnTo>
                  <a:lnTo>
                    <a:pt x="464" y="246"/>
                  </a:lnTo>
                  <a:lnTo>
                    <a:pt x="461" y="251"/>
                  </a:lnTo>
                  <a:lnTo>
                    <a:pt x="460" y="258"/>
                  </a:lnTo>
                  <a:lnTo>
                    <a:pt x="460" y="274"/>
                  </a:lnTo>
                  <a:lnTo>
                    <a:pt x="463" y="293"/>
                  </a:lnTo>
                  <a:lnTo>
                    <a:pt x="468" y="308"/>
                  </a:lnTo>
                  <a:lnTo>
                    <a:pt x="471" y="314"/>
                  </a:lnTo>
                  <a:lnTo>
                    <a:pt x="476" y="320"/>
                  </a:lnTo>
                  <a:lnTo>
                    <a:pt x="482" y="326"/>
                  </a:lnTo>
                  <a:lnTo>
                    <a:pt x="482" y="332"/>
                  </a:lnTo>
                  <a:lnTo>
                    <a:pt x="467" y="330"/>
                  </a:lnTo>
                  <a:lnTo>
                    <a:pt x="462" y="331"/>
                  </a:lnTo>
                  <a:lnTo>
                    <a:pt x="457" y="336"/>
                  </a:lnTo>
                  <a:lnTo>
                    <a:pt x="453" y="338"/>
                  </a:lnTo>
                  <a:lnTo>
                    <a:pt x="449" y="329"/>
                  </a:lnTo>
                  <a:lnTo>
                    <a:pt x="447" y="329"/>
                  </a:lnTo>
                  <a:lnTo>
                    <a:pt x="441" y="330"/>
                  </a:lnTo>
                  <a:lnTo>
                    <a:pt x="437" y="329"/>
                  </a:lnTo>
                  <a:lnTo>
                    <a:pt x="437" y="322"/>
                  </a:lnTo>
                  <a:lnTo>
                    <a:pt x="445" y="316"/>
                  </a:lnTo>
                  <a:lnTo>
                    <a:pt x="445" y="311"/>
                  </a:lnTo>
                  <a:lnTo>
                    <a:pt x="445" y="311"/>
                  </a:lnTo>
                  <a:lnTo>
                    <a:pt x="439" y="306"/>
                  </a:lnTo>
                  <a:lnTo>
                    <a:pt x="431" y="299"/>
                  </a:lnTo>
                  <a:lnTo>
                    <a:pt x="422" y="296"/>
                  </a:lnTo>
                  <a:lnTo>
                    <a:pt x="420" y="299"/>
                  </a:lnTo>
                  <a:lnTo>
                    <a:pt x="416" y="301"/>
                  </a:lnTo>
                  <a:lnTo>
                    <a:pt x="412" y="300"/>
                  </a:lnTo>
                  <a:lnTo>
                    <a:pt x="409" y="293"/>
                  </a:lnTo>
                  <a:lnTo>
                    <a:pt x="408" y="285"/>
                  </a:lnTo>
                  <a:lnTo>
                    <a:pt x="409" y="279"/>
                  </a:lnTo>
                  <a:lnTo>
                    <a:pt x="412" y="275"/>
                  </a:lnTo>
                  <a:lnTo>
                    <a:pt x="413" y="275"/>
                  </a:lnTo>
                  <a:lnTo>
                    <a:pt x="415" y="276"/>
                  </a:lnTo>
                  <a:lnTo>
                    <a:pt x="419" y="277"/>
                  </a:lnTo>
                  <a:lnTo>
                    <a:pt x="422" y="273"/>
                  </a:lnTo>
                  <a:lnTo>
                    <a:pt x="429" y="258"/>
                  </a:lnTo>
                  <a:lnTo>
                    <a:pt x="430" y="252"/>
                  </a:lnTo>
                  <a:lnTo>
                    <a:pt x="428" y="252"/>
                  </a:lnTo>
                  <a:lnTo>
                    <a:pt x="422" y="247"/>
                  </a:lnTo>
                  <a:close/>
                  <a:moveTo>
                    <a:pt x="479" y="220"/>
                  </a:moveTo>
                  <a:lnTo>
                    <a:pt x="475" y="217"/>
                  </a:lnTo>
                  <a:lnTo>
                    <a:pt x="470" y="213"/>
                  </a:lnTo>
                  <a:lnTo>
                    <a:pt x="463" y="210"/>
                  </a:lnTo>
                  <a:lnTo>
                    <a:pt x="459" y="211"/>
                  </a:lnTo>
                  <a:lnTo>
                    <a:pt x="453" y="212"/>
                  </a:lnTo>
                  <a:lnTo>
                    <a:pt x="449" y="215"/>
                  </a:lnTo>
                  <a:lnTo>
                    <a:pt x="447" y="212"/>
                  </a:lnTo>
                  <a:lnTo>
                    <a:pt x="441" y="203"/>
                  </a:lnTo>
                  <a:lnTo>
                    <a:pt x="445" y="196"/>
                  </a:lnTo>
                  <a:lnTo>
                    <a:pt x="452" y="187"/>
                  </a:lnTo>
                  <a:lnTo>
                    <a:pt x="456" y="185"/>
                  </a:lnTo>
                  <a:lnTo>
                    <a:pt x="465" y="185"/>
                  </a:lnTo>
                  <a:lnTo>
                    <a:pt x="466" y="178"/>
                  </a:lnTo>
                  <a:lnTo>
                    <a:pt x="461" y="170"/>
                  </a:lnTo>
                  <a:lnTo>
                    <a:pt x="463" y="165"/>
                  </a:lnTo>
                  <a:lnTo>
                    <a:pt x="466" y="161"/>
                  </a:lnTo>
                  <a:lnTo>
                    <a:pt x="470" y="161"/>
                  </a:lnTo>
                  <a:lnTo>
                    <a:pt x="475" y="157"/>
                  </a:lnTo>
                  <a:lnTo>
                    <a:pt x="473" y="153"/>
                  </a:lnTo>
                  <a:lnTo>
                    <a:pt x="470" y="148"/>
                  </a:lnTo>
                  <a:lnTo>
                    <a:pt x="479" y="128"/>
                  </a:lnTo>
                  <a:lnTo>
                    <a:pt x="482" y="125"/>
                  </a:lnTo>
                  <a:lnTo>
                    <a:pt x="484" y="127"/>
                  </a:lnTo>
                  <a:lnTo>
                    <a:pt x="488" y="127"/>
                  </a:lnTo>
                  <a:lnTo>
                    <a:pt x="494" y="115"/>
                  </a:lnTo>
                  <a:lnTo>
                    <a:pt x="499" y="107"/>
                  </a:lnTo>
                  <a:lnTo>
                    <a:pt x="505" y="101"/>
                  </a:lnTo>
                  <a:lnTo>
                    <a:pt x="511" y="97"/>
                  </a:lnTo>
                  <a:lnTo>
                    <a:pt x="518" y="95"/>
                  </a:lnTo>
                  <a:lnTo>
                    <a:pt x="526" y="96"/>
                  </a:lnTo>
                  <a:lnTo>
                    <a:pt x="530" y="92"/>
                  </a:lnTo>
                  <a:lnTo>
                    <a:pt x="535" y="77"/>
                  </a:lnTo>
                  <a:lnTo>
                    <a:pt x="536" y="78"/>
                  </a:lnTo>
                  <a:lnTo>
                    <a:pt x="541" y="75"/>
                  </a:lnTo>
                  <a:lnTo>
                    <a:pt x="551" y="81"/>
                  </a:lnTo>
                  <a:lnTo>
                    <a:pt x="554" y="80"/>
                  </a:lnTo>
                  <a:lnTo>
                    <a:pt x="565" y="72"/>
                  </a:lnTo>
                  <a:lnTo>
                    <a:pt x="571" y="72"/>
                  </a:lnTo>
                  <a:lnTo>
                    <a:pt x="584" y="66"/>
                  </a:lnTo>
                  <a:lnTo>
                    <a:pt x="594" y="63"/>
                  </a:lnTo>
                  <a:lnTo>
                    <a:pt x="599" y="48"/>
                  </a:lnTo>
                  <a:lnTo>
                    <a:pt x="601" y="45"/>
                  </a:lnTo>
                  <a:lnTo>
                    <a:pt x="616" y="41"/>
                  </a:lnTo>
                  <a:lnTo>
                    <a:pt x="627" y="39"/>
                  </a:lnTo>
                  <a:lnTo>
                    <a:pt x="630" y="42"/>
                  </a:lnTo>
                  <a:lnTo>
                    <a:pt x="632" y="48"/>
                  </a:lnTo>
                  <a:lnTo>
                    <a:pt x="633" y="57"/>
                  </a:lnTo>
                  <a:lnTo>
                    <a:pt x="628" y="69"/>
                  </a:lnTo>
                  <a:lnTo>
                    <a:pt x="625" y="73"/>
                  </a:lnTo>
                  <a:lnTo>
                    <a:pt x="617" y="81"/>
                  </a:lnTo>
                  <a:lnTo>
                    <a:pt x="602" y="91"/>
                  </a:lnTo>
                  <a:lnTo>
                    <a:pt x="577" y="103"/>
                  </a:lnTo>
                  <a:lnTo>
                    <a:pt x="565" y="110"/>
                  </a:lnTo>
                  <a:lnTo>
                    <a:pt x="552" y="117"/>
                  </a:lnTo>
                  <a:lnTo>
                    <a:pt x="542" y="124"/>
                  </a:lnTo>
                  <a:lnTo>
                    <a:pt x="529" y="129"/>
                  </a:lnTo>
                  <a:lnTo>
                    <a:pt x="524" y="134"/>
                  </a:lnTo>
                  <a:lnTo>
                    <a:pt x="522" y="140"/>
                  </a:lnTo>
                  <a:lnTo>
                    <a:pt x="526" y="145"/>
                  </a:lnTo>
                  <a:lnTo>
                    <a:pt x="523" y="150"/>
                  </a:lnTo>
                  <a:lnTo>
                    <a:pt x="518" y="158"/>
                  </a:lnTo>
                  <a:lnTo>
                    <a:pt x="515" y="159"/>
                  </a:lnTo>
                  <a:lnTo>
                    <a:pt x="503" y="157"/>
                  </a:lnTo>
                  <a:lnTo>
                    <a:pt x="500" y="161"/>
                  </a:lnTo>
                  <a:lnTo>
                    <a:pt x="500" y="166"/>
                  </a:lnTo>
                  <a:lnTo>
                    <a:pt x="503" y="171"/>
                  </a:lnTo>
                  <a:lnTo>
                    <a:pt x="502" y="177"/>
                  </a:lnTo>
                  <a:lnTo>
                    <a:pt x="494" y="186"/>
                  </a:lnTo>
                  <a:lnTo>
                    <a:pt x="492" y="183"/>
                  </a:lnTo>
                  <a:lnTo>
                    <a:pt x="488" y="181"/>
                  </a:lnTo>
                  <a:lnTo>
                    <a:pt x="484" y="188"/>
                  </a:lnTo>
                  <a:lnTo>
                    <a:pt x="490" y="194"/>
                  </a:lnTo>
                  <a:lnTo>
                    <a:pt x="490" y="200"/>
                  </a:lnTo>
                  <a:lnTo>
                    <a:pt x="484" y="214"/>
                  </a:lnTo>
                  <a:lnTo>
                    <a:pt x="479" y="220"/>
                  </a:lnTo>
                  <a:close/>
                  <a:moveTo>
                    <a:pt x="154" y="850"/>
                  </a:moveTo>
                  <a:lnTo>
                    <a:pt x="154" y="849"/>
                  </a:lnTo>
                  <a:lnTo>
                    <a:pt x="153" y="849"/>
                  </a:lnTo>
                  <a:lnTo>
                    <a:pt x="152" y="847"/>
                  </a:lnTo>
                  <a:lnTo>
                    <a:pt x="151" y="847"/>
                  </a:lnTo>
                  <a:lnTo>
                    <a:pt x="151" y="846"/>
                  </a:lnTo>
                  <a:lnTo>
                    <a:pt x="151" y="843"/>
                  </a:lnTo>
                  <a:lnTo>
                    <a:pt x="151" y="842"/>
                  </a:lnTo>
                  <a:lnTo>
                    <a:pt x="151" y="841"/>
                  </a:lnTo>
                  <a:lnTo>
                    <a:pt x="151" y="840"/>
                  </a:lnTo>
                  <a:lnTo>
                    <a:pt x="150" y="838"/>
                  </a:lnTo>
                  <a:lnTo>
                    <a:pt x="151" y="838"/>
                  </a:lnTo>
                  <a:lnTo>
                    <a:pt x="151" y="836"/>
                  </a:lnTo>
                  <a:lnTo>
                    <a:pt x="149" y="835"/>
                  </a:lnTo>
                  <a:lnTo>
                    <a:pt x="148" y="832"/>
                  </a:lnTo>
                  <a:lnTo>
                    <a:pt x="148" y="831"/>
                  </a:lnTo>
                  <a:lnTo>
                    <a:pt x="148" y="829"/>
                  </a:lnTo>
                  <a:lnTo>
                    <a:pt x="149" y="828"/>
                  </a:lnTo>
                  <a:lnTo>
                    <a:pt x="151" y="827"/>
                  </a:lnTo>
                  <a:lnTo>
                    <a:pt x="153" y="828"/>
                  </a:lnTo>
                  <a:lnTo>
                    <a:pt x="154" y="829"/>
                  </a:lnTo>
                  <a:lnTo>
                    <a:pt x="157" y="829"/>
                  </a:lnTo>
                  <a:lnTo>
                    <a:pt x="160" y="828"/>
                  </a:lnTo>
                  <a:lnTo>
                    <a:pt x="163" y="826"/>
                  </a:lnTo>
                  <a:lnTo>
                    <a:pt x="163" y="825"/>
                  </a:lnTo>
                  <a:lnTo>
                    <a:pt x="164" y="825"/>
                  </a:lnTo>
                  <a:lnTo>
                    <a:pt x="165" y="825"/>
                  </a:lnTo>
                  <a:lnTo>
                    <a:pt x="166" y="823"/>
                  </a:lnTo>
                  <a:lnTo>
                    <a:pt x="166" y="822"/>
                  </a:lnTo>
                  <a:lnTo>
                    <a:pt x="164" y="821"/>
                  </a:lnTo>
                  <a:lnTo>
                    <a:pt x="162" y="820"/>
                  </a:lnTo>
                  <a:lnTo>
                    <a:pt x="161" y="818"/>
                  </a:lnTo>
                  <a:lnTo>
                    <a:pt x="162" y="817"/>
                  </a:lnTo>
                  <a:lnTo>
                    <a:pt x="163" y="817"/>
                  </a:lnTo>
                  <a:lnTo>
                    <a:pt x="163" y="816"/>
                  </a:lnTo>
                  <a:lnTo>
                    <a:pt x="161" y="816"/>
                  </a:lnTo>
                  <a:lnTo>
                    <a:pt x="159" y="815"/>
                  </a:lnTo>
                  <a:lnTo>
                    <a:pt x="157" y="814"/>
                  </a:lnTo>
                  <a:lnTo>
                    <a:pt x="155" y="815"/>
                  </a:lnTo>
                  <a:lnTo>
                    <a:pt x="154" y="814"/>
                  </a:lnTo>
                  <a:lnTo>
                    <a:pt x="154" y="813"/>
                  </a:lnTo>
                  <a:lnTo>
                    <a:pt x="155" y="810"/>
                  </a:lnTo>
                  <a:lnTo>
                    <a:pt x="154" y="809"/>
                  </a:lnTo>
                  <a:lnTo>
                    <a:pt x="153" y="808"/>
                  </a:lnTo>
                  <a:lnTo>
                    <a:pt x="152" y="807"/>
                  </a:lnTo>
                  <a:lnTo>
                    <a:pt x="150" y="807"/>
                  </a:lnTo>
                  <a:lnTo>
                    <a:pt x="148" y="804"/>
                  </a:lnTo>
                  <a:lnTo>
                    <a:pt x="147" y="802"/>
                  </a:lnTo>
                  <a:lnTo>
                    <a:pt x="146" y="799"/>
                  </a:lnTo>
                  <a:lnTo>
                    <a:pt x="145" y="799"/>
                  </a:lnTo>
                  <a:lnTo>
                    <a:pt x="145" y="798"/>
                  </a:lnTo>
                  <a:lnTo>
                    <a:pt x="145" y="797"/>
                  </a:lnTo>
                  <a:lnTo>
                    <a:pt x="146" y="796"/>
                  </a:lnTo>
                  <a:lnTo>
                    <a:pt x="145" y="796"/>
                  </a:lnTo>
                  <a:lnTo>
                    <a:pt x="144" y="796"/>
                  </a:lnTo>
                  <a:lnTo>
                    <a:pt x="143" y="795"/>
                  </a:lnTo>
                  <a:lnTo>
                    <a:pt x="143" y="793"/>
                  </a:lnTo>
                  <a:lnTo>
                    <a:pt x="141" y="793"/>
                  </a:lnTo>
                  <a:lnTo>
                    <a:pt x="141" y="791"/>
                  </a:lnTo>
                  <a:lnTo>
                    <a:pt x="141" y="789"/>
                  </a:lnTo>
                  <a:lnTo>
                    <a:pt x="142" y="789"/>
                  </a:lnTo>
                  <a:lnTo>
                    <a:pt x="142" y="788"/>
                  </a:lnTo>
                  <a:lnTo>
                    <a:pt x="142" y="787"/>
                  </a:lnTo>
                  <a:lnTo>
                    <a:pt x="143" y="787"/>
                  </a:lnTo>
                  <a:lnTo>
                    <a:pt x="143" y="786"/>
                  </a:lnTo>
                  <a:lnTo>
                    <a:pt x="143" y="784"/>
                  </a:lnTo>
                  <a:lnTo>
                    <a:pt x="142" y="783"/>
                  </a:lnTo>
                  <a:lnTo>
                    <a:pt x="141" y="781"/>
                  </a:lnTo>
                  <a:lnTo>
                    <a:pt x="142" y="779"/>
                  </a:lnTo>
                  <a:lnTo>
                    <a:pt x="142" y="777"/>
                  </a:lnTo>
                  <a:lnTo>
                    <a:pt x="142" y="777"/>
                  </a:lnTo>
                  <a:lnTo>
                    <a:pt x="143" y="775"/>
                  </a:lnTo>
                  <a:lnTo>
                    <a:pt x="142" y="774"/>
                  </a:lnTo>
                  <a:lnTo>
                    <a:pt x="142" y="775"/>
                  </a:lnTo>
                  <a:lnTo>
                    <a:pt x="140" y="774"/>
                  </a:lnTo>
                  <a:lnTo>
                    <a:pt x="140" y="773"/>
                  </a:lnTo>
                  <a:lnTo>
                    <a:pt x="139" y="772"/>
                  </a:lnTo>
                  <a:lnTo>
                    <a:pt x="137" y="771"/>
                  </a:lnTo>
                  <a:lnTo>
                    <a:pt x="137" y="770"/>
                  </a:lnTo>
                  <a:lnTo>
                    <a:pt x="133" y="769"/>
                  </a:lnTo>
                  <a:lnTo>
                    <a:pt x="132" y="769"/>
                  </a:lnTo>
                  <a:lnTo>
                    <a:pt x="131" y="769"/>
                  </a:lnTo>
                  <a:lnTo>
                    <a:pt x="131" y="768"/>
                  </a:lnTo>
                  <a:lnTo>
                    <a:pt x="129" y="769"/>
                  </a:lnTo>
                  <a:lnTo>
                    <a:pt x="128" y="770"/>
                  </a:lnTo>
                  <a:lnTo>
                    <a:pt x="128" y="770"/>
                  </a:lnTo>
                  <a:lnTo>
                    <a:pt x="126" y="770"/>
                  </a:lnTo>
                  <a:lnTo>
                    <a:pt x="125" y="772"/>
                  </a:lnTo>
                  <a:lnTo>
                    <a:pt x="124" y="772"/>
                  </a:lnTo>
                  <a:lnTo>
                    <a:pt x="122" y="771"/>
                  </a:lnTo>
                  <a:lnTo>
                    <a:pt x="122" y="769"/>
                  </a:lnTo>
                  <a:lnTo>
                    <a:pt x="122" y="768"/>
                  </a:lnTo>
                  <a:lnTo>
                    <a:pt x="123" y="767"/>
                  </a:lnTo>
                  <a:lnTo>
                    <a:pt x="123" y="766"/>
                  </a:lnTo>
                  <a:lnTo>
                    <a:pt x="122" y="766"/>
                  </a:lnTo>
                  <a:lnTo>
                    <a:pt x="121" y="765"/>
                  </a:lnTo>
                  <a:lnTo>
                    <a:pt x="119" y="765"/>
                  </a:lnTo>
                  <a:lnTo>
                    <a:pt x="117" y="765"/>
                  </a:lnTo>
                  <a:lnTo>
                    <a:pt x="116" y="766"/>
                  </a:lnTo>
                  <a:lnTo>
                    <a:pt x="115" y="766"/>
                  </a:lnTo>
                  <a:lnTo>
                    <a:pt x="114" y="765"/>
                  </a:lnTo>
                  <a:lnTo>
                    <a:pt x="113" y="763"/>
                  </a:lnTo>
                  <a:lnTo>
                    <a:pt x="111" y="763"/>
                  </a:lnTo>
                  <a:lnTo>
                    <a:pt x="110" y="762"/>
                  </a:lnTo>
                  <a:lnTo>
                    <a:pt x="109" y="764"/>
                  </a:lnTo>
                  <a:lnTo>
                    <a:pt x="108" y="763"/>
                  </a:lnTo>
                  <a:lnTo>
                    <a:pt x="107" y="762"/>
                  </a:lnTo>
                  <a:lnTo>
                    <a:pt x="107" y="761"/>
                  </a:lnTo>
                  <a:lnTo>
                    <a:pt x="107" y="760"/>
                  </a:lnTo>
                  <a:lnTo>
                    <a:pt x="107" y="759"/>
                  </a:lnTo>
                  <a:lnTo>
                    <a:pt x="107" y="757"/>
                  </a:lnTo>
                  <a:lnTo>
                    <a:pt x="107" y="755"/>
                  </a:lnTo>
                  <a:lnTo>
                    <a:pt x="106" y="753"/>
                  </a:lnTo>
                  <a:lnTo>
                    <a:pt x="107" y="753"/>
                  </a:lnTo>
                  <a:lnTo>
                    <a:pt x="106" y="752"/>
                  </a:lnTo>
                  <a:lnTo>
                    <a:pt x="105" y="751"/>
                  </a:lnTo>
                  <a:lnTo>
                    <a:pt x="105" y="749"/>
                  </a:lnTo>
                  <a:lnTo>
                    <a:pt x="104" y="749"/>
                  </a:lnTo>
                  <a:lnTo>
                    <a:pt x="103" y="748"/>
                  </a:lnTo>
                  <a:lnTo>
                    <a:pt x="104" y="747"/>
                  </a:lnTo>
                  <a:lnTo>
                    <a:pt x="104" y="746"/>
                  </a:lnTo>
                  <a:lnTo>
                    <a:pt x="103" y="745"/>
                  </a:lnTo>
                  <a:lnTo>
                    <a:pt x="103" y="745"/>
                  </a:lnTo>
                  <a:lnTo>
                    <a:pt x="102" y="744"/>
                  </a:lnTo>
                  <a:lnTo>
                    <a:pt x="101" y="745"/>
                  </a:lnTo>
                  <a:lnTo>
                    <a:pt x="100" y="745"/>
                  </a:lnTo>
                  <a:lnTo>
                    <a:pt x="100" y="744"/>
                  </a:lnTo>
                  <a:lnTo>
                    <a:pt x="101" y="744"/>
                  </a:lnTo>
                  <a:lnTo>
                    <a:pt x="101" y="742"/>
                  </a:lnTo>
                  <a:lnTo>
                    <a:pt x="101" y="741"/>
                  </a:lnTo>
                  <a:lnTo>
                    <a:pt x="102" y="740"/>
                  </a:lnTo>
                  <a:lnTo>
                    <a:pt x="101" y="739"/>
                  </a:lnTo>
                  <a:lnTo>
                    <a:pt x="101" y="739"/>
                  </a:lnTo>
                  <a:lnTo>
                    <a:pt x="102" y="738"/>
                  </a:lnTo>
                  <a:lnTo>
                    <a:pt x="103" y="738"/>
                  </a:lnTo>
                  <a:lnTo>
                    <a:pt x="103" y="737"/>
                  </a:lnTo>
                  <a:lnTo>
                    <a:pt x="103" y="735"/>
                  </a:lnTo>
                  <a:lnTo>
                    <a:pt x="103" y="735"/>
                  </a:lnTo>
                  <a:lnTo>
                    <a:pt x="102" y="734"/>
                  </a:lnTo>
                  <a:lnTo>
                    <a:pt x="101" y="733"/>
                  </a:lnTo>
                  <a:lnTo>
                    <a:pt x="100" y="732"/>
                  </a:lnTo>
                  <a:lnTo>
                    <a:pt x="99" y="732"/>
                  </a:lnTo>
                  <a:lnTo>
                    <a:pt x="99" y="730"/>
                  </a:lnTo>
                  <a:lnTo>
                    <a:pt x="99" y="729"/>
                  </a:lnTo>
                  <a:lnTo>
                    <a:pt x="97" y="729"/>
                  </a:lnTo>
                  <a:lnTo>
                    <a:pt x="96" y="728"/>
                  </a:lnTo>
                  <a:lnTo>
                    <a:pt x="97" y="727"/>
                  </a:lnTo>
                  <a:lnTo>
                    <a:pt x="97" y="726"/>
                  </a:lnTo>
                  <a:lnTo>
                    <a:pt x="97" y="725"/>
                  </a:lnTo>
                  <a:lnTo>
                    <a:pt x="98" y="725"/>
                  </a:lnTo>
                  <a:lnTo>
                    <a:pt x="98" y="724"/>
                  </a:lnTo>
                  <a:lnTo>
                    <a:pt x="99" y="723"/>
                  </a:lnTo>
                  <a:lnTo>
                    <a:pt x="100" y="722"/>
                  </a:lnTo>
                  <a:lnTo>
                    <a:pt x="101" y="721"/>
                  </a:lnTo>
                  <a:lnTo>
                    <a:pt x="102" y="721"/>
                  </a:lnTo>
                  <a:lnTo>
                    <a:pt x="102" y="720"/>
                  </a:lnTo>
                  <a:lnTo>
                    <a:pt x="101" y="720"/>
                  </a:lnTo>
                  <a:lnTo>
                    <a:pt x="101" y="718"/>
                  </a:lnTo>
                  <a:lnTo>
                    <a:pt x="101" y="717"/>
                  </a:lnTo>
                  <a:lnTo>
                    <a:pt x="101" y="716"/>
                  </a:lnTo>
                  <a:lnTo>
                    <a:pt x="100" y="715"/>
                  </a:lnTo>
                  <a:lnTo>
                    <a:pt x="99" y="714"/>
                  </a:lnTo>
                  <a:lnTo>
                    <a:pt x="98" y="712"/>
                  </a:lnTo>
                  <a:lnTo>
                    <a:pt x="98" y="710"/>
                  </a:lnTo>
                  <a:lnTo>
                    <a:pt x="99" y="709"/>
                  </a:lnTo>
                  <a:lnTo>
                    <a:pt x="99" y="707"/>
                  </a:lnTo>
                  <a:lnTo>
                    <a:pt x="98" y="705"/>
                  </a:lnTo>
                  <a:lnTo>
                    <a:pt x="97" y="700"/>
                  </a:lnTo>
                  <a:lnTo>
                    <a:pt x="97" y="698"/>
                  </a:lnTo>
                  <a:lnTo>
                    <a:pt x="98" y="696"/>
                  </a:lnTo>
                  <a:lnTo>
                    <a:pt x="99" y="695"/>
                  </a:lnTo>
                  <a:lnTo>
                    <a:pt x="101" y="693"/>
                  </a:lnTo>
                  <a:lnTo>
                    <a:pt x="102" y="691"/>
                  </a:lnTo>
                  <a:lnTo>
                    <a:pt x="103" y="688"/>
                  </a:lnTo>
                  <a:lnTo>
                    <a:pt x="103" y="686"/>
                  </a:lnTo>
                  <a:lnTo>
                    <a:pt x="104" y="686"/>
                  </a:lnTo>
                  <a:lnTo>
                    <a:pt x="105" y="686"/>
                  </a:lnTo>
                  <a:lnTo>
                    <a:pt x="106" y="686"/>
                  </a:lnTo>
                  <a:lnTo>
                    <a:pt x="107" y="685"/>
                  </a:lnTo>
                  <a:lnTo>
                    <a:pt x="107" y="683"/>
                  </a:lnTo>
                  <a:lnTo>
                    <a:pt x="106" y="682"/>
                  </a:lnTo>
                  <a:lnTo>
                    <a:pt x="105" y="681"/>
                  </a:lnTo>
                  <a:lnTo>
                    <a:pt x="105" y="680"/>
                  </a:lnTo>
                  <a:lnTo>
                    <a:pt x="104" y="679"/>
                  </a:lnTo>
                  <a:lnTo>
                    <a:pt x="104" y="676"/>
                  </a:lnTo>
                  <a:lnTo>
                    <a:pt x="106" y="676"/>
                  </a:lnTo>
                  <a:lnTo>
                    <a:pt x="107" y="678"/>
                  </a:lnTo>
                  <a:lnTo>
                    <a:pt x="109" y="679"/>
                  </a:lnTo>
                  <a:lnTo>
                    <a:pt x="110" y="678"/>
                  </a:lnTo>
                  <a:lnTo>
                    <a:pt x="109" y="676"/>
                  </a:lnTo>
                  <a:lnTo>
                    <a:pt x="111" y="674"/>
                  </a:lnTo>
                  <a:lnTo>
                    <a:pt x="114" y="676"/>
                  </a:lnTo>
                  <a:lnTo>
                    <a:pt x="115" y="676"/>
                  </a:lnTo>
                  <a:lnTo>
                    <a:pt x="117" y="672"/>
                  </a:lnTo>
                  <a:lnTo>
                    <a:pt x="119" y="670"/>
                  </a:lnTo>
                  <a:lnTo>
                    <a:pt x="123" y="671"/>
                  </a:lnTo>
                  <a:lnTo>
                    <a:pt x="128" y="674"/>
                  </a:lnTo>
                  <a:lnTo>
                    <a:pt x="130" y="674"/>
                  </a:lnTo>
                  <a:lnTo>
                    <a:pt x="133" y="672"/>
                  </a:lnTo>
                  <a:lnTo>
                    <a:pt x="130" y="668"/>
                  </a:lnTo>
                  <a:lnTo>
                    <a:pt x="127" y="664"/>
                  </a:lnTo>
                  <a:lnTo>
                    <a:pt x="125" y="664"/>
                  </a:lnTo>
                  <a:lnTo>
                    <a:pt x="118" y="664"/>
                  </a:lnTo>
                  <a:lnTo>
                    <a:pt x="114" y="663"/>
                  </a:lnTo>
                  <a:lnTo>
                    <a:pt x="112" y="662"/>
                  </a:lnTo>
                  <a:lnTo>
                    <a:pt x="111" y="658"/>
                  </a:lnTo>
                  <a:lnTo>
                    <a:pt x="112" y="654"/>
                  </a:lnTo>
                  <a:lnTo>
                    <a:pt x="112" y="651"/>
                  </a:lnTo>
                  <a:lnTo>
                    <a:pt x="111" y="652"/>
                  </a:lnTo>
                  <a:lnTo>
                    <a:pt x="112" y="648"/>
                  </a:lnTo>
                  <a:lnTo>
                    <a:pt x="123" y="634"/>
                  </a:lnTo>
                  <a:lnTo>
                    <a:pt x="134" y="620"/>
                  </a:lnTo>
                  <a:lnTo>
                    <a:pt x="143" y="610"/>
                  </a:lnTo>
                  <a:lnTo>
                    <a:pt x="146" y="604"/>
                  </a:lnTo>
                  <a:lnTo>
                    <a:pt x="148" y="597"/>
                  </a:lnTo>
                  <a:lnTo>
                    <a:pt x="149" y="592"/>
                  </a:lnTo>
                  <a:lnTo>
                    <a:pt x="148" y="588"/>
                  </a:lnTo>
                  <a:lnTo>
                    <a:pt x="146" y="583"/>
                  </a:lnTo>
                  <a:lnTo>
                    <a:pt x="142" y="579"/>
                  </a:lnTo>
                  <a:lnTo>
                    <a:pt x="134" y="573"/>
                  </a:lnTo>
                  <a:lnTo>
                    <a:pt x="131" y="568"/>
                  </a:lnTo>
                  <a:lnTo>
                    <a:pt x="133" y="566"/>
                  </a:lnTo>
                  <a:lnTo>
                    <a:pt x="136" y="561"/>
                  </a:lnTo>
                  <a:lnTo>
                    <a:pt x="136" y="557"/>
                  </a:lnTo>
                  <a:lnTo>
                    <a:pt x="136" y="554"/>
                  </a:lnTo>
                  <a:lnTo>
                    <a:pt x="128" y="535"/>
                  </a:lnTo>
                  <a:lnTo>
                    <a:pt x="126" y="528"/>
                  </a:lnTo>
                  <a:lnTo>
                    <a:pt x="126" y="523"/>
                  </a:lnTo>
                  <a:lnTo>
                    <a:pt x="127" y="517"/>
                  </a:lnTo>
                  <a:lnTo>
                    <a:pt x="130" y="510"/>
                  </a:lnTo>
                  <a:lnTo>
                    <a:pt x="131" y="505"/>
                  </a:lnTo>
                  <a:lnTo>
                    <a:pt x="127" y="488"/>
                  </a:lnTo>
                  <a:lnTo>
                    <a:pt x="118" y="468"/>
                  </a:lnTo>
                  <a:lnTo>
                    <a:pt x="120" y="463"/>
                  </a:lnTo>
                  <a:lnTo>
                    <a:pt x="128" y="451"/>
                  </a:lnTo>
                  <a:lnTo>
                    <a:pt x="130" y="446"/>
                  </a:lnTo>
                  <a:lnTo>
                    <a:pt x="127" y="440"/>
                  </a:lnTo>
                  <a:lnTo>
                    <a:pt x="121" y="432"/>
                  </a:lnTo>
                  <a:lnTo>
                    <a:pt x="116" y="429"/>
                  </a:lnTo>
                  <a:lnTo>
                    <a:pt x="113" y="426"/>
                  </a:lnTo>
                  <a:lnTo>
                    <a:pt x="112" y="417"/>
                  </a:lnTo>
                  <a:lnTo>
                    <a:pt x="114" y="410"/>
                  </a:lnTo>
                  <a:lnTo>
                    <a:pt x="114" y="406"/>
                  </a:lnTo>
                  <a:lnTo>
                    <a:pt x="118" y="401"/>
                  </a:lnTo>
                  <a:lnTo>
                    <a:pt x="124" y="390"/>
                  </a:lnTo>
                  <a:lnTo>
                    <a:pt x="130" y="382"/>
                  </a:lnTo>
                  <a:lnTo>
                    <a:pt x="134" y="380"/>
                  </a:lnTo>
                  <a:lnTo>
                    <a:pt x="139" y="379"/>
                  </a:lnTo>
                  <a:lnTo>
                    <a:pt x="142" y="376"/>
                  </a:lnTo>
                  <a:lnTo>
                    <a:pt x="145" y="371"/>
                  </a:lnTo>
                  <a:lnTo>
                    <a:pt x="148" y="370"/>
                  </a:lnTo>
                  <a:lnTo>
                    <a:pt x="154" y="366"/>
                  </a:lnTo>
                  <a:lnTo>
                    <a:pt x="158" y="362"/>
                  </a:lnTo>
                  <a:lnTo>
                    <a:pt x="158" y="365"/>
                  </a:lnTo>
                  <a:lnTo>
                    <a:pt x="159" y="371"/>
                  </a:lnTo>
                  <a:lnTo>
                    <a:pt x="161" y="376"/>
                  </a:lnTo>
                  <a:lnTo>
                    <a:pt x="164" y="379"/>
                  </a:lnTo>
                  <a:lnTo>
                    <a:pt x="170" y="381"/>
                  </a:lnTo>
                  <a:lnTo>
                    <a:pt x="173" y="382"/>
                  </a:lnTo>
                  <a:lnTo>
                    <a:pt x="174" y="392"/>
                  </a:lnTo>
                  <a:lnTo>
                    <a:pt x="178" y="387"/>
                  </a:lnTo>
                  <a:lnTo>
                    <a:pt x="180" y="388"/>
                  </a:lnTo>
                  <a:lnTo>
                    <a:pt x="187" y="388"/>
                  </a:lnTo>
                  <a:lnTo>
                    <a:pt x="191" y="389"/>
                  </a:lnTo>
                  <a:lnTo>
                    <a:pt x="194" y="389"/>
                  </a:lnTo>
                  <a:lnTo>
                    <a:pt x="201" y="389"/>
                  </a:lnTo>
                  <a:lnTo>
                    <a:pt x="209" y="394"/>
                  </a:lnTo>
                  <a:lnTo>
                    <a:pt x="224" y="402"/>
                  </a:lnTo>
                  <a:lnTo>
                    <a:pt x="230" y="408"/>
                  </a:lnTo>
                  <a:lnTo>
                    <a:pt x="239" y="421"/>
                  </a:lnTo>
                  <a:lnTo>
                    <a:pt x="243" y="425"/>
                  </a:lnTo>
                  <a:lnTo>
                    <a:pt x="251" y="429"/>
                  </a:lnTo>
                  <a:lnTo>
                    <a:pt x="259" y="432"/>
                  </a:lnTo>
                  <a:lnTo>
                    <a:pt x="271" y="442"/>
                  </a:lnTo>
                  <a:lnTo>
                    <a:pt x="272" y="446"/>
                  </a:lnTo>
                  <a:lnTo>
                    <a:pt x="272" y="453"/>
                  </a:lnTo>
                  <a:lnTo>
                    <a:pt x="273" y="457"/>
                  </a:lnTo>
                  <a:lnTo>
                    <a:pt x="275" y="462"/>
                  </a:lnTo>
                  <a:lnTo>
                    <a:pt x="276" y="466"/>
                  </a:lnTo>
                  <a:lnTo>
                    <a:pt x="275" y="471"/>
                  </a:lnTo>
                  <a:lnTo>
                    <a:pt x="271" y="478"/>
                  </a:lnTo>
                  <a:lnTo>
                    <a:pt x="264" y="486"/>
                  </a:lnTo>
                  <a:lnTo>
                    <a:pt x="260" y="490"/>
                  </a:lnTo>
                  <a:lnTo>
                    <a:pt x="250" y="495"/>
                  </a:lnTo>
                  <a:lnTo>
                    <a:pt x="244" y="496"/>
                  </a:lnTo>
                  <a:lnTo>
                    <a:pt x="235" y="496"/>
                  </a:lnTo>
                  <a:lnTo>
                    <a:pt x="227" y="493"/>
                  </a:lnTo>
                  <a:lnTo>
                    <a:pt x="215" y="490"/>
                  </a:lnTo>
                  <a:lnTo>
                    <a:pt x="205" y="488"/>
                  </a:lnTo>
                  <a:lnTo>
                    <a:pt x="197" y="483"/>
                  </a:lnTo>
                  <a:lnTo>
                    <a:pt x="184" y="476"/>
                  </a:lnTo>
                  <a:lnTo>
                    <a:pt x="178" y="474"/>
                  </a:lnTo>
                  <a:lnTo>
                    <a:pt x="175" y="474"/>
                  </a:lnTo>
                  <a:lnTo>
                    <a:pt x="172" y="466"/>
                  </a:lnTo>
                  <a:lnTo>
                    <a:pt x="169" y="464"/>
                  </a:lnTo>
                  <a:lnTo>
                    <a:pt x="165" y="462"/>
                  </a:lnTo>
                  <a:lnTo>
                    <a:pt x="160" y="464"/>
                  </a:lnTo>
                  <a:lnTo>
                    <a:pt x="161" y="466"/>
                  </a:lnTo>
                  <a:lnTo>
                    <a:pt x="162" y="467"/>
                  </a:lnTo>
                  <a:lnTo>
                    <a:pt x="166" y="475"/>
                  </a:lnTo>
                  <a:lnTo>
                    <a:pt x="169" y="477"/>
                  </a:lnTo>
                  <a:lnTo>
                    <a:pt x="176" y="486"/>
                  </a:lnTo>
                  <a:lnTo>
                    <a:pt x="181" y="490"/>
                  </a:lnTo>
                  <a:lnTo>
                    <a:pt x="186" y="493"/>
                  </a:lnTo>
                  <a:lnTo>
                    <a:pt x="190" y="496"/>
                  </a:lnTo>
                  <a:lnTo>
                    <a:pt x="192" y="502"/>
                  </a:lnTo>
                  <a:lnTo>
                    <a:pt x="192" y="508"/>
                  </a:lnTo>
                  <a:lnTo>
                    <a:pt x="190" y="512"/>
                  </a:lnTo>
                  <a:lnTo>
                    <a:pt x="186" y="515"/>
                  </a:lnTo>
                  <a:lnTo>
                    <a:pt x="187" y="517"/>
                  </a:lnTo>
                  <a:lnTo>
                    <a:pt x="188" y="524"/>
                  </a:lnTo>
                  <a:lnTo>
                    <a:pt x="193" y="537"/>
                  </a:lnTo>
                  <a:lnTo>
                    <a:pt x="193" y="544"/>
                  </a:lnTo>
                  <a:lnTo>
                    <a:pt x="194" y="546"/>
                  </a:lnTo>
                  <a:lnTo>
                    <a:pt x="196" y="549"/>
                  </a:lnTo>
                  <a:lnTo>
                    <a:pt x="203" y="550"/>
                  </a:lnTo>
                  <a:lnTo>
                    <a:pt x="208" y="551"/>
                  </a:lnTo>
                  <a:lnTo>
                    <a:pt x="211" y="559"/>
                  </a:lnTo>
                  <a:lnTo>
                    <a:pt x="214" y="561"/>
                  </a:lnTo>
                  <a:lnTo>
                    <a:pt x="221" y="562"/>
                  </a:lnTo>
                  <a:lnTo>
                    <a:pt x="224" y="564"/>
                  </a:lnTo>
                  <a:lnTo>
                    <a:pt x="226" y="565"/>
                  </a:lnTo>
                  <a:lnTo>
                    <a:pt x="229" y="563"/>
                  </a:lnTo>
                  <a:lnTo>
                    <a:pt x="233" y="562"/>
                  </a:lnTo>
                  <a:lnTo>
                    <a:pt x="235" y="558"/>
                  </a:lnTo>
                  <a:lnTo>
                    <a:pt x="235" y="553"/>
                  </a:lnTo>
                  <a:lnTo>
                    <a:pt x="233" y="548"/>
                  </a:lnTo>
                  <a:lnTo>
                    <a:pt x="230" y="547"/>
                  </a:lnTo>
                  <a:lnTo>
                    <a:pt x="227" y="548"/>
                  </a:lnTo>
                  <a:lnTo>
                    <a:pt x="224" y="548"/>
                  </a:lnTo>
                  <a:lnTo>
                    <a:pt x="221" y="545"/>
                  </a:lnTo>
                  <a:lnTo>
                    <a:pt x="215" y="534"/>
                  </a:lnTo>
                  <a:lnTo>
                    <a:pt x="220" y="525"/>
                  </a:lnTo>
                  <a:lnTo>
                    <a:pt x="223" y="525"/>
                  </a:lnTo>
                  <a:lnTo>
                    <a:pt x="229" y="532"/>
                  </a:lnTo>
                  <a:lnTo>
                    <a:pt x="237" y="536"/>
                  </a:lnTo>
                  <a:lnTo>
                    <a:pt x="250" y="542"/>
                  </a:lnTo>
                  <a:lnTo>
                    <a:pt x="255" y="543"/>
                  </a:lnTo>
                  <a:lnTo>
                    <a:pt x="260" y="541"/>
                  </a:lnTo>
                  <a:lnTo>
                    <a:pt x="264" y="543"/>
                  </a:lnTo>
                  <a:lnTo>
                    <a:pt x="266" y="540"/>
                  </a:lnTo>
                  <a:lnTo>
                    <a:pt x="266" y="535"/>
                  </a:lnTo>
                  <a:lnTo>
                    <a:pt x="265" y="532"/>
                  </a:lnTo>
                  <a:lnTo>
                    <a:pt x="260" y="523"/>
                  </a:lnTo>
                  <a:lnTo>
                    <a:pt x="257" y="514"/>
                  </a:lnTo>
                  <a:lnTo>
                    <a:pt x="259" y="509"/>
                  </a:lnTo>
                  <a:lnTo>
                    <a:pt x="260" y="508"/>
                  </a:lnTo>
                  <a:lnTo>
                    <a:pt x="269" y="502"/>
                  </a:lnTo>
                  <a:lnTo>
                    <a:pt x="277" y="498"/>
                  </a:lnTo>
                  <a:lnTo>
                    <a:pt x="281" y="494"/>
                  </a:lnTo>
                  <a:lnTo>
                    <a:pt x="287" y="484"/>
                  </a:lnTo>
                  <a:lnTo>
                    <a:pt x="289" y="483"/>
                  </a:lnTo>
                  <a:lnTo>
                    <a:pt x="291" y="484"/>
                  </a:lnTo>
                  <a:lnTo>
                    <a:pt x="302" y="488"/>
                  </a:lnTo>
                  <a:lnTo>
                    <a:pt x="310" y="496"/>
                  </a:lnTo>
                  <a:lnTo>
                    <a:pt x="312" y="496"/>
                  </a:lnTo>
                  <a:lnTo>
                    <a:pt x="312" y="495"/>
                  </a:lnTo>
                  <a:lnTo>
                    <a:pt x="313" y="487"/>
                  </a:lnTo>
                  <a:lnTo>
                    <a:pt x="316" y="477"/>
                  </a:lnTo>
                  <a:lnTo>
                    <a:pt x="316" y="467"/>
                  </a:lnTo>
                  <a:lnTo>
                    <a:pt x="314" y="461"/>
                  </a:lnTo>
                  <a:lnTo>
                    <a:pt x="310" y="458"/>
                  </a:lnTo>
                  <a:lnTo>
                    <a:pt x="308" y="455"/>
                  </a:lnTo>
                  <a:lnTo>
                    <a:pt x="314" y="439"/>
                  </a:lnTo>
                  <a:lnTo>
                    <a:pt x="315" y="436"/>
                  </a:lnTo>
                  <a:lnTo>
                    <a:pt x="314" y="427"/>
                  </a:lnTo>
                  <a:lnTo>
                    <a:pt x="309" y="418"/>
                  </a:lnTo>
                  <a:lnTo>
                    <a:pt x="310" y="414"/>
                  </a:lnTo>
                  <a:lnTo>
                    <a:pt x="312" y="413"/>
                  </a:lnTo>
                  <a:lnTo>
                    <a:pt x="320" y="417"/>
                  </a:lnTo>
                  <a:lnTo>
                    <a:pt x="332" y="415"/>
                  </a:lnTo>
                  <a:lnTo>
                    <a:pt x="335" y="417"/>
                  </a:lnTo>
                  <a:lnTo>
                    <a:pt x="339" y="426"/>
                  </a:lnTo>
                  <a:lnTo>
                    <a:pt x="343" y="433"/>
                  </a:lnTo>
                  <a:lnTo>
                    <a:pt x="346" y="440"/>
                  </a:lnTo>
                  <a:lnTo>
                    <a:pt x="340" y="441"/>
                  </a:lnTo>
                  <a:lnTo>
                    <a:pt x="330" y="442"/>
                  </a:lnTo>
                  <a:lnTo>
                    <a:pt x="326" y="445"/>
                  </a:lnTo>
                  <a:lnTo>
                    <a:pt x="323" y="453"/>
                  </a:lnTo>
                  <a:lnTo>
                    <a:pt x="324" y="456"/>
                  </a:lnTo>
                  <a:lnTo>
                    <a:pt x="329" y="460"/>
                  </a:lnTo>
                  <a:lnTo>
                    <a:pt x="334" y="469"/>
                  </a:lnTo>
                  <a:lnTo>
                    <a:pt x="338" y="472"/>
                  </a:lnTo>
                  <a:lnTo>
                    <a:pt x="343" y="473"/>
                  </a:lnTo>
                  <a:lnTo>
                    <a:pt x="350" y="471"/>
                  </a:lnTo>
                  <a:lnTo>
                    <a:pt x="358" y="470"/>
                  </a:lnTo>
                  <a:lnTo>
                    <a:pt x="359" y="467"/>
                  </a:lnTo>
                  <a:lnTo>
                    <a:pt x="361" y="460"/>
                  </a:lnTo>
                  <a:lnTo>
                    <a:pt x="362" y="451"/>
                  </a:lnTo>
                  <a:lnTo>
                    <a:pt x="364" y="445"/>
                  </a:lnTo>
                  <a:lnTo>
                    <a:pt x="371" y="442"/>
                  </a:lnTo>
                  <a:lnTo>
                    <a:pt x="378" y="435"/>
                  </a:lnTo>
                  <a:lnTo>
                    <a:pt x="384" y="432"/>
                  </a:lnTo>
                  <a:lnTo>
                    <a:pt x="395" y="425"/>
                  </a:lnTo>
                  <a:lnTo>
                    <a:pt x="404" y="421"/>
                  </a:lnTo>
                  <a:lnTo>
                    <a:pt x="412" y="416"/>
                  </a:lnTo>
                  <a:lnTo>
                    <a:pt x="418" y="411"/>
                  </a:lnTo>
                  <a:lnTo>
                    <a:pt x="419" y="418"/>
                  </a:lnTo>
                  <a:lnTo>
                    <a:pt x="421" y="420"/>
                  </a:lnTo>
                  <a:lnTo>
                    <a:pt x="424" y="418"/>
                  </a:lnTo>
                  <a:lnTo>
                    <a:pt x="427" y="414"/>
                  </a:lnTo>
                  <a:lnTo>
                    <a:pt x="428" y="406"/>
                  </a:lnTo>
                  <a:lnTo>
                    <a:pt x="430" y="403"/>
                  </a:lnTo>
                  <a:lnTo>
                    <a:pt x="434" y="401"/>
                  </a:lnTo>
                  <a:lnTo>
                    <a:pt x="439" y="402"/>
                  </a:lnTo>
                  <a:lnTo>
                    <a:pt x="438" y="409"/>
                  </a:lnTo>
                  <a:lnTo>
                    <a:pt x="438" y="418"/>
                  </a:lnTo>
                  <a:lnTo>
                    <a:pt x="433" y="420"/>
                  </a:lnTo>
                  <a:lnTo>
                    <a:pt x="432" y="422"/>
                  </a:lnTo>
                  <a:lnTo>
                    <a:pt x="432" y="425"/>
                  </a:lnTo>
                  <a:lnTo>
                    <a:pt x="436" y="428"/>
                  </a:lnTo>
                  <a:lnTo>
                    <a:pt x="439" y="427"/>
                  </a:lnTo>
                  <a:lnTo>
                    <a:pt x="445" y="424"/>
                  </a:lnTo>
                  <a:lnTo>
                    <a:pt x="448" y="424"/>
                  </a:lnTo>
                  <a:lnTo>
                    <a:pt x="449" y="427"/>
                  </a:lnTo>
                  <a:lnTo>
                    <a:pt x="450" y="428"/>
                  </a:lnTo>
                  <a:lnTo>
                    <a:pt x="452" y="426"/>
                  </a:lnTo>
                  <a:lnTo>
                    <a:pt x="453" y="423"/>
                  </a:lnTo>
                  <a:lnTo>
                    <a:pt x="455" y="416"/>
                  </a:lnTo>
                  <a:lnTo>
                    <a:pt x="458" y="413"/>
                  </a:lnTo>
                  <a:lnTo>
                    <a:pt x="463" y="411"/>
                  </a:lnTo>
                  <a:lnTo>
                    <a:pt x="469" y="410"/>
                  </a:lnTo>
                  <a:lnTo>
                    <a:pt x="473" y="411"/>
                  </a:lnTo>
                  <a:lnTo>
                    <a:pt x="479" y="414"/>
                  </a:lnTo>
                  <a:lnTo>
                    <a:pt x="484" y="414"/>
                  </a:lnTo>
                  <a:lnTo>
                    <a:pt x="486" y="413"/>
                  </a:lnTo>
                  <a:lnTo>
                    <a:pt x="491" y="405"/>
                  </a:lnTo>
                  <a:lnTo>
                    <a:pt x="497" y="401"/>
                  </a:lnTo>
                  <a:lnTo>
                    <a:pt x="502" y="400"/>
                  </a:lnTo>
                  <a:lnTo>
                    <a:pt x="508" y="403"/>
                  </a:lnTo>
                  <a:lnTo>
                    <a:pt x="509" y="405"/>
                  </a:lnTo>
                  <a:lnTo>
                    <a:pt x="506" y="412"/>
                  </a:lnTo>
                  <a:lnTo>
                    <a:pt x="506" y="416"/>
                  </a:lnTo>
                  <a:lnTo>
                    <a:pt x="508" y="418"/>
                  </a:lnTo>
                  <a:lnTo>
                    <a:pt x="511" y="420"/>
                  </a:lnTo>
                  <a:lnTo>
                    <a:pt x="515" y="420"/>
                  </a:lnTo>
                  <a:lnTo>
                    <a:pt x="517" y="416"/>
                  </a:lnTo>
                  <a:lnTo>
                    <a:pt x="517" y="410"/>
                  </a:lnTo>
                  <a:lnTo>
                    <a:pt x="519" y="408"/>
                  </a:lnTo>
                  <a:lnTo>
                    <a:pt x="524" y="409"/>
                  </a:lnTo>
                  <a:lnTo>
                    <a:pt x="528" y="406"/>
                  </a:lnTo>
                  <a:lnTo>
                    <a:pt x="530" y="401"/>
                  </a:lnTo>
                  <a:lnTo>
                    <a:pt x="530" y="395"/>
                  </a:lnTo>
                  <a:lnTo>
                    <a:pt x="523" y="378"/>
                  </a:lnTo>
                  <a:lnTo>
                    <a:pt x="525" y="375"/>
                  </a:lnTo>
                  <a:lnTo>
                    <a:pt x="529" y="369"/>
                  </a:lnTo>
                  <a:lnTo>
                    <a:pt x="531" y="367"/>
                  </a:lnTo>
                  <a:lnTo>
                    <a:pt x="535" y="368"/>
                  </a:lnTo>
                  <a:lnTo>
                    <a:pt x="547" y="369"/>
                  </a:lnTo>
                  <a:lnTo>
                    <a:pt x="555" y="372"/>
                  </a:lnTo>
                  <a:lnTo>
                    <a:pt x="562" y="375"/>
                  </a:lnTo>
                  <a:lnTo>
                    <a:pt x="568" y="378"/>
                  </a:lnTo>
                  <a:lnTo>
                    <a:pt x="581" y="387"/>
                  </a:lnTo>
                  <a:lnTo>
                    <a:pt x="587" y="388"/>
                  </a:lnTo>
                  <a:lnTo>
                    <a:pt x="597" y="395"/>
                  </a:lnTo>
                  <a:lnTo>
                    <a:pt x="603" y="399"/>
                  </a:lnTo>
                  <a:lnTo>
                    <a:pt x="610" y="407"/>
                  </a:lnTo>
                  <a:lnTo>
                    <a:pt x="619" y="417"/>
                  </a:lnTo>
                  <a:lnTo>
                    <a:pt x="624" y="423"/>
                  </a:lnTo>
                  <a:lnTo>
                    <a:pt x="626" y="424"/>
                  </a:lnTo>
                  <a:lnTo>
                    <a:pt x="627" y="422"/>
                  </a:lnTo>
                  <a:lnTo>
                    <a:pt x="634" y="406"/>
                  </a:lnTo>
                  <a:lnTo>
                    <a:pt x="635" y="401"/>
                  </a:lnTo>
                  <a:lnTo>
                    <a:pt x="630" y="402"/>
                  </a:lnTo>
                  <a:lnTo>
                    <a:pt x="628" y="400"/>
                  </a:lnTo>
                  <a:lnTo>
                    <a:pt x="625" y="397"/>
                  </a:lnTo>
                  <a:lnTo>
                    <a:pt x="622" y="390"/>
                  </a:lnTo>
                  <a:lnTo>
                    <a:pt x="622" y="379"/>
                  </a:lnTo>
                  <a:lnTo>
                    <a:pt x="618" y="375"/>
                  </a:lnTo>
                  <a:lnTo>
                    <a:pt x="607" y="372"/>
                  </a:lnTo>
                  <a:lnTo>
                    <a:pt x="605" y="367"/>
                  </a:lnTo>
                  <a:lnTo>
                    <a:pt x="606" y="365"/>
                  </a:lnTo>
                  <a:lnTo>
                    <a:pt x="608" y="360"/>
                  </a:lnTo>
                  <a:lnTo>
                    <a:pt x="612" y="355"/>
                  </a:lnTo>
                  <a:lnTo>
                    <a:pt x="613" y="353"/>
                  </a:lnTo>
                  <a:lnTo>
                    <a:pt x="614" y="350"/>
                  </a:lnTo>
                  <a:lnTo>
                    <a:pt x="613" y="335"/>
                  </a:lnTo>
                  <a:lnTo>
                    <a:pt x="612" y="331"/>
                  </a:lnTo>
                  <a:lnTo>
                    <a:pt x="605" y="330"/>
                  </a:lnTo>
                  <a:lnTo>
                    <a:pt x="604" y="324"/>
                  </a:lnTo>
                  <a:lnTo>
                    <a:pt x="606" y="315"/>
                  </a:lnTo>
                  <a:lnTo>
                    <a:pt x="608" y="311"/>
                  </a:lnTo>
                  <a:lnTo>
                    <a:pt x="610" y="310"/>
                  </a:lnTo>
                  <a:lnTo>
                    <a:pt x="619" y="303"/>
                  </a:lnTo>
                  <a:lnTo>
                    <a:pt x="625" y="294"/>
                  </a:lnTo>
                  <a:lnTo>
                    <a:pt x="628" y="286"/>
                  </a:lnTo>
                  <a:lnTo>
                    <a:pt x="632" y="275"/>
                  </a:lnTo>
                  <a:lnTo>
                    <a:pt x="635" y="251"/>
                  </a:lnTo>
                  <a:lnTo>
                    <a:pt x="638" y="243"/>
                  </a:lnTo>
                  <a:lnTo>
                    <a:pt x="641" y="244"/>
                  </a:lnTo>
                  <a:lnTo>
                    <a:pt x="650" y="247"/>
                  </a:lnTo>
                  <a:lnTo>
                    <a:pt x="659" y="245"/>
                  </a:lnTo>
                  <a:lnTo>
                    <a:pt x="668" y="243"/>
                  </a:lnTo>
                  <a:lnTo>
                    <a:pt x="672" y="245"/>
                  </a:lnTo>
                  <a:lnTo>
                    <a:pt x="679" y="243"/>
                  </a:lnTo>
                  <a:lnTo>
                    <a:pt x="682" y="246"/>
                  </a:lnTo>
                  <a:lnTo>
                    <a:pt x="684" y="251"/>
                  </a:lnTo>
                  <a:lnTo>
                    <a:pt x="683" y="258"/>
                  </a:lnTo>
                  <a:lnTo>
                    <a:pt x="681" y="274"/>
                  </a:lnTo>
                  <a:lnTo>
                    <a:pt x="679" y="280"/>
                  </a:lnTo>
                  <a:lnTo>
                    <a:pt x="671" y="296"/>
                  </a:lnTo>
                  <a:lnTo>
                    <a:pt x="670" y="302"/>
                  </a:lnTo>
                  <a:lnTo>
                    <a:pt x="674" y="308"/>
                  </a:lnTo>
                  <a:lnTo>
                    <a:pt x="680" y="320"/>
                  </a:lnTo>
                  <a:lnTo>
                    <a:pt x="682" y="326"/>
                  </a:lnTo>
                  <a:lnTo>
                    <a:pt x="683" y="341"/>
                  </a:lnTo>
                  <a:lnTo>
                    <a:pt x="682" y="344"/>
                  </a:lnTo>
                  <a:lnTo>
                    <a:pt x="678" y="351"/>
                  </a:lnTo>
                  <a:lnTo>
                    <a:pt x="680" y="371"/>
                  </a:lnTo>
                  <a:lnTo>
                    <a:pt x="679" y="392"/>
                  </a:lnTo>
                  <a:lnTo>
                    <a:pt x="681" y="402"/>
                  </a:lnTo>
                  <a:lnTo>
                    <a:pt x="683" y="408"/>
                  </a:lnTo>
                  <a:lnTo>
                    <a:pt x="689" y="412"/>
                  </a:lnTo>
                  <a:lnTo>
                    <a:pt x="691" y="415"/>
                  </a:lnTo>
                  <a:lnTo>
                    <a:pt x="691" y="417"/>
                  </a:lnTo>
                  <a:lnTo>
                    <a:pt x="688" y="424"/>
                  </a:lnTo>
                  <a:lnTo>
                    <a:pt x="685" y="437"/>
                  </a:lnTo>
                  <a:lnTo>
                    <a:pt x="683" y="442"/>
                  </a:lnTo>
                  <a:lnTo>
                    <a:pt x="679" y="449"/>
                  </a:lnTo>
                  <a:lnTo>
                    <a:pt x="672" y="459"/>
                  </a:lnTo>
                  <a:lnTo>
                    <a:pt x="668" y="462"/>
                  </a:lnTo>
                  <a:lnTo>
                    <a:pt x="665" y="465"/>
                  </a:lnTo>
                  <a:lnTo>
                    <a:pt x="667" y="473"/>
                  </a:lnTo>
                  <a:lnTo>
                    <a:pt x="664" y="475"/>
                  </a:lnTo>
                  <a:lnTo>
                    <a:pt x="658" y="478"/>
                  </a:lnTo>
                  <a:lnTo>
                    <a:pt x="649" y="473"/>
                  </a:lnTo>
                  <a:lnTo>
                    <a:pt x="644" y="472"/>
                  </a:lnTo>
                  <a:lnTo>
                    <a:pt x="638" y="472"/>
                  </a:lnTo>
                  <a:lnTo>
                    <a:pt x="635" y="474"/>
                  </a:lnTo>
                  <a:lnTo>
                    <a:pt x="636" y="478"/>
                  </a:lnTo>
                  <a:lnTo>
                    <a:pt x="640" y="483"/>
                  </a:lnTo>
                  <a:lnTo>
                    <a:pt x="644" y="486"/>
                  </a:lnTo>
                  <a:lnTo>
                    <a:pt x="653" y="489"/>
                  </a:lnTo>
                  <a:lnTo>
                    <a:pt x="659" y="490"/>
                  </a:lnTo>
                  <a:lnTo>
                    <a:pt x="663" y="489"/>
                  </a:lnTo>
                  <a:lnTo>
                    <a:pt x="670" y="491"/>
                  </a:lnTo>
                  <a:lnTo>
                    <a:pt x="675" y="490"/>
                  </a:lnTo>
                  <a:lnTo>
                    <a:pt x="678" y="486"/>
                  </a:lnTo>
                  <a:lnTo>
                    <a:pt x="680" y="480"/>
                  </a:lnTo>
                  <a:lnTo>
                    <a:pt x="688" y="475"/>
                  </a:lnTo>
                  <a:lnTo>
                    <a:pt x="694" y="468"/>
                  </a:lnTo>
                  <a:lnTo>
                    <a:pt x="696" y="464"/>
                  </a:lnTo>
                  <a:lnTo>
                    <a:pt x="698" y="455"/>
                  </a:lnTo>
                  <a:lnTo>
                    <a:pt x="703" y="450"/>
                  </a:lnTo>
                  <a:lnTo>
                    <a:pt x="708" y="441"/>
                  </a:lnTo>
                  <a:lnTo>
                    <a:pt x="709" y="435"/>
                  </a:lnTo>
                  <a:lnTo>
                    <a:pt x="707" y="426"/>
                  </a:lnTo>
                  <a:lnTo>
                    <a:pt x="704" y="418"/>
                  </a:lnTo>
                  <a:lnTo>
                    <a:pt x="705" y="409"/>
                  </a:lnTo>
                  <a:lnTo>
                    <a:pt x="706" y="408"/>
                  </a:lnTo>
                  <a:lnTo>
                    <a:pt x="710" y="405"/>
                  </a:lnTo>
                  <a:lnTo>
                    <a:pt x="718" y="403"/>
                  </a:lnTo>
                  <a:lnTo>
                    <a:pt x="728" y="403"/>
                  </a:lnTo>
                  <a:lnTo>
                    <a:pt x="733" y="406"/>
                  </a:lnTo>
                  <a:lnTo>
                    <a:pt x="738" y="414"/>
                  </a:lnTo>
                  <a:lnTo>
                    <a:pt x="739" y="426"/>
                  </a:lnTo>
                  <a:lnTo>
                    <a:pt x="737" y="442"/>
                  </a:lnTo>
                  <a:lnTo>
                    <a:pt x="738" y="446"/>
                  </a:lnTo>
                  <a:lnTo>
                    <a:pt x="744" y="449"/>
                  </a:lnTo>
                  <a:lnTo>
                    <a:pt x="751" y="450"/>
                  </a:lnTo>
                  <a:lnTo>
                    <a:pt x="756" y="448"/>
                  </a:lnTo>
                  <a:lnTo>
                    <a:pt x="757" y="443"/>
                  </a:lnTo>
                  <a:lnTo>
                    <a:pt x="754" y="441"/>
                  </a:lnTo>
                  <a:lnTo>
                    <a:pt x="749" y="438"/>
                  </a:lnTo>
                  <a:lnTo>
                    <a:pt x="746" y="438"/>
                  </a:lnTo>
                  <a:lnTo>
                    <a:pt x="743" y="437"/>
                  </a:lnTo>
                  <a:lnTo>
                    <a:pt x="744" y="431"/>
                  </a:lnTo>
                  <a:lnTo>
                    <a:pt x="750" y="425"/>
                  </a:lnTo>
                  <a:lnTo>
                    <a:pt x="750" y="421"/>
                  </a:lnTo>
                  <a:lnTo>
                    <a:pt x="749" y="419"/>
                  </a:lnTo>
                  <a:lnTo>
                    <a:pt x="748" y="414"/>
                  </a:lnTo>
                  <a:lnTo>
                    <a:pt x="745" y="401"/>
                  </a:lnTo>
                  <a:lnTo>
                    <a:pt x="742" y="397"/>
                  </a:lnTo>
                  <a:lnTo>
                    <a:pt x="737" y="396"/>
                  </a:lnTo>
                  <a:lnTo>
                    <a:pt x="731" y="392"/>
                  </a:lnTo>
                  <a:lnTo>
                    <a:pt x="727" y="390"/>
                  </a:lnTo>
                  <a:lnTo>
                    <a:pt x="719" y="387"/>
                  </a:lnTo>
                  <a:lnTo>
                    <a:pt x="714" y="390"/>
                  </a:lnTo>
                  <a:lnTo>
                    <a:pt x="710" y="392"/>
                  </a:lnTo>
                  <a:lnTo>
                    <a:pt x="703" y="389"/>
                  </a:lnTo>
                  <a:lnTo>
                    <a:pt x="697" y="389"/>
                  </a:lnTo>
                  <a:lnTo>
                    <a:pt x="697" y="385"/>
                  </a:lnTo>
                  <a:lnTo>
                    <a:pt x="694" y="367"/>
                  </a:lnTo>
                  <a:lnTo>
                    <a:pt x="696" y="356"/>
                  </a:lnTo>
                  <a:lnTo>
                    <a:pt x="700" y="344"/>
                  </a:lnTo>
                  <a:lnTo>
                    <a:pt x="702" y="336"/>
                  </a:lnTo>
                  <a:lnTo>
                    <a:pt x="701" y="332"/>
                  </a:lnTo>
                  <a:lnTo>
                    <a:pt x="695" y="314"/>
                  </a:lnTo>
                  <a:lnTo>
                    <a:pt x="689" y="305"/>
                  </a:lnTo>
                  <a:lnTo>
                    <a:pt x="688" y="301"/>
                  </a:lnTo>
                  <a:lnTo>
                    <a:pt x="693" y="291"/>
                  </a:lnTo>
                  <a:lnTo>
                    <a:pt x="700" y="289"/>
                  </a:lnTo>
                  <a:lnTo>
                    <a:pt x="706" y="284"/>
                  </a:lnTo>
                  <a:lnTo>
                    <a:pt x="710" y="278"/>
                  </a:lnTo>
                  <a:lnTo>
                    <a:pt x="711" y="273"/>
                  </a:lnTo>
                  <a:lnTo>
                    <a:pt x="712" y="261"/>
                  </a:lnTo>
                  <a:lnTo>
                    <a:pt x="712" y="248"/>
                  </a:lnTo>
                  <a:lnTo>
                    <a:pt x="713" y="249"/>
                  </a:lnTo>
                  <a:lnTo>
                    <a:pt x="717" y="250"/>
                  </a:lnTo>
                  <a:lnTo>
                    <a:pt x="719" y="252"/>
                  </a:lnTo>
                  <a:lnTo>
                    <a:pt x="720" y="261"/>
                  </a:lnTo>
                  <a:lnTo>
                    <a:pt x="719" y="272"/>
                  </a:lnTo>
                  <a:lnTo>
                    <a:pt x="715" y="283"/>
                  </a:lnTo>
                  <a:lnTo>
                    <a:pt x="714" y="293"/>
                  </a:lnTo>
                  <a:lnTo>
                    <a:pt x="715" y="302"/>
                  </a:lnTo>
                  <a:lnTo>
                    <a:pt x="717" y="306"/>
                  </a:lnTo>
                  <a:lnTo>
                    <a:pt x="720" y="311"/>
                  </a:lnTo>
                  <a:lnTo>
                    <a:pt x="728" y="314"/>
                  </a:lnTo>
                  <a:lnTo>
                    <a:pt x="737" y="317"/>
                  </a:lnTo>
                  <a:lnTo>
                    <a:pt x="747" y="318"/>
                  </a:lnTo>
                  <a:lnTo>
                    <a:pt x="751" y="326"/>
                  </a:lnTo>
                  <a:lnTo>
                    <a:pt x="753" y="326"/>
                  </a:lnTo>
                  <a:lnTo>
                    <a:pt x="758" y="325"/>
                  </a:lnTo>
                  <a:lnTo>
                    <a:pt x="755" y="309"/>
                  </a:lnTo>
                  <a:lnTo>
                    <a:pt x="752" y="304"/>
                  </a:lnTo>
                  <a:lnTo>
                    <a:pt x="741" y="303"/>
                  </a:lnTo>
                  <a:lnTo>
                    <a:pt x="736" y="301"/>
                  </a:lnTo>
                  <a:lnTo>
                    <a:pt x="732" y="299"/>
                  </a:lnTo>
                  <a:lnTo>
                    <a:pt x="728" y="290"/>
                  </a:lnTo>
                  <a:lnTo>
                    <a:pt x="730" y="284"/>
                  </a:lnTo>
                  <a:lnTo>
                    <a:pt x="738" y="283"/>
                  </a:lnTo>
                  <a:lnTo>
                    <a:pt x="741" y="286"/>
                  </a:lnTo>
                  <a:lnTo>
                    <a:pt x="747" y="288"/>
                  </a:lnTo>
                  <a:lnTo>
                    <a:pt x="752" y="285"/>
                  </a:lnTo>
                  <a:lnTo>
                    <a:pt x="751" y="271"/>
                  </a:lnTo>
                  <a:lnTo>
                    <a:pt x="754" y="270"/>
                  </a:lnTo>
                  <a:lnTo>
                    <a:pt x="758" y="267"/>
                  </a:lnTo>
                  <a:lnTo>
                    <a:pt x="766" y="267"/>
                  </a:lnTo>
                  <a:lnTo>
                    <a:pt x="772" y="271"/>
                  </a:lnTo>
                  <a:lnTo>
                    <a:pt x="780" y="278"/>
                  </a:lnTo>
                  <a:lnTo>
                    <a:pt x="787" y="288"/>
                  </a:lnTo>
                  <a:lnTo>
                    <a:pt x="794" y="294"/>
                  </a:lnTo>
                  <a:lnTo>
                    <a:pt x="797" y="296"/>
                  </a:lnTo>
                  <a:lnTo>
                    <a:pt x="808" y="296"/>
                  </a:lnTo>
                  <a:lnTo>
                    <a:pt x="812" y="293"/>
                  </a:lnTo>
                  <a:lnTo>
                    <a:pt x="813" y="300"/>
                  </a:lnTo>
                  <a:lnTo>
                    <a:pt x="808" y="306"/>
                  </a:lnTo>
                  <a:lnTo>
                    <a:pt x="805" y="311"/>
                  </a:lnTo>
                  <a:lnTo>
                    <a:pt x="803" y="325"/>
                  </a:lnTo>
                  <a:lnTo>
                    <a:pt x="802" y="342"/>
                  </a:lnTo>
                  <a:lnTo>
                    <a:pt x="804" y="344"/>
                  </a:lnTo>
                  <a:lnTo>
                    <a:pt x="808" y="331"/>
                  </a:lnTo>
                  <a:lnTo>
                    <a:pt x="811" y="326"/>
                  </a:lnTo>
                  <a:lnTo>
                    <a:pt x="812" y="326"/>
                  </a:lnTo>
                  <a:lnTo>
                    <a:pt x="815" y="336"/>
                  </a:lnTo>
                  <a:lnTo>
                    <a:pt x="815" y="349"/>
                  </a:lnTo>
                  <a:lnTo>
                    <a:pt x="819" y="345"/>
                  </a:lnTo>
                  <a:lnTo>
                    <a:pt x="823" y="341"/>
                  </a:lnTo>
                  <a:lnTo>
                    <a:pt x="823" y="335"/>
                  </a:lnTo>
                  <a:lnTo>
                    <a:pt x="822" y="333"/>
                  </a:lnTo>
                  <a:lnTo>
                    <a:pt x="821" y="327"/>
                  </a:lnTo>
                  <a:lnTo>
                    <a:pt x="817" y="312"/>
                  </a:lnTo>
                  <a:lnTo>
                    <a:pt x="818" y="308"/>
                  </a:lnTo>
                  <a:lnTo>
                    <a:pt x="822" y="294"/>
                  </a:lnTo>
                  <a:lnTo>
                    <a:pt x="817" y="286"/>
                  </a:lnTo>
                  <a:lnTo>
                    <a:pt x="813" y="281"/>
                  </a:lnTo>
                  <a:lnTo>
                    <a:pt x="807" y="276"/>
                  </a:lnTo>
                  <a:lnTo>
                    <a:pt x="806" y="269"/>
                  </a:lnTo>
                  <a:lnTo>
                    <a:pt x="802" y="268"/>
                  </a:lnTo>
                  <a:lnTo>
                    <a:pt x="796" y="264"/>
                  </a:lnTo>
                  <a:lnTo>
                    <a:pt x="788" y="260"/>
                  </a:lnTo>
                  <a:lnTo>
                    <a:pt x="787" y="254"/>
                  </a:lnTo>
                  <a:lnTo>
                    <a:pt x="787" y="243"/>
                  </a:lnTo>
                  <a:lnTo>
                    <a:pt x="787" y="235"/>
                  </a:lnTo>
                  <a:lnTo>
                    <a:pt x="782" y="222"/>
                  </a:lnTo>
                  <a:lnTo>
                    <a:pt x="782" y="217"/>
                  </a:lnTo>
                  <a:lnTo>
                    <a:pt x="784" y="213"/>
                  </a:lnTo>
                  <a:lnTo>
                    <a:pt x="787" y="211"/>
                  </a:lnTo>
                  <a:lnTo>
                    <a:pt x="800" y="209"/>
                  </a:lnTo>
                  <a:lnTo>
                    <a:pt x="815" y="208"/>
                  </a:lnTo>
                  <a:lnTo>
                    <a:pt x="827" y="206"/>
                  </a:lnTo>
                  <a:lnTo>
                    <a:pt x="835" y="202"/>
                  </a:lnTo>
                  <a:lnTo>
                    <a:pt x="838" y="209"/>
                  </a:lnTo>
                  <a:lnTo>
                    <a:pt x="841" y="210"/>
                  </a:lnTo>
                  <a:lnTo>
                    <a:pt x="845" y="204"/>
                  </a:lnTo>
                  <a:lnTo>
                    <a:pt x="851" y="198"/>
                  </a:lnTo>
                  <a:lnTo>
                    <a:pt x="860" y="196"/>
                  </a:lnTo>
                  <a:lnTo>
                    <a:pt x="863" y="200"/>
                  </a:lnTo>
                  <a:lnTo>
                    <a:pt x="857" y="207"/>
                  </a:lnTo>
                  <a:lnTo>
                    <a:pt x="855" y="215"/>
                  </a:lnTo>
                  <a:lnTo>
                    <a:pt x="865" y="211"/>
                  </a:lnTo>
                  <a:lnTo>
                    <a:pt x="868" y="209"/>
                  </a:lnTo>
                  <a:lnTo>
                    <a:pt x="874" y="201"/>
                  </a:lnTo>
                  <a:lnTo>
                    <a:pt x="875" y="195"/>
                  </a:lnTo>
                  <a:lnTo>
                    <a:pt x="873" y="185"/>
                  </a:lnTo>
                  <a:lnTo>
                    <a:pt x="871" y="182"/>
                  </a:lnTo>
                  <a:lnTo>
                    <a:pt x="866" y="176"/>
                  </a:lnTo>
                  <a:lnTo>
                    <a:pt x="864" y="170"/>
                  </a:lnTo>
                  <a:lnTo>
                    <a:pt x="864" y="164"/>
                  </a:lnTo>
                  <a:lnTo>
                    <a:pt x="866" y="153"/>
                  </a:lnTo>
                  <a:lnTo>
                    <a:pt x="872" y="144"/>
                  </a:lnTo>
                  <a:lnTo>
                    <a:pt x="878" y="139"/>
                  </a:lnTo>
                  <a:lnTo>
                    <a:pt x="896" y="118"/>
                  </a:lnTo>
                  <a:lnTo>
                    <a:pt x="901" y="116"/>
                  </a:lnTo>
                  <a:lnTo>
                    <a:pt x="902" y="115"/>
                  </a:lnTo>
                  <a:lnTo>
                    <a:pt x="905" y="113"/>
                  </a:lnTo>
                  <a:lnTo>
                    <a:pt x="916" y="111"/>
                  </a:lnTo>
                  <a:lnTo>
                    <a:pt x="926" y="108"/>
                  </a:lnTo>
                  <a:lnTo>
                    <a:pt x="939" y="103"/>
                  </a:lnTo>
                  <a:lnTo>
                    <a:pt x="951" y="96"/>
                  </a:lnTo>
                  <a:lnTo>
                    <a:pt x="961" y="86"/>
                  </a:lnTo>
                  <a:lnTo>
                    <a:pt x="965" y="80"/>
                  </a:lnTo>
                  <a:lnTo>
                    <a:pt x="976" y="81"/>
                  </a:lnTo>
                  <a:lnTo>
                    <a:pt x="982" y="81"/>
                  </a:lnTo>
                  <a:lnTo>
                    <a:pt x="984" y="86"/>
                  </a:lnTo>
                  <a:lnTo>
                    <a:pt x="982" y="95"/>
                  </a:lnTo>
                  <a:lnTo>
                    <a:pt x="991" y="98"/>
                  </a:lnTo>
                  <a:lnTo>
                    <a:pt x="997" y="97"/>
                  </a:lnTo>
                  <a:lnTo>
                    <a:pt x="1004" y="93"/>
                  </a:lnTo>
                  <a:lnTo>
                    <a:pt x="1012" y="87"/>
                  </a:lnTo>
                  <a:lnTo>
                    <a:pt x="1017" y="86"/>
                  </a:lnTo>
                  <a:lnTo>
                    <a:pt x="1023" y="90"/>
                  </a:lnTo>
                  <a:lnTo>
                    <a:pt x="1027" y="92"/>
                  </a:lnTo>
                  <a:lnTo>
                    <a:pt x="1031" y="87"/>
                  </a:lnTo>
                  <a:lnTo>
                    <a:pt x="1032" y="79"/>
                  </a:lnTo>
                  <a:lnTo>
                    <a:pt x="1031" y="75"/>
                  </a:lnTo>
                  <a:lnTo>
                    <a:pt x="1034" y="66"/>
                  </a:lnTo>
                  <a:lnTo>
                    <a:pt x="1039" y="65"/>
                  </a:lnTo>
                  <a:lnTo>
                    <a:pt x="1045" y="66"/>
                  </a:lnTo>
                  <a:lnTo>
                    <a:pt x="1052" y="56"/>
                  </a:lnTo>
                  <a:lnTo>
                    <a:pt x="1048" y="43"/>
                  </a:lnTo>
                  <a:lnTo>
                    <a:pt x="1049" y="35"/>
                  </a:lnTo>
                  <a:lnTo>
                    <a:pt x="1056" y="23"/>
                  </a:lnTo>
                  <a:lnTo>
                    <a:pt x="1065" y="13"/>
                  </a:lnTo>
                  <a:lnTo>
                    <a:pt x="1078" y="2"/>
                  </a:lnTo>
                  <a:lnTo>
                    <a:pt x="1085" y="0"/>
                  </a:lnTo>
                  <a:lnTo>
                    <a:pt x="1091" y="2"/>
                  </a:lnTo>
                  <a:lnTo>
                    <a:pt x="1099" y="2"/>
                  </a:lnTo>
                  <a:lnTo>
                    <a:pt x="1104" y="9"/>
                  </a:lnTo>
                  <a:lnTo>
                    <a:pt x="1105" y="16"/>
                  </a:lnTo>
                  <a:lnTo>
                    <a:pt x="1096" y="26"/>
                  </a:lnTo>
                  <a:lnTo>
                    <a:pt x="1092" y="35"/>
                  </a:lnTo>
                  <a:lnTo>
                    <a:pt x="1094" y="39"/>
                  </a:lnTo>
                  <a:lnTo>
                    <a:pt x="1105" y="36"/>
                  </a:lnTo>
                  <a:lnTo>
                    <a:pt x="1114" y="40"/>
                  </a:lnTo>
                  <a:lnTo>
                    <a:pt x="1126" y="38"/>
                  </a:lnTo>
                  <a:lnTo>
                    <a:pt x="1127" y="41"/>
                  </a:lnTo>
                  <a:lnTo>
                    <a:pt x="1125" y="48"/>
                  </a:lnTo>
                  <a:lnTo>
                    <a:pt x="1118" y="59"/>
                  </a:lnTo>
                  <a:lnTo>
                    <a:pt x="1117" y="67"/>
                  </a:lnTo>
                  <a:lnTo>
                    <a:pt x="1128" y="67"/>
                  </a:lnTo>
                  <a:lnTo>
                    <a:pt x="1133" y="66"/>
                  </a:lnTo>
                  <a:lnTo>
                    <a:pt x="1134" y="68"/>
                  </a:lnTo>
                  <a:lnTo>
                    <a:pt x="1140" y="55"/>
                  </a:lnTo>
                  <a:lnTo>
                    <a:pt x="1148" y="55"/>
                  </a:lnTo>
                  <a:lnTo>
                    <a:pt x="1159" y="53"/>
                  </a:lnTo>
                  <a:lnTo>
                    <a:pt x="1162" y="56"/>
                  </a:lnTo>
                  <a:lnTo>
                    <a:pt x="1170" y="55"/>
                  </a:lnTo>
                  <a:lnTo>
                    <a:pt x="1181" y="59"/>
                  </a:lnTo>
                  <a:lnTo>
                    <a:pt x="1189" y="66"/>
                  </a:lnTo>
                  <a:lnTo>
                    <a:pt x="1196" y="76"/>
                  </a:lnTo>
                  <a:lnTo>
                    <a:pt x="1199" y="87"/>
                  </a:lnTo>
                  <a:lnTo>
                    <a:pt x="1204" y="87"/>
                  </a:lnTo>
                  <a:lnTo>
                    <a:pt x="1208" y="85"/>
                  </a:lnTo>
                  <a:lnTo>
                    <a:pt x="1211" y="97"/>
                  </a:lnTo>
                  <a:lnTo>
                    <a:pt x="1203" y="117"/>
                  </a:lnTo>
                  <a:lnTo>
                    <a:pt x="1204" y="120"/>
                  </a:lnTo>
                  <a:lnTo>
                    <a:pt x="1210" y="128"/>
                  </a:lnTo>
                  <a:lnTo>
                    <a:pt x="1196" y="147"/>
                  </a:lnTo>
                  <a:lnTo>
                    <a:pt x="1190" y="153"/>
                  </a:lnTo>
                  <a:lnTo>
                    <a:pt x="1183" y="155"/>
                  </a:lnTo>
                  <a:lnTo>
                    <a:pt x="1163" y="178"/>
                  </a:lnTo>
                  <a:lnTo>
                    <a:pt x="1146" y="198"/>
                  </a:lnTo>
                  <a:lnTo>
                    <a:pt x="1141" y="204"/>
                  </a:lnTo>
                  <a:lnTo>
                    <a:pt x="1127" y="212"/>
                  </a:lnTo>
                  <a:lnTo>
                    <a:pt x="1114" y="224"/>
                  </a:lnTo>
                  <a:lnTo>
                    <a:pt x="1102" y="246"/>
                  </a:lnTo>
                  <a:lnTo>
                    <a:pt x="1106" y="247"/>
                  </a:lnTo>
                  <a:lnTo>
                    <a:pt x="1112" y="242"/>
                  </a:lnTo>
                  <a:lnTo>
                    <a:pt x="1118" y="233"/>
                  </a:lnTo>
                  <a:lnTo>
                    <a:pt x="1127" y="230"/>
                  </a:lnTo>
                  <a:lnTo>
                    <a:pt x="1135" y="229"/>
                  </a:lnTo>
                  <a:lnTo>
                    <a:pt x="1147" y="224"/>
                  </a:lnTo>
                  <a:lnTo>
                    <a:pt x="1158" y="218"/>
                  </a:lnTo>
                  <a:lnTo>
                    <a:pt x="1163" y="216"/>
                  </a:lnTo>
                  <a:lnTo>
                    <a:pt x="1169" y="210"/>
                  </a:lnTo>
                  <a:lnTo>
                    <a:pt x="1168" y="202"/>
                  </a:lnTo>
                  <a:lnTo>
                    <a:pt x="1165" y="200"/>
                  </a:lnTo>
                  <a:lnTo>
                    <a:pt x="1165" y="198"/>
                  </a:lnTo>
                  <a:lnTo>
                    <a:pt x="1166" y="193"/>
                  </a:lnTo>
                  <a:lnTo>
                    <a:pt x="1170" y="188"/>
                  </a:lnTo>
                  <a:lnTo>
                    <a:pt x="1175" y="193"/>
                  </a:lnTo>
                  <a:lnTo>
                    <a:pt x="1178" y="201"/>
                  </a:lnTo>
                  <a:lnTo>
                    <a:pt x="1182" y="202"/>
                  </a:lnTo>
                  <a:lnTo>
                    <a:pt x="1186" y="206"/>
                  </a:lnTo>
                  <a:lnTo>
                    <a:pt x="1190" y="207"/>
                  </a:lnTo>
                  <a:lnTo>
                    <a:pt x="1195" y="206"/>
                  </a:lnTo>
                  <a:lnTo>
                    <a:pt x="1202" y="200"/>
                  </a:lnTo>
                  <a:lnTo>
                    <a:pt x="1204" y="202"/>
                  </a:lnTo>
                  <a:lnTo>
                    <a:pt x="1205" y="208"/>
                  </a:lnTo>
                  <a:lnTo>
                    <a:pt x="1205" y="219"/>
                  </a:lnTo>
                  <a:lnTo>
                    <a:pt x="1209" y="227"/>
                  </a:lnTo>
                  <a:lnTo>
                    <a:pt x="1217" y="211"/>
                  </a:lnTo>
                  <a:lnTo>
                    <a:pt x="1226" y="210"/>
                  </a:lnTo>
                  <a:lnTo>
                    <a:pt x="1235" y="207"/>
                  </a:lnTo>
                  <a:lnTo>
                    <a:pt x="1249" y="208"/>
                  </a:lnTo>
                  <a:lnTo>
                    <a:pt x="1260" y="211"/>
                  </a:lnTo>
                  <a:lnTo>
                    <a:pt x="1265" y="212"/>
                  </a:lnTo>
                  <a:lnTo>
                    <a:pt x="1272" y="212"/>
                  </a:lnTo>
                  <a:lnTo>
                    <a:pt x="1270" y="227"/>
                  </a:lnTo>
                  <a:lnTo>
                    <a:pt x="1273" y="234"/>
                  </a:lnTo>
                  <a:lnTo>
                    <a:pt x="1284" y="237"/>
                  </a:lnTo>
                  <a:lnTo>
                    <a:pt x="1289" y="239"/>
                  </a:lnTo>
                  <a:lnTo>
                    <a:pt x="1293" y="241"/>
                  </a:lnTo>
                  <a:lnTo>
                    <a:pt x="1299" y="243"/>
                  </a:lnTo>
                  <a:lnTo>
                    <a:pt x="1314" y="240"/>
                  </a:lnTo>
                  <a:lnTo>
                    <a:pt x="1321" y="240"/>
                  </a:lnTo>
                  <a:lnTo>
                    <a:pt x="1329" y="246"/>
                  </a:lnTo>
                  <a:lnTo>
                    <a:pt x="1337" y="228"/>
                  </a:lnTo>
                  <a:lnTo>
                    <a:pt x="1336" y="221"/>
                  </a:lnTo>
                  <a:lnTo>
                    <a:pt x="1336" y="216"/>
                  </a:lnTo>
                  <a:lnTo>
                    <a:pt x="1336" y="214"/>
                  </a:lnTo>
                  <a:lnTo>
                    <a:pt x="1346" y="204"/>
                  </a:lnTo>
                  <a:lnTo>
                    <a:pt x="1349" y="204"/>
                  </a:lnTo>
                  <a:lnTo>
                    <a:pt x="1354" y="206"/>
                  </a:lnTo>
                  <a:lnTo>
                    <a:pt x="1361" y="212"/>
                  </a:lnTo>
                  <a:lnTo>
                    <a:pt x="1366" y="218"/>
                  </a:lnTo>
                  <a:lnTo>
                    <a:pt x="1376" y="219"/>
                  </a:lnTo>
                  <a:lnTo>
                    <a:pt x="1384" y="217"/>
                  </a:lnTo>
                  <a:lnTo>
                    <a:pt x="1391" y="218"/>
                  </a:lnTo>
                  <a:lnTo>
                    <a:pt x="1399" y="227"/>
                  </a:lnTo>
                  <a:lnTo>
                    <a:pt x="1402" y="230"/>
                  </a:lnTo>
                  <a:lnTo>
                    <a:pt x="1402" y="238"/>
                  </a:lnTo>
                  <a:lnTo>
                    <a:pt x="1399" y="239"/>
                  </a:lnTo>
                  <a:lnTo>
                    <a:pt x="1397" y="240"/>
                  </a:lnTo>
                  <a:lnTo>
                    <a:pt x="1386" y="248"/>
                  </a:lnTo>
                  <a:lnTo>
                    <a:pt x="1372" y="263"/>
                  </a:lnTo>
                  <a:lnTo>
                    <a:pt x="1371" y="267"/>
                  </a:lnTo>
                  <a:lnTo>
                    <a:pt x="1372" y="268"/>
                  </a:lnTo>
                  <a:lnTo>
                    <a:pt x="1378" y="269"/>
                  </a:lnTo>
                  <a:lnTo>
                    <a:pt x="1384" y="270"/>
                  </a:lnTo>
                  <a:lnTo>
                    <a:pt x="1388" y="273"/>
                  </a:lnTo>
                  <a:lnTo>
                    <a:pt x="1391" y="278"/>
                  </a:lnTo>
                  <a:lnTo>
                    <a:pt x="1397" y="285"/>
                  </a:lnTo>
                  <a:lnTo>
                    <a:pt x="1401" y="289"/>
                  </a:lnTo>
                  <a:lnTo>
                    <a:pt x="1405" y="298"/>
                  </a:lnTo>
                  <a:lnTo>
                    <a:pt x="1412" y="312"/>
                  </a:lnTo>
                  <a:lnTo>
                    <a:pt x="1423" y="327"/>
                  </a:lnTo>
                  <a:lnTo>
                    <a:pt x="1431" y="332"/>
                  </a:lnTo>
                  <a:lnTo>
                    <a:pt x="1435" y="332"/>
                  </a:lnTo>
                  <a:lnTo>
                    <a:pt x="1439" y="325"/>
                  </a:lnTo>
                  <a:lnTo>
                    <a:pt x="1444" y="312"/>
                  </a:lnTo>
                  <a:lnTo>
                    <a:pt x="1450" y="293"/>
                  </a:lnTo>
                  <a:lnTo>
                    <a:pt x="1454" y="287"/>
                  </a:lnTo>
                  <a:lnTo>
                    <a:pt x="1456" y="287"/>
                  </a:lnTo>
                  <a:lnTo>
                    <a:pt x="1457" y="296"/>
                  </a:lnTo>
                  <a:lnTo>
                    <a:pt x="1461" y="301"/>
                  </a:lnTo>
                  <a:lnTo>
                    <a:pt x="1469" y="306"/>
                  </a:lnTo>
                  <a:lnTo>
                    <a:pt x="1475" y="309"/>
                  </a:lnTo>
                  <a:lnTo>
                    <a:pt x="1481" y="307"/>
                  </a:lnTo>
                  <a:lnTo>
                    <a:pt x="1492" y="299"/>
                  </a:lnTo>
                  <a:lnTo>
                    <a:pt x="1496" y="297"/>
                  </a:lnTo>
                  <a:lnTo>
                    <a:pt x="1501" y="299"/>
                  </a:lnTo>
                  <a:lnTo>
                    <a:pt x="1508" y="303"/>
                  </a:lnTo>
                  <a:lnTo>
                    <a:pt x="1519" y="316"/>
                  </a:lnTo>
                  <a:lnTo>
                    <a:pt x="1521" y="315"/>
                  </a:lnTo>
                  <a:lnTo>
                    <a:pt x="1522" y="314"/>
                  </a:lnTo>
                  <a:lnTo>
                    <a:pt x="1525" y="309"/>
                  </a:lnTo>
                  <a:lnTo>
                    <a:pt x="1526" y="305"/>
                  </a:lnTo>
                  <a:lnTo>
                    <a:pt x="1526" y="304"/>
                  </a:lnTo>
                  <a:lnTo>
                    <a:pt x="1526" y="300"/>
                  </a:lnTo>
                  <a:lnTo>
                    <a:pt x="1530" y="295"/>
                  </a:lnTo>
                  <a:lnTo>
                    <a:pt x="1533" y="294"/>
                  </a:lnTo>
                  <a:lnTo>
                    <a:pt x="1536" y="299"/>
                  </a:lnTo>
                  <a:lnTo>
                    <a:pt x="1539" y="303"/>
                  </a:lnTo>
                  <a:lnTo>
                    <a:pt x="1547" y="303"/>
                  </a:lnTo>
                  <a:lnTo>
                    <a:pt x="1547" y="294"/>
                  </a:lnTo>
                  <a:lnTo>
                    <a:pt x="1546" y="285"/>
                  </a:lnTo>
                  <a:lnTo>
                    <a:pt x="1547" y="279"/>
                  </a:lnTo>
                  <a:lnTo>
                    <a:pt x="1548" y="269"/>
                  </a:lnTo>
                  <a:lnTo>
                    <a:pt x="1541" y="272"/>
                  </a:lnTo>
                  <a:lnTo>
                    <a:pt x="1538" y="272"/>
                  </a:lnTo>
                  <a:lnTo>
                    <a:pt x="1537" y="270"/>
                  </a:lnTo>
                  <a:lnTo>
                    <a:pt x="1539" y="264"/>
                  </a:lnTo>
                  <a:lnTo>
                    <a:pt x="1541" y="263"/>
                  </a:lnTo>
                  <a:lnTo>
                    <a:pt x="1547" y="261"/>
                  </a:lnTo>
                  <a:lnTo>
                    <a:pt x="1553" y="260"/>
                  </a:lnTo>
                  <a:lnTo>
                    <a:pt x="1558" y="258"/>
                  </a:lnTo>
                  <a:lnTo>
                    <a:pt x="1567" y="245"/>
                  </a:lnTo>
                  <a:lnTo>
                    <a:pt x="1568" y="245"/>
                  </a:lnTo>
                  <a:lnTo>
                    <a:pt x="1578" y="250"/>
                  </a:lnTo>
                  <a:lnTo>
                    <a:pt x="1587" y="252"/>
                  </a:lnTo>
                  <a:lnTo>
                    <a:pt x="1599" y="256"/>
                  </a:lnTo>
                  <a:lnTo>
                    <a:pt x="1605" y="257"/>
                  </a:lnTo>
                  <a:lnTo>
                    <a:pt x="1609" y="259"/>
                  </a:lnTo>
                  <a:lnTo>
                    <a:pt x="1622" y="261"/>
                  </a:lnTo>
                  <a:lnTo>
                    <a:pt x="1612" y="273"/>
                  </a:lnTo>
                  <a:lnTo>
                    <a:pt x="1617" y="273"/>
                  </a:lnTo>
                  <a:lnTo>
                    <a:pt x="1623" y="272"/>
                  </a:lnTo>
                  <a:lnTo>
                    <a:pt x="1625" y="275"/>
                  </a:lnTo>
                  <a:lnTo>
                    <a:pt x="1623" y="282"/>
                  </a:lnTo>
                  <a:lnTo>
                    <a:pt x="1618" y="285"/>
                  </a:lnTo>
                  <a:lnTo>
                    <a:pt x="1613" y="290"/>
                  </a:lnTo>
                  <a:lnTo>
                    <a:pt x="1612" y="296"/>
                  </a:lnTo>
                  <a:lnTo>
                    <a:pt x="1616" y="296"/>
                  </a:lnTo>
                  <a:lnTo>
                    <a:pt x="1619" y="294"/>
                  </a:lnTo>
                  <a:lnTo>
                    <a:pt x="1624" y="291"/>
                  </a:lnTo>
                  <a:lnTo>
                    <a:pt x="1630" y="285"/>
                  </a:lnTo>
                  <a:lnTo>
                    <a:pt x="1639" y="270"/>
                  </a:lnTo>
                  <a:lnTo>
                    <a:pt x="1655" y="270"/>
                  </a:lnTo>
                  <a:lnTo>
                    <a:pt x="1662" y="272"/>
                  </a:lnTo>
                  <a:lnTo>
                    <a:pt x="1667" y="275"/>
                  </a:lnTo>
                  <a:lnTo>
                    <a:pt x="1673" y="278"/>
                  </a:lnTo>
                  <a:lnTo>
                    <a:pt x="1674" y="281"/>
                  </a:lnTo>
                  <a:lnTo>
                    <a:pt x="1675" y="283"/>
                  </a:lnTo>
                  <a:lnTo>
                    <a:pt x="1662" y="294"/>
                  </a:lnTo>
                  <a:lnTo>
                    <a:pt x="1666" y="296"/>
                  </a:lnTo>
                  <a:lnTo>
                    <a:pt x="1675" y="302"/>
                  </a:lnTo>
                  <a:lnTo>
                    <a:pt x="1688" y="305"/>
                  </a:lnTo>
                  <a:lnTo>
                    <a:pt x="1693" y="309"/>
                  </a:lnTo>
                  <a:lnTo>
                    <a:pt x="1698" y="316"/>
                  </a:lnTo>
                  <a:lnTo>
                    <a:pt x="1700" y="323"/>
                  </a:lnTo>
                  <a:lnTo>
                    <a:pt x="1703" y="330"/>
                  </a:lnTo>
                  <a:lnTo>
                    <a:pt x="1706" y="332"/>
                  </a:lnTo>
                  <a:lnTo>
                    <a:pt x="1715" y="332"/>
                  </a:lnTo>
                  <a:lnTo>
                    <a:pt x="1723" y="330"/>
                  </a:lnTo>
                  <a:lnTo>
                    <a:pt x="1729" y="327"/>
                  </a:lnTo>
                  <a:lnTo>
                    <a:pt x="1744" y="322"/>
                  </a:lnTo>
                  <a:lnTo>
                    <a:pt x="1757" y="320"/>
                  </a:lnTo>
                  <a:lnTo>
                    <a:pt x="1774" y="322"/>
                  </a:lnTo>
                  <a:lnTo>
                    <a:pt x="1783" y="324"/>
                  </a:lnTo>
                  <a:lnTo>
                    <a:pt x="1787" y="327"/>
                  </a:lnTo>
                  <a:lnTo>
                    <a:pt x="1794" y="334"/>
                  </a:lnTo>
                  <a:lnTo>
                    <a:pt x="1798" y="337"/>
                  </a:lnTo>
                  <a:lnTo>
                    <a:pt x="1801" y="343"/>
                  </a:lnTo>
                  <a:lnTo>
                    <a:pt x="1803" y="350"/>
                  </a:lnTo>
                  <a:lnTo>
                    <a:pt x="1802" y="358"/>
                  </a:lnTo>
                  <a:lnTo>
                    <a:pt x="1801" y="367"/>
                  </a:lnTo>
                  <a:lnTo>
                    <a:pt x="1804" y="371"/>
                  </a:lnTo>
                  <a:lnTo>
                    <a:pt x="1808" y="372"/>
                  </a:lnTo>
                  <a:lnTo>
                    <a:pt x="1813" y="372"/>
                  </a:lnTo>
                  <a:lnTo>
                    <a:pt x="1817" y="373"/>
                  </a:lnTo>
                  <a:lnTo>
                    <a:pt x="1817" y="385"/>
                  </a:lnTo>
                  <a:lnTo>
                    <a:pt x="1819" y="392"/>
                  </a:lnTo>
                  <a:lnTo>
                    <a:pt x="1823" y="389"/>
                  </a:lnTo>
                  <a:lnTo>
                    <a:pt x="1826" y="382"/>
                  </a:lnTo>
                  <a:lnTo>
                    <a:pt x="1833" y="375"/>
                  </a:lnTo>
                  <a:lnTo>
                    <a:pt x="1835" y="374"/>
                  </a:lnTo>
                  <a:lnTo>
                    <a:pt x="1837" y="375"/>
                  </a:lnTo>
                  <a:lnTo>
                    <a:pt x="1847" y="375"/>
                  </a:lnTo>
                  <a:lnTo>
                    <a:pt x="1856" y="370"/>
                  </a:lnTo>
                  <a:lnTo>
                    <a:pt x="1860" y="370"/>
                  </a:lnTo>
                  <a:lnTo>
                    <a:pt x="1864" y="378"/>
                  </a:lnTo>
                  <a:lnTo>
                    <a:pt x="1868" y="380"/>
                  </a:lnTo>
                  <a:lnTo>
                    <a:pt x="1877" y="380"/>
                  </a:lnTo>
                  <a:lnTo>
                    <a:pt x="1889" y="381"/>
                  </a:lnTo>
                  <a:lnTo>
                    <a:pt x="1894" y="379"/>
                  </a:lnTo>
                  <a:lnTo>
                    <a:pt x="1902" y="371"/>
                  </a:lnTo>
                  <a:lnTo>
                    <a:pt x="1905" y="374"/>
                  </a:lnTo>
                  <a:lnTo>
                    <a:pt x="1910" y="383"/>
                  </a:lnTo>
                  <a:lnTo>
                    <a:pt x="1912" y="386"/>
                  </a:lnTo>
                  <a:lnTo>
                    <a:pt x="1919" y="391"/>
                  </a:lnTo>
                  <a:lnTo>
                    <a:pt x="1924" y="396"/>
                  </a:lnTo>
                  <a:lnTo>
                    <a:pt x="1925" y="402"/>
                  </a:lnTo>
                  <a:lnTo>
                    <a:pt x="1929" y="405"/>
                  </a:lnTo>
                  <a:lnTo>
                    <a:pt x="1938" y="403"/>
                  </a:lnTo>
                  <a:lnTo>
                    <a:pt x="1948" y="397"/>
                  </a:lnTo>
                  <a:lnTo>
                    <a:pt x="1949" y="393"/>
                  </a:lnTo>
                  <a:lnTo>
                    <a:pt x="1947" y="388"/>
                  </a:lnTo>
                  <a:lnTo>
                    <a:pt x="1942" y="374"/>
                  </a:lnTo>
                  <a:lnTo>
                    <a:pt x="1937" y="372"/>
                  </a:lnTo>
                  <a:lnTo>
                    <a:pt x="1940" y="367"/>
                  </a:lnTo>
                  <a:lnTo>
                    <a:pt x="1943" y="357"/>
                  </a:lnTo>
                  <a:lnTo>
                    <a:pt x="1954" y="359"/>
                  </a:lnTo>
                  <a:lnTo>
                    <a:pt x="1961" y="360"/>
                  </a:lnTo>
                  <a:lnTo>
                    <a:pt x="1967" y="361"/>
                  </a:lnTo>
                  <a:lnTo>
                    <a:pt x="1975" y="364"/>
                  </a:lnTo>
                  <a:lnTo>
                    <a:pt x="1976" y="369"/>
                  </a:lnTo>
                  <a:lnTo>
                    <a:pt x="1984" y="367"/>
                  </a:lnTo>
                  <a:lnTo>
                    <a:pt x="1996" y="366"/>
                  </a:lnTo>
                  <a:lnTo>
                    <a:pt x="2009" y="366"/>
                  </a:lnTo>
                  <a:lnTo>
                    <a:pt x="2017" y="369"/>
                  </a:lnTo>
                  <a:lnTo>
                    <a:pt x="2021" y="372"/>
                  </a:lnTo>
                  <a:lnTo>
                    <a:pt x="2028" y="375"/>
                  </a:lnTo>
                  <a:lnTo>
                    <a:pt x="2036" y="377"/>
                  </a:lnTo>
                  <a:lnTo>
                    <a:pt x="2041" y="380"/>
                  </a:lnTo>
                  <a:lnTo>
                    <a:pt x="2048" y="385"/>
                  </a:lnTo>
                  <a:lnTo>
                    <a:pt x="2053" y="387"/>
                  </a:lnTo>
                  <a:lnTo>
                    <a:pt x="2057" y="390"/>
                  </a:lnTo>
                  <a:lnTo>
                    <a:pt x="2063" y="397"/>
                  </a:lnTo>
                  <a:lnTo>
                    <a:pt x="2063" y="431"/>
                  </a:lnTo>
                  <a:lnTo>
                    <a:pt x="2063" y="465"/>
                  </a:lnTo>
                  <a:lnTo>
                    <a:pt x="2063" y="497"/>
                  </a:lnTo>
                  <a:lnTo>
                    <a:pt x="2063" y="516"/>
                  </a:lnTo>
                  <a:lnTo>
                    <a:pt x="2063" y="518"/>
                  </a:lnTo>
                  <a:lnTo>
                    <a:pt x="2063" y="526"/>
                  </a:lnTo>
                  <a:lnTo>
                    <a:pt x="2063" y="529"/>
                  </a:lnTo>
                  <a:lnTo>
                    <a:pt x="2057" y="534"/>
                  </a:lnTo>
                  <a:lnTo>
                    <a:pt x="2053" y="534"/>
                  </a:lnTo>
                  <a:lnTo>
                    <a:pt x="2050" y="539"/>
                  </a:lnTo>
                  <a:lnTo>
                    <a:pt x="2046" y="540"/>
                  </a:lnTo>
                  <a:lnTo>
                    <a:pt x="2040" y="541"/>
                  </a:lnTo>
                  <a:lnTo>
                    <a:pt x="2038" y="540"/>
                  </a:lnTo>
                  <a:lnTo>
                    <a:pt x="2033" y="539"/>
                  </a:lnTo>
                  <a:lnTo>
                    <a:pt x="2032" y="534"/>
                  </a:lnTo>
                  <a:lnTo>
                    <a:pt x="2030" y="532"/>
                  </a:lnTo>
                  <a:lnTo>
                    <a:pt x="2027" y="532"/>
                  </a:lnTo>
                  <a:lnTo>
                    <a:pt x="2029" y="529"/>
                  </a:lnTo>
                  <a:lnTo>
                    <a:pt x="2023" y="534"/>
                  </a:lnTo>
                  <a:lnTo>
                    <a:pt x="2018" y="534"/>
                  </a:lnTo>
                  <a:lnTo>
                    <a:pt x="2017" y="531"/>
                  </a:lnTo>
                  <a:lnTo>
                    <a:pt x="2014" y="530"/>
                  </a:lnTo>
                  <a:lnTo>
                    <a:pt x="2016" y="537"/>
                  </a:lnTo>
                  <a:lnTo>
                    <a:pt x="2013" y="541"/>
                  </a:lnTo>
                  <a:lnTo>
                    <a:pt x="2015" y="542"/>
                  </a:lnTo>
                  <a:lnTo>
                    <a:pt x="2020" y="545"/>
                  </a:lnTo>
                  <a:lnTo>
                    <a:pt x="2024" y="540"/>
                  </a:lnTo>
                  <a:lnTo>
                    <a:pt x="2026" y="541"/>
                  </a:lnTo>
                  <a:lnTo>
                    <a:pt x="2028" y="542"/>
                  </a:lnTo>
                  <a:lnTo>
                    <a:pt x="2028" y="548"/>
                  </a:lnTo>
                  <a:lnTo>
                    <a:pt x="2030" y="551"/>
                  </a:lnTo>
                  <a:lnTo>
                    <a:pt x="2034" y="555"/>
                  </a:lnTo>
                  <a:lnTo>
                    <a:pt x="2040" y="552"/>
                  </a:lnTo>
                  <a:lnTo>
                    <a:pt x="2038" y="556"/>
                  </a:lnTo>
                  <a:lnTo>
                    <a:pt x="2042" y="553"/>
                  </a:lnTo>
                  <a:lnTo>
                    <a:pt x="2042" y="557"/>
                  </a:lnTo>
                  <a:lnTo>
                    <a:pt x="2044" y="560"/>
                  </a:lnTo>
                  <a:lnTo>
                    <a:pt x="2045" y="565"/>
                  </a:lnTo>
                  <a:lnTo>
                    <a:pt x="2045" y="567"/>
                  </a:lnTo>
                  <a:lnTo>
                    <a:pt x="2041" y="574"/>
                  </a:lnTo>
                  <a:lnTo>
                    <a:pt x="2045" y="573"/>
                  </a:lnTo>
                  <a:lnTo>
                    <a:pt x="2047" y="575"/>
                  </a:lnTo>
                  <a:lnTo>
                    <a:pt x="2049" y="582"/>
                  </a:lnTo>
                  <a:lnTo>
                    <a:pt x="2052" y="584"/>
                  </a:lnTo>
                  <a:lnTo>
                    <a:pt x="2053" y="587"/>
                  </a:lnTo>
                  <a:lnTo>
                    <a:pt x="2052" y="593"/>
                  </a:lnTo>
                  <a:lnTo>
                    <a:pt x="2057" y="591"/>
                  </a:lnTo>
                  <a:lnTo>
                    <a:pt x="2056" y="596"/>
                  </a:lnTo>
                  <a:lnTo>
                    <a:pt x="2056" y="600"/>
                  </a:lnTo>
                  <a:lnTo>
                    <a:pt x="2054" y="603"/>
                  </a:lnTo>
                  <a:lnTo>
                    <a:pt x="2050" y="606"/>
                  </a:lnTo>
                  <a:lnTo>
                    <a:pt x="2046" y="605"/>
                  </a:lnTo>
                  <a:lnTo>
                    <a:pt x="2043" y="603"/>
                  </a:lnTo>
                  <a:lnTo>
                    <a:pt x="2036" y="601"/>
                  </a:lnTo>
                  <a:lnTo>
                    <a:pt x="2031" y="601"/>
                  </a:lnTo>
                  <a:lnTo>
                    <a:pt x="2029" y="599"/>
                  </a:lnTo>
                  <a:lnTo>
                    <a:pt x="2030" y="595"/>
                  </a:lnTo>
                  <a:lnTo>
                    <a:pt x="2027" y="595"/>
                  </a:lnTo>
                  <a:lnTo>
                    <a:pt x="2025" y="595"/>
                  </a:lnTo>
                  <a:lnTo>
                    <a:pt x="2022" y="602"/>
                  </a:lnTo>
                  <a:lnTo>
                    <a:pt x="2021" y="604"/>
                  </a:lnTo>
                  <a:lnTo>
                    <a:pt x="2003" y="615"/>
                  </a:lnTo>
                  <a:lnTo>
                    <a:pt x="1997" y="617"/>
                  </a:lnTo>
                  <a:lnTo>
                    <a:pt x="1996" y="617"/>
                  </a:lnTo>
                  <a:lnTo>
                    <a:pt x="1993" y="619"/>
                  </a:lnTo>
                  <a:lnTo>
                    <a:pt x="1992" y="622"/>
                  </a:lnTo>
                  <a:lnTo>
                    <a:pt x="1988" y="625"/>
                  </a:lnTo>
                  <a:lnTo>
                    <a:pt x="1982" y="625"/>
                  </a:lnTo>
                  <a:lnTo>
                    <a:pt x="1980" y="626"/>
                  </a:lnTo>
                  <a:lnTo>
                    <a:pt x="1977" y="631"/>
                  </a:lnTo>
                  <a:lnTo>
                    <a:pt x="1975" y="634"/>
                  </a:lnTo>
                  <a:lnTo>
                    <a:pt x="1969" y="634"/>
                  </a:lnTo>
                  <a:lnTo>
                    <a:pt x="1964" y="642"/>
                  </a:lnTo>
                  <a:lnTo>
                    <a:pt x="1963" y="645"/>
                  </a:lnTo>
                  <a:lnTo>
                    <a:pt x="1953" y="650"/>
                  </a:lnTo>
                  <a:lnTo>
                    <a:pt x="1951" y="655"/>
                  </a:lnTo>
                  <a:lnTo>
                    <a:pt x="1943" y="658"/>
                  </a:lnTo>
                  <a:lnTo>
                    <a:pt x="1941" y="660"/>
                  </a:lnTo>
                  <a:lnTo>
                    <a:pt x="1940" y="664"/>
                  </a:lnTo>
                  <a:lnTo>
                    <a:pt x="1940" y="667"/>
                  </a:lnTo>
                  <a:lnTo>
                    <a:pt x="1938" y="670"/>
                  </a:lnTo>
                  <a:lnTo>
                    <a:pt x="1935" y="670"/>
                  </a:lnTo>
                  <a:lnTo>
                    <a:pt x="1932" y="667"/>
                  </a:lnTo>
                  <a:lnTo>
                    <a:pt x="1931" y="664"/>
                  </a:lnTo>
                  <a:lnTo>
                    <a:pt x="1930" y="660"/>
                  </a:lnTo>
                  <a:lnTo>
                    <a:pt x="1926" y="656"/>
                  </a:lnTo>
                  <a:lnTo>
                    <a:pt x="1920" y="655"/>
                  </a:lnTo>
                  <a:lnTo>
                    <a:pt x="1914" y="656"/>
                  </a:lnTo>
                  <a:lnTo>
                    <a:pt x="1907" y="658"/>
                  </a:lnTo>
                  <a:lnTo>
                    <a:pt x="1900" y="660"/>
                  </a:lnTo>
                  <a:lnTo>
                    <a:pt x="1897" y="663"/>
                  </a:lnTo>
                  <a:lnTo>
                    <a:pt x="1889" y="672"/>
                  </a:lnTo>
                  <a:lnTo>
                    <a:pt x="1886" y="675"/>
                  </a:lnTo>
                  <a:lnTo>
                    <a:pt x="1885" y="673"/>
                  </a:lnTo>
                  <a:lnTo>
                    <a:pt x="1888" y="658"/>
                  </a:lnTo>
                  <a:lnTo>
                    <a:pt x="1885" y="659"/>
                  </a:lnTo>
                  <a:lnTo>
                    <a:pt x="1882" y="658"/>
                  </a:lnTo>
                  <a:lnTo>
                    <a:pt x="1878" y="664"/>
                  </a:lnTo>
                  <a:lnTo>
                    <a:pt x="1874" y="667"/>
                  </a:lnTo>
                  <a:lnTo>
                    <a:pt x="1871" y="668"/>
                  </a:lnTo>
                  <a:lnTo>
                    <a:pt x="1871" y="674"/>
                  </a:lnTo>
                  <a:lnTo>
                    <a:pt x="1867" y="676"/>
                  </a:lnTo>
                  <a:lnTo>
                    <a:pt x="1865" y="674"/>
                  </a:lnTo>
                  <a:lnTo>
                    <a:pt x="1864" y="668"/>
                  </a:lnTo>
                  <a:lnTo>
                    <a:pt x="1861" y="665"/>
                  </a:lnTo>
                  <a:lnTo>
                    <a:pt x="1855" y="673"/>
                  </a:lnTo>
                  <a:lnTo>
                    <a:pt x="1856" y="670"/>
                  </a:lnTo>
                  <a:lnTo>
                    <a:pt x="1853" y="671"/>
                  </a:lnTo>
                  <a:lnTo>
                    <a:pt x="1852" y="672"/>
                  </a:lnTo>
                  <a:lnTo>
                    <a:pt x="1848" y="678"/>
                  </a:lnTo>
                  <a:lnTo>
                    <a:pt x="1847" y="681"/>
                  </a:lnTo>
                  <a:lnTo>
                    <a:pt x="1848" y="684"/>
                  </a:lnTo>
                  <a:lnTo>
                    <a:pt x="1850" y="685"/>
                  </a:lnTo>
                  <a:lnTo>
                    <a:pt x="1844" y="691"/>
                  </a:lnTo>
                  <a:lnTo>
                    <a:pt x="1843" y="694"/>
                  </a:lnTo>
                  <a:lnTo>
                    <a:pt x="1845" y="696"/>
                  </a:lnTo>
                  <a:lnTo>
                    <a:pt x="1841" y="699"/>
                  </a:lnTo>
                  <a:lnTo>
                    <a:pt x="1837" y="706"/>
                  </a:lnTo>
                  <a:lnTo>
                    <a:pt x="1833" y="711"/>
                  </a:lnTo>
                  <a:lnTo>
                    <a:pt x="1831" y="715"/>
                  </a:lnTo>
                  <a:lnTo>
                    <a:pt x="1831" y="721"/>
                  </a:lnTo>
                  <a:lnTo>
                    <a:pt x="1834" y="724"/>
                  </a:lnTo>
                  <a:lnTo>
                    <a:pt x="1836" y="725"/>
                  </a:lnTo>
                  <a:lnTo>
                    <a:pt x="1844" y="725"/>
                  </a:lnTo>
                  <a:lnTo>
                    <a:pt x="1847" y="727"/>
                  </a:lnTo>
                  <a:lnTo>
                    <a:pt x="1848" y="728"/>
                  </a:lnTo>
                  <a:lnTo>
                    <a:pt x="1846" y="733"/>
                  </a:lnTo>
                  <a:lnTo>
                    <a:pt x="1841" y="738"/>
                  </a:lnTo>
                  <a:lnTo>
                    <a:pt x="1840" y="741"/>
                  </a:lnTo>
                  <a:lnTo>
                    <a:pt x="1841" y="746"/>
                  </a:lnTo>
                  <a:lnTo>
                    <a:pt x="1843" y="751"/>
                  </a:lnTo>
                  <a:lnTo>
                    <a:pt x="1848" y="752"/>
                  </a:lnTo>
                  <a:lnTo>
                    <a:pt x="1849" y="756"/>
                  </a:lnTo>
                  <a:lnTo>
                    <a:pt x="1849" y="762"/>
                  </a:lnTo>
                  <a:lnTo>
                    <a:pt x="1847" y="766"/>
                  </a:lnTo>
                  <a:lnTo>
                    <a:pt x="1844" y="767"/>
                  </a:lnTo>
                  <a:lnTo>
                    <a:pt x="1841" y="765"/>
                  </a:lnTo>
                  <a:lnTo>
                    <a:pt x="1841" y="762"/>
                  </a:lnTo>
                  <a:lnTo>
                    <a:pt x="1843" y="757"/>
                  </a:lnTo>
                  <a:lnTo>
                    <a:pt x="1840" y="757"/>
                  </a:lnTo>
                  <a:lnTo>
                    <a:pt x="1838" y="759"/>
                  </a:lnTo>
                  <a:lnTo>
                    <a:pt x="1832" y="768"/>
                  </a:lnTo>
                  <a:lnTo>
                    <a:pt x="1829" y="775"/>
                  </a:lnTo>
                  <a:lnTo>
                    <a:pt x="1827" y="781"/>
                  </a:lnTo>
                  <a:lnTo>
                    <a:pt x="1829" y="788"/>
                  </a:lnTo>
                  <a:lnTo>
                    <a:pt x="1833" y="791"/>
                  </a:lnTo>
                  <a:lnTo>
                    <a:pt x="1834" y="793"/>
                  </a:lnTo>
                  <a:lnTo>
                    <a:pt x="1832" y="798"/>
                  </a:lnTo>
                  <a:lnTo>
                    <a:pt x="1828" y="801"/>
                  </a:lnTo>
                  <a:lnTo>
                    <a:pt x="1823" y="801"/>
                  </a:lnTo>
                  <a:lnTo>
                    <a:pt x="1819" y="800"/>
                  </a:lnTo>
                  <a:lnTo>
                    <a:pt x="1817" y="800"/>
                  </a:lnTo>
                  <a:lnTo>
                    <a:pt x="1813" y="802"/>
                  </a:lnTo>
                  <a:lnTo>
                    <a:pt x="1808" y="807"/>
                  </a:lnTo>
                  <a:lnTo>
                    <a:pt x="1807" y="808"/>
                  </a:lnTo>
                  <a:lnTo>
                    <a:pt x="1804" y="813"/>
                  </a:lnTo>
                  <a:lnTo>
                    <a:pt x="1803" y="816"/>
                  </a:lnTo>
                  <a:lnTo>
                    <a:pt x="1804" y="819"/>
                  </a:lnTo>
                  <a:lnTo>
                    <a:pt x="1807" y="823"/>
                  </a:lnTo>
                  <a:lnTo>
                    <a:pt x="1807" y="825"/>
                  </a:lnTo>
                  <a:lnTo>
                    <a:pt x="1807" y="826"/>
                  </a:lnTo>
                  <a:lnTo>
                    <a:pt x="1802" y="829"/>
                  </a:lnTo>
                  <a:lnTo>
                    <a:pt x="1799" y="829"/>
                  </a:lnTo>
                  <a:lnTo>
                    <a:pt x="1792" y="832"/>
                  </a:lnTo>
                  <a:lnTo>
                    <a:pt x="1788" y="835"/>
                  </a:lnTo>
                  <a:lnTo>
                    <a:pt x="1788" y="838"/>
                  </a:lnTo>
                  <a:lnTo>
                    <a:pt x="1788" y="840"/>
                  </a:lnTo>
                  <a:lnTo>
                    <a:pt x="1787" y="849"/>
                  </a:lnTo>
                  <a:lnTo>
                    <a:pt x="1786" y="852"/>
                  </a:lnTo>
                  <a:lnTo>
                    <a:pt x="1781" y="860"/>
                  </a:lnTo>
                  <a:lnTo>
                    <a:pt x="1772" y="869"/>
                  </a:lnTo>
                  <a:lnTo>
                    <a:pt x="1767" y="873"/>
                  </a:lnTo>
                  <a:lnTo>
                    <a:pt x="1765" y="874"/>
                  </a:lnTo>
                  <a:lnTo>
                    <a:pt x="1763" y="869"/>
                  </a:lnTo>
                  <a:lnTo>
                    <a:pt x="1762" y="861"/>
                  </a:lnTo>
                  <a:lnTo>
                    <a:pt x="1761" y="855"/>
                  </a:lnTo>
                  <a:lnTo>
                    <a:pt x="1760" y="847"/>
                  </a:lnTo>
                  <a:lnTo>
                    <a:pt x="1759" y="840"/>
                  </a:lnTo>
                  <a:lnTo>
                    <a:pt x="1757" y="836"/>
                  </a:lnTo>
                  <a:lnTo>
                    <a:pt x="1756" y="828"/>
                  </a:lnTo>
                  <a:lnTo>
                    <a:pt x="1753" y="814"/>
                  </a:lnTo>
                  <a:lnTo>
                    <a:pt x="1753" y="808"/>
                  </a:lnTo>
                  <a:lnTo>
                    <a:pt x="1751" y="803"/>
                  </a:lnTo>
                  <a:lnTo>
                    <a:pt x="1751" y="799"/>
                  </a:lnTo>
                  <a:lnTo>
                    <a:pt x="1751" y="798"/>
                  </a:lnTo>
                  <a:lnTo>
                    <a:pt x="1749" y="789"/>
                  </a:lnTo>
                  <a:lnTo>
                    <a:pt x="1749" y="781"/>
                  </a:lnTo>
                  <a:lnTo>
                    <a:pt x="1750" y="773"/>
                  </a:lnTo>
                  <a:lnTo>
                    <a:pt x="1751" y="759"/>
                  </a:lnTo>
                  <a:lnTo>
                    <a:pt x="1753" y="756"/>
                  </a:lnTo>
                  <a:lnTo>
                    <a:pt x="1759" y="747"/>
                  </a:lnTo>
                  <a:lnTo>
                    <a:pt x="1763" y="743"/>
                  </a:lnTo>
                  <a:lnTo>
                    <a:pt x="1767" y="735"/>
                  </a:lnTo>
                  <a:lnTo>
                    <a:pt x="1768" y="733"/>
                  </a:lnTo>
                  <a:lnTo>
                    <a:pt x="1767" y="729"/>
                  </a:lnTo>
                  <a:lnTo>
                    <a:pt x="1766" y="728"/>
                  </a:lnTo>
                  <a:lnTo>
                    <a:pt x="1776" y="724"/>
                  </a:lnTo>
                  <a:lnTo>
                    <a:pt x="1781" y="720"/>
                  </a:lnTo>
                  <a:lnTo>
                    <a:pt x="1786" y="717"/>
                  </a:lnTo>
                  <a:lnTo>
                    <a:pt x="1796" y="707"/>
                  </a:lnTo>
                  <a:lnTo>
                    <a:pt x="1800" y="702"/>
                  </a:lnTo>
                  <a:lnTo>
                    <a:pt x="1802" y="698"/>
                  </a:lnTo>
                  <a:lnTo>
                    <a:pt x="1803" y="694"/>
                  </a:lnTo>
                  <a:lnTo>
                    <a:pt x="1814" y="684"/>
                  </a:lnTo>
                  <a:lnTo>
                    <a:pt x="1819" y="679"/>
                  </a:lnTo>
                  <a:lnTo>
                    <a:pt x="1828" y="669"/>
                  </a:lnTo>
                  <a:lnTo>
                    <a:pt x="1830" y="666"/>
                  </a:lnTo>
                  <a:lnTo>
                    <a:pt x="1831" y="660"/>
                  </a:lnTo>
                  <a:lnTo>
                    <a:pt x="1838" y="655"/>
                  </a:lnTo>
                  <a:lnTo>
                    <a:pt x="1851" y="649"/>
                  </a:lnTo>
                  <a:lnTo>
                    <a:pt x="1852" y="644"/>
                  </a:lnTo>
                  <a:lnTo>
                    <a:pt x="1857" y="638"/>
                  </a:lnTo>
                  <a:lnTo>
                    <a:pt x="1857" y="635"/>
                  </a:lnTo>
                  <a:lnTo>
                    <a:pt x="1854" y="632"/>
                  </a:lnTo>
                  <a:lnTo>
                    <a:pt x="1859" y="621"/>
                  </a:lnTo>
                  <a:lnTo>
                    <a:pt x="1859" y="615"/>
                  </a:lnTo>
                  <a:lnTo>
                    <a:pt x="1859" y="610"/>
                  </a:lnTo>
                  <a:lnTo>
                    <a:pt x="1863" y="608"/>
                  </a:lnTo>
                  <a:lnTo>
                    <a:pt x="1873" y="607"/>
                  </a:lnTo>
                  <a:lnTo>
                    <a:pt x="1876" y="606"/>
                  </a:lnTo>
                  <a:lnTo>
                    <a:pt x="1873" y="602"/>
                  </a:lnTo>
                  <a:lnTo>
                    <a:pt x="1861" y="599"/>
                  </a:lnTo>
                  <a:lnTo>
                    <a:pt x="1857" y="601"/>
                  </a:lnTo>
                  <a:lnTo>
                    <a:pt x="1851" y="603"/>
                  </a:lnTo>
                  <a:lnTo>
                    <a:pt x="1846" y="605"/>
                  </a:lnTo>
                  <a:lnTo>
                    <a:pt x="1847" y="609"/>
                  </a:lnTo>
                  <a:lnTo>
                    <a:pt x="1843" y="621"/>
                  </a:lnTo>
                  <a:lnTo>
                    <a:pt x="1844" y="623"/>
                  </a:lnTo>
                  <a:lnTo>
                    <a:pt x="1843" y="625"/>
                  </a:lnTo>
                  <a:lnTo>
                    <a:pt x="1840" y="626"/>
                  </a:lnTo>
                  <a:lnTo>
                    <a:pt x="1837" y="627"/>
                  </a:lnTo>
                  <a:lnTo>
                    <a:pt x="1828" y="636"/>
                  </a:lnTo>
                  <a:lnTo>
                    <a:pt x="1816" y="649"/>
                  </a:lnTo>
                  <a:lnTo>
                    <a:pt x="1810" y="653"/>
                  </a:lnTo>
                  <a:lnTo>
                    <a:pt x="1808" y="652"/>
                  </a:lnTo>
                  <a:lnTo>
                    <a:pt x="1809" y="648"/>
                  </a:lnTo>
                  <a:lnTo>
                    <a:pt x="1811" y="643"/>
                  </a:lnTo>
                  <a:lnTo>
                    <a:pt x="1805" y="642"/>
                  </a:lnTo>
                  <a:lnTo>
                    <a:pt x="1805" y="639"/>
                  </a:lnTo>
                  <a:lnTo>
                    <a:pt x="1806" y="633"/>
                  </a:lnTo>
                  <a:lnTo>
                    <a:pt x="1808" y="627"/>
                  </a:lnTo>
                  <a:lnTo>
                    <a:pt x="1810" y="623"/>
                  </a:lnTo>
                  <a:lnTo>
                    <a:pt x="1810" y="621"/>
                  </a:lnTo>
                  <a:lnTo>
                    <a:pt x="1807" y="621"/>
                  </a:lnTo>
                  <a:lnTo>
                    <a:pt x="1801" y="626"/>
                  </a:lnTo>
                  <a:lnTo>
                    <a:pt x="1798" y="627"/>
                  </a:lnTo>
                  <a:lnTo>
                    <a:pt x="1796" y="622"/>
                  </a:lnTo>
                  <a:lnTo>
                    <a:pt x="1793" y="620"/>
                  </a:lnTo>
                  <a:lnTo>
                    <a:pt x="1784" y="622"/>
                  </a:lnTo>
                  <a:lnTo>
                    <a:pt x="1776" y="623"/>
                  </a:lnTo>
                  <a:lnTo>
                    <a:pt x="1771" y="624"/>
                  </a:lnTo>
                  <a:lnTo>
                    <a:pt x="1767" y="626"/>
                  </a:lnTo>
                  <a:lnTo>
                    <a:pt x="1762" y="630"/>
                  </a:lnTo>
                  <a:lnTo>
                    <a:pt x="1761" y="636"/>
                  </a:lnTo>
                  <a:lnTo>
                    <a:pt x="1762" y="638"/>
                  </a:lnTo>
                  <a:lnTo>
                    <a:pt x="1754" y="644"/>
                  </a:lnTo>
                  <a:lnTo>
                    <a:pt x="1752" y="647"/>
                  </a:lnTo>
                  <a:lnTo>
                    <a:pt x="1753" y="653"/>
                  </a:lnTo>
                  <a:lnTo>
                    <a:pt x="1745" y="657"/>
                  </a:lnTo>
                  <a:lnTo>
                    <a:pt x="1739" y="662"/>
                  </a:lnTo>
                  <a:lnTo>
                    <a:pt x="1735" y="668"/>
                  </a:lnTo>
                  <a:lnTo>
                    <a:pt x="1732" y="673"/>
                  </a:lnTo>
                  <a:lnTo>
                    <a:pt x="1730" y="678"/>
                  </a:lnTo>
                  <a:lnTo>
                    <a:pt x="1730" y="683"/>
                  </a:lnTo>
                  <a:lnTo>
                    <a:pt x="1733" y="685"/>
                  </a:lnTo>
                  <a:lnTo>
                    <a:pt x="1740" y="686"/>
                  </a:lnTo>
                  <a:lnTo>
                    <a:pt x="1742" y="689"/>
                  </a:lnTo>
                  <a:lnTo>
                    <a:pt x="1742" y="690"/>
                  </a:lnTo>
                  <a:lnTo>
                    <a:pt x="1735" y="692"/>
                  </a:lnTo>
                  <a:lnTo>
                    <a:pt x="1729" y="695"/>
                  </a:lnTo>
                  <a:lnTo>
                    <a:pt x="1723" y="694"/>
                  </a:lnTo>
                  <a:lnTo>
                    <a:pt x="1719" y="693"/>
                  </a:lnTo>
                  <a:lnTo>
                    <a:pt x="1717" y="693"/>
                  </a:lnTo>
                  <a:lnTo>
                    <a:pt x="1715" y="694"/>
                  </a:lnTo>
                  <a:lnTo>
                    <a:pt x="1711" y="699"/>
                  </a:lnTo>
                  <a:lnTo>
                    <a:pt x="1707" y="695"/>
                  </a:lnTo>
                  <a:lnTo>
                    <a:pt x="1701" y="699"/>
                  </a:lnTo>
                  <a:lnTo>
                    <a:pt x="1696" y="700"/>
                  </a:lnTo>
                  <a:lnTo>
                    <a:pt x="1694" y="699"/>
                  </a:lnTo>
                  <a:lnTo>
                    <a:pt x="1692" y="698"/>
                  </a:lnTo>
                  <a:lnTo>
                    <a:pt x="1693" y="695"/>
                  </a:lnTo>
                  <a:lnTo>
                    <a:pt x="1697" y="693"/>
                  </a:lnTo>
                  <a:lnTo>
                    <a:pt x="1702" y="692"/>
                  </a:lnTo>
                  <a:lnTo>
                    <a:pt x="1703" y="691"/>
                  </a:lnTo>
                  <a:lnTo>
                    <a:pt x="1699" y="684"/>
                  </a:lnTo>
                  <a:lnTo>
                    <a:pt x="1694" y="682"/>
                  </a:lnTo>
                  <a:lnTo>
                    <a:pt x="1687" y="682"/>
                  </a:lnTo>
                  <a:lnTo>
                    <a:pt x="1682" y="684"/>
                  </a:lnTo>
                  <a:lnTo>
                    <a:pt x="1681" y="683"/>
                  </a:lnTo>
                  <a:lnTo>
                    <a:pt x="1675" y="678"/>
                  </a:lnTo>
                  <a:lnTo>
                    <a:pt x="1671" y="678"/>
                  </a:lnTo>
                  <a:lnTo>
                    <a:pt x="1667" y="678"/>
                  </a:lnTo>
                  <a:lnTo>
                    <a:pt x="1663" y="681"/>
                  </a:lnTo>
                  <a:lnTo>
                    <a:pt x="1663" y="685"/>
                  </a:lnTo>
                  <a:lnTo>
                    <a:pt x="1661" y="688"/>
                  </a:lnTo>
                  <a:lnTo>
                    <a:pt x="1658" y="690"/>
                  </a:lnTo>
                  <a:lnTo>
                    <a:pt x="1654" y="688"/>
                  </a:lnTo>
                  <a:lnTo>
                    <a:pt x="1652" y="686"/>
                  </a:lnTo>
                  <a:lnTo>
                    <a:pt x="1645" y="687"/>
                  </a:lnTo>
                  <a:lnTo>
                    <a:pt x="1640" y="688"/>
                  </a:lnTo>
                  <a:lnTo>
                    <a:pt x="1636" y="687"/>
                  </a:lnTo>
                  <a:lnTo>
                    <a:pt x="1631" y="685"/>
                  </a:lnTo>
                  <a:lnTo>
                    <a:pt x="1628" y="687"/>
                  </a:lnTo>
                  <a:lnTo>
                    <a:pt x="1628" y="688"/>
                  </a:lnTo>
                  <a:lnTo>
                    <a:pt x="1627" y="693"/>
                  </a:lnTo>
                  <a:lnTo>
                    <a:pt x="1623" y="693"/>
                  </a:lnTo>
                  <a:lnTo>
                    <a:pt x="1621" y="692"/>
                  </a:lnTo>
                  <a:lnTo>
                    <a:pt x="1621" y="688"/>
                  </a:lnTo>
                  <a:lnTo>
                    <a:pt x="1619" y="685"/>
                  </a:lnTo>
                  <a:lnTo>
                    <a:pt x="1612" y="686"/>
                  </a:lnTo>
                  <a:lnTo>
                    <a:pt x="1606" y="685"/>
                  </a:lnTo>
                  <a:lnTo>
                    <a:pt x="1599" y="685"/>
                  </a:lnTo>
                  <a:lnTo>
                    <a:pt x="1592" y="686"/>
                  </a:lnTo>
                  <a:lnTo>
                    <a:pt x="1588" y="686"/>
                  </a:lnTo>
                  <a:lnTo>
                    <a:pt x="1586" y="686"/>
                  </a:lnTo>
                  <a:lnTo>
                    <a:pt x="1580" y="689"/>
                  </a:lnTo>
                  <a:lnTo>
                    <a:pt x="1575" y="694"/>
                  </a:lnTo>
                  <a:lnTo>
                    <a:pt x="1570" y="700"/>
                  </a:lnTo>
                  <a:lnTo>
                    <a:pt x="1567" y="705"/>
                  </a:lnTo>
                  <a:lnTo>
                    <a:pt x="1563" y="708"/>
                  </a:lnTo>
                  <a:lnTo>
                    <a:pt x="1558" y="712"/>
                  </a:lnTo>
                  <a:lnTo>
                    <a:pt x="1556" y="713"/>
                  </a:lnTo>
                  <a:lnTo>
                    <a:pt x="1550" y="726"/>
                  </a:lnTo>
                  <a:lnTo>
                    <a:pt x="1541" y="733"/>
                  </a:lnTo>
                  <a:lnTo>
                    <a:pt x="1535" y="739"/>
                  </a:lnTo>
                  <a:lnTo>
                    <a:pt x="1529" y="746"/>
                  </a:lnTo>
                  <a:lnTo>
                    <a:pt x="1519" y="759"/>
                  </a:lnTo>
                  <a:lnTo>
                    <a:pt x="1514" y="765"/>
                  </a:lnTo>
                  <a:lnTo>
                    <a:pt x="1505" y="774"/>
                  </a:lnTo>
                  <a:lnTo>
                    <a:pt x="1500" y="778"/>
                  </a:lnTo>
                  <a:lnTo>
                    <a:pt x="1489" y="787"/>
                  </a:lnTo>
                  <a:lnTo>
                    <a:pt x="1485" y="791"/>
                  </a:lnTo>
                  <a:lnTo>
                    <a:pt x="1484" y="794"/>
                  </a:lnTo>
                  <a:lnTo>
                    <a:pt x="1484" y="798"/>
                  </a:lnTo>
                  <a:lnTo>
                    <a:pt x="1487" y="800"/>
                  </a:lnTo>
                  <a:lnTo>
                    <a:pt x="1489" y="801"/>
                  </a:lnTo>
                  <a:lnTo>
                    <a:pt x="1495" y="801"/>
                  </a:lnTo>
                  <a:lnTo>
                    <a:pt x="1501" y="799"/>
                  </a:lnTo>
                  <a:lnTo>
                    <a:pt x="1505" y="800"/>
                  </a:lnTo>
                  <a:lnTo>
                    <a:pt x="1503" y="812"/>
                  </a:lnTo>
                  <a:lnTo>
                    <a:pt x="1503" y="816"/>
                  </a:lnTo>
                  <a:lnTo>
                    <a:pt x="1505" y="817"/>
                  </a:lnTo>
                  <a:lnTo>
                    <a:pt x="1508" y="817"/>
                  </a:lnTo>
                  <a:lnTo>
                    <a:pt x="1512" y="813"/>
                  </a:lnTo>
                  <a:lnTo>
                    <a:pt x="1516" y="814"/>
                  </a:lnTo>
                  <a:lnTo>
                    <a:pt x="1515" y="816"/>
                  </a:lnTo>
                  <a:lnTo>
                    <a:pt x="1513" y="819"/>
                  </a:lnTo>
                  <a:lnTo>
                    <a:pt x="1512" y="821"/>
                  </a:lnTo>
                  <a:lnTo>
                    <a:pt x="1514" y="822"/>
                  </a:lnTo>
                  <a:lnTo>
                    <a:pt x="1524" y="822"/>
                  </a:lnTo>
                  <a:lnTo>
                    <a:pt x="1527" y="819"/>
                  </a:lnTo>
                  <a:lnTo>
                    <a:pt x="1529" y="814"/>
                  </a:lnTo>
                  <a:lnTo>
                    <a:pt x="1529" y="808"/>
                  </a:lnTo>
                  <a:lnTo>
                    <a:pt x="1534" y="808"/>
                  </a:lnTo>
                  <a:lnTo>
                    <a:pt x="1538" y="808"/>
                  </a:lnTo>
                  <a:lnTo>
                    <a:pt x="1542" y="808"/>
                  </a:lnTo>
                  <a:lnTo>
                    <a:pt x="1547" y="811"/>
                  </a:lnTo>
                  <a:lnTo>
                    <a:pt x="1551" y="814"/>
                  </a:lnTo>
                  <a:lnTo>
                    <a:pt x="1554" y="820"/>
                  </a:lnTo>
                  <a:lnTo>
                    <a:pt x="1559" y="826"/>
                  </a:lnTo>
                  <a:lnTo>
                    <a:pt x="1561" y="827"/>
                  </a:lnTo>
                  <a:lnTo>
                    <a:pt x="1564" y="831"/>
                  </a:lnTo>
                  <a:lnTo>
                    <a:pt x="1564" y="832"/>
                  </a:lnTo>
                  <a:lnTo>
                    <a:pt x="1561" y="835"/>
                  </a:lnTo>
                  <a:lnTo>
                    <a:pt x="1563" y="837"/>
                  </a:lnTo>
                  <a:lnTo>
                    <a:pt x="1564" y="840"/>
                  </a:lnTo>
                  <a:lnTo>
                    <a:pt x="1562" y="847"/>
                  </a:lnTo>
                  <a:lnTo>
                    <a:pt x="1565" y="849"/>
                  </a:lnTo>
                  <a:lnTo>
                    <a:pt x="1566" y="850"/>
                  </a:lnTo>
                  <a:lnTo>
                    <a:pt x="1564" y="855"/>
                  </a:lnTo>
                  <a:lnTo>
                    <a:pt x="1562" y="859"/>
                  </a:lnTo>
                  <a:lnTo>
                    <a:pt x="1559" y="864"/>
                  </a:lnTo>
                  <a:lnTo>
                    <a:pt x="1555" y="877"/>
                  </a:lnTo>
                  <a:lnTo>
                    <a:pt x="1554" y="883"/>
                  </a:lnTo>
                  <a:lnTo>
                    <a:pt x="1554" y="885"/>
                  </a:lnTo>
                  <a:lnTo>
                    <a:pt x="1556" y="892"/>
                  </a:lnTo>
                  <a:lnTo>
                    <a:pt x="1555" y="900"/>
                  </a:lnTo>
                  <a:lnTo>
                    <a:pt x="1554" y="907"/>
                  </a:lnTo>
                  <a:lnTo>
                    <a:pt x="1552" y="919"/>
                  </a:lnTo>
                  <a:lnTo>
                    <a:pt x="1551" y="924"/>
                  </a:lnTo>
                  <a:lnTo>
                    <a:pt x="1540" y="937"/>
                  </a:lnTo>
                  <a:lnTo>
                    <a:pt x="1538" y="940"/>
                  </a:lnTo>
                  <a:lnTo>
                    <a:pt x="1536" y="946"/>
                  </a:lnTo>
                  <a:lnTo>
                    <a:pt x="1533" y="950"/>
                  </a:lnTo>
                  <a:lnTo>
                    <a:pt x="1529" y="955"/>
                  </a:lnTo>
                  <a:lnTo>
                    <a:pt x="1527" y="958"/>
                  </a:lnTo>
                  <a:lnTo>
                    <a:pt x="1524" y="966"/>
                  </a:lnTo>
                  <a:lnTo>
                    <a:pt x="1520" y="971"/>
                  </a:lnTo>
                  <a:lnTo>
                    <a:pt x="1515" y="978"/>
                  </a:lnTo>
                  <a:lnTo>
                    <a:pt x="1505" y="990"/>
                  </a:lnTo>
                  <a:lnTo>
                    <a:pt x="1502" y="994"/>
                  </a:lnTo>
                  <a:lnTo>
                    <a:pt x="1501" y="998"/>
                  </a:lnTo>
                  <a:lnTo>
                    <a:pt x="1499" y="1000"/>
                  </a:lnTo>
                  <a:lnTo>
                    <a:pt x="1494" y="1003"/>
                  </a:lnTo>
                  <a:lnTo>
                    <a:pt x="1491" y="1007"/>
                  </a:lnTo>
                  <a:lnTo>
                    <a:pt x="1487" y="1012"/>
                  </a:lnTo>
                  <a:lnTo>
                    <a:pt x="1485" y="1016"/>
                  </a:lnTo>
                  <a:lnTo>
                    <a:pt x="1480" y="1021"/>
                  </a:lnTo>
                  <a:lnTo>
                    <a:pt x="1474" y="1026"/>
                  </a:lnTo>
                  <a:lnTo>
                    <a:pt x="1463" y="1029"/>
                  </a:lnTo>
                  <a:lnTo>
                    <a:pt x="1459" y="1031"/>
                  </a:lnTo>
                  <a:lnTo>
                    <a:pt x="1457" y="1028"/>
                  </a:lnTo>
                  <a:lnTo>
                    <a:pt x="1454" y="1027"/>
                  </a:lnTo>
                  <a:lnTo>
                    <a:pt x="1453" y="1027"/>
                  </a:lnTo>
                  <a:lnTo>
                    <a:pt x="1451" y="1026"/>
                  </a:lnTo>
                  <a:lnTo>
                    <a:pt x="1449" y="1022"/>
                  </a:lnTo>
                  <a:lnTo>
                    <a:pt x="1445" y="1024"/>
                  </a:lnTo>
                  <a:lnTo>
                    <a:pt x="1442" y="1025"/>
                  </a:lnTo>
                  <a:lnTo>
                    <a:pt x="1445" y="1020"/>
                  </a:lnTo>
                  <a:lnTo>
                    <a:pt x="1441" y="1021"/>
                  </a:lnTo>
                  <a:lnTo>
                    <a:pt x="1438" y="1026"/>
                  </a:lnTo>
                  <a:lnTo>
                    <a:pt x="1435" y="1030"/>
                  </a:lnTo>
                  <a:lnTo>
                    <a:pt x="1427" y="1038"/>
                  </a:lnTo>
                  <a:lnTo>
                    <a:pt x="1426" y="1038"/>
                  </a:lnTo>
                  <a:lnTo>
                    <a:pt x="1426" y="1035"/>
                  </a:lnTo>
                  <a:lnTo>
                    <a:pt x="1424" y="1032"/>
                  </a:lnTo>
                  <a:lnTo>
                    <a:pt x="1424" y="1031"/>
                  </a:lnTo>
                  <a:lnTo>
                    <a:pt x="1432" y="1027"/>
                  </a:lnTo>
                  <a:lnTo>
                    <a:pt x="1435" y="1024"/>
                  </a:lnTo>
                  <a:lnTo>
                    <a:pt x="1436" y="1021"/>
                  </a:lnTo>
                  <a:lnTo>
                    <a:pt x="1435" y="1019"/>
                  </a:lnTo>
                  <a:lnTo>
                    <a:pt x="1435" y="1018"/>
                  </a:lnTo>
                  <a:lnTo>
                    <a:pt x="1436" y="1015"/>
                  </a:lnTo>
                  <a:lnTo>
                    <a:pt x="1436" y="1010"/>
                  </a:lnTo>
                  <a:lnTo>
                    <a:pt x="1435" y="1005"/>
                  </a:lnTo>
                  <a:lnTo>
                    <a:pt x="1433" y="997"/>
                  </a:lnTo>
                  <a:lnTo>
                    <a:pt x="1434" y="993"/>
                  </a:lnTo>
                  <a:lnTo>
                    <a:pt x="1443" y="985"/>
                  </a:lnTo>
                  <a:lnTo>
                    <a:pt x="1445" y="985"/>
                  </a:lnTo>
                  <a:lnTo>
                    <a:pt x="1450" y="987"/>
                  </a:lnTo>
                  <a:lnTo>
                    <a:pt x="1454" y="989"/>
                  </a:lnTo>
                  <a:lnTo>
                    <a:pt x="1457" y="990"/>
                  </a:lnTo>
                  <a:lnTo>
                    <a:pt x="1459" y="987"/>
                  </a:lnTo>
                  <a:lnTo>
                    <a:pt x="1463" y="981"/>
                  </a:lnTo>
                  <a:lnTo>
                    <a:pt x="1465" y="978"/>
                  </a:lnTo>
                  <a:lnTo>
                    <a:pt x="1468" y="969"/>
                  </a:lnTo>
                  <a:lnTo>
                    <a:pt x="1471" y="960"/>
                  </a:lnTo>
                  <a:lnTo>
                    <a:pt x="1473" y="952"/>
                  </a:lnTo>
                  <a:lnTo>
                    <a:pt x="1475" y="946"/>
                  </a:lnTo>
                  <a:lnTo>
                    <a:pt x="1478" y="943"/>
                  </a:lnTo>
                  <a:lnTo>
                    <a:pt x="1482" y="939"/>
                  </a:lnTo>
                  <a:lnTo>
                    <a:pt x="1481" y="935"/>
                  </a:lnTo>
                  <a:lnTo>
                    <a:pt x="1481" y="931"/>
                  </a:lnTo>
                  <a:lnTo>
                    <a:pt x="1481" y="929"/>
                  </a:lnTo>
                  <a:lnTo>
                    <a:pt x="1479" y="928"/>
                  </a:lnTo>
                  <a:lnTo>
                    <a:pt x="1474" y="928"/>
                  </a:lnTo>
                  <a:lnTo>
                    <a:pt x="1467" y="930"/>
                  </a:lnTo>
                  <a:lnTo>
                    <a:pt x="1459" y="933"/>
                  </a:lnTo>
                  <a:lnTo>
                    <a:pt x="1454" y="936"/>
                  </a:lnTo>
                  <a:lnTo>
                    <a:pt x="1450" y="937"/>
                  </a:lnTo>
                  <a:lnTo>
                    <a:pt x="1441" y="938"/>
                  </a:lnTo>
                  <a:lnTo>
                    <a:pt x="1437" y="938"/>
                  </a:lnTo>
                  <a:lnTo>
                    <a:pt x="1433" y="938"/>
                  </a:lnTo>
                  <a:lnTo>
                    <a:pt x="1431" y="934"/>
                  </a:lnTo>
                  <a:lnTo>
                    <a:pt x="1429" y="923"/>
                  </a:lnTo>
                  <a:lnTo>
                    <a:pt x="1427" y="916"/>
                  </a:lnTo>
                  <a:lnTo>
                    <a:pt x="1426" y="915"/>
                  </a:lnTo>
                  <a:lnTo>
                    <a:pt x="1411" y="907"/>
                  </a:lnTo>
                  <a:lnTo>
                    <a:pt x="1402" y="905"/>
                  </a:lnTo>
                  <a:lnTo>
                    <a:pt x="1394" y="902"/>
                  </a:lnTo>
                  <a:lnTo>
                    <a:pt x="1391" y="900"/>
                  </a:lnTo>
                  <a:lnTo>
                    <a:pt x="1389" y="896"/>
                  </a:lnTo>
                  <a:lnTo>
                    <a:pt x="1384" y="879"/>
                  </a:lnTo>
                  <a:lnTo>
                    <a:pt x="1378" y="864"/>
                  </a:lnTo>
                  <a:lnTo>
                    <a:pt x="1372" y="842"/>
                  </a:lnTo>
                  <a:lnTo>
                    <a:pt x="1367" y="833"/>
                  </a:lnTo>
                  <a:lnTo>
                    <a:pt x="1363" y="828"/>
                  </a:lnTo>
                  <a:lnTo>
                    <a:pt x="1360" y="828"/>
                  </a:lnTo>
                  <a:lnTo>
                    <a:pt x="1352" y="829"/>
                  </a:lnTo>
                  <a:lnTo>
                    <a:pt x="1348" y="827"/>
                  </a:lnTo>
                  <a:lnTo>
                    <a:pt x="1342" y="823"/>
                  </a:lnTo>
                  <a:lnTo>
                    <a:pt x="1335" y="820"/>
                  </a:lnTo>
                  <a:lnTo>
                    <a:pt x="1330" y="821"/>
                  </a:lnTo>
                  <a:lnTo>
                    <a:pt x="1323" y="822"/>
                  </a:lnTo>
                  <a:lnTo>
                    <a:pt x="1318" y="823"/>
                  </a:lnTo>
                  <a:lnTo>
                    <a:pt x="1307" y="825"/>
                  </a:lnTo>
                  <a:lnTo>
                    <a:pt x="1304" y="826"/>
                  </a:lnTo>
                  <a:lnTo>
                    <a:pt x="1301" y="828"/>
                  </a:lnTo>
                  <a:lnTo>
                    <a:pt x="1294" y="835"/>
                  </a:lnTo>
                  <a:lnTo>
                    <a:pt x="1292" y="838"/>
                  </a:lnTo>
                  <a:lnTo>
                    <a:pt x="1291" y="840"/>
                  </a:lnTo>
                  <a:lnTo>
                    <a:pt x="1296" y="840"/>
                  </a:lnTo>
                  <a:lnTo>
                    <a:pt x="1299" y="840"/>
                  </a:lnTo>
                  <a:lnTo>
                    <a:pt x="1302" y="843"/>
                  </a:lnTo>
                  <a:lnTo>
                    <a:pt x="1303" y="845"/>
                  </a:lnTo>
                  <a:lnTo>
                    <a:pt x="1301" y="853"/>
                  </a:lnTo>
                  <a:lnTo>
                    <a:pt x="1294" y="858"/>
                  </a:lnTo>
                  <a:lnTo>
                    <a:pt x="1290" y="864"/>
                  </a:lnTo>
                  <a:lnTo>
                    <a:pt x="1286" y="871"/>
                  </a:lnTo>
                  <a:lnTo>
                    <a:pt x="1284" y="876"/>
                  </a:lnTo>
                  <a:lnTo>
                    <a:pt x="1281" y="880"/>
                  </a:lnTo>
                  <a:lnTo>
                    <a:pt x="1281" y="882"/>
                  </a:lnTo>
                  <a:lnTo>
                    <a:pt x="1281" y="883"/>
                  </a:lnTo>
                  <a:lnTo>
                    <a:pt x="1283" y="886"/>
                  </a:lnTo>
                  <a:lnTo>
                    <a:pt x="1283" y="889"/>
                  </a:lnTo>
                  <a:lnTo>
                    <a:pt x="1283" y="891"/>
                  </a:lnTo>
                  <a:lnTo>
                    <a:pt x="1278" y="894"/>
                  </a:lnTo>
                  <a:lnTo>
                    <a:pt x="1264" y="901"/>
                  </a:lnTo>
                  <a:lnTo>
                    <a:pt x="1261" y="902"/>
                  </a:lnTo>
                  <a:lnTo>
                    <a:pt x="1259" y="902"/>
                  </a:lnTo>
                  <a:lnTo>
                    <a:pt x="1253" y="897"/>
                  </a:lnTo>
                  <a:lnTo>
                    <a:pt x="1250" y="895"/>
                  </a:lnTo>
                  <a:lnTo>
                    <a:pt x="1250" y="895"/>
                  </a:lnTo>
                  <a:lnTo>
                    <a:pt x="1247" y="894"/>
                  </a:lnTo>
                  <a:lnTo>
                    <a:pt x="1244" y="894"/>
                  </a:lnTo>
                  <a:lnTo>
                    <a:pt x="1237" y="897"/>
                  </a:lnTo>
                  <a:lnTo>
                    <a:pt x="1232" y="895"/>
                  </a:lnTo>
                  <a:lnTo>
                    <a:pt x="1230" y="894"/>
                  </a:lnTo>
                  <a:lnTo>
                    <a:pt x="1226" y="889"/>
                  </a:lnTo>
                  <a:lnTo>
                    <a:pt x="1221" y="888"/>
                  </a:lnTo>
                  <a:lnTo>
                    <a:pt x="1218" y="888"/>
                  </a:lnTo>
                  <a:lnTo>
                    <a:pt x="1216" y="888"/>
                  </a:lnTo>
                  <a:lnTo>
                    <a:pt x="1209" y="893"/>
                  </a:lnTo>
                  <a:lnTo>
                    <a:pt x="1205" y="897"/>
                  </a:lnTo>
                  <a:lnTo>
                    <a:pt x="1202" y="901"/>
                  </a:lnTo>
                  <a:lnTo>
                    <a:pt x="1198" y="903"/>
                  </a:lnTo>
                  <a:lnTo>
                    <a:pt x="1195" y="904"/>
                  </a:lnTo>
                  <a:lnTo>
                    <a:pt x="1189" y="906"/>
                  </a:lnTo>
                  <a:lnTo>
                    <a:pt x="1184" y="907"/>
                  </a:lnTo>
                  <a:lnTo>
                    <a:pt x="1181" y="907"/>
                  </a:lnTo>
                  <a:lnTo>
                    <a:pt x="1175" y="908"/>
                  </a:lnTo>
                  <a:lnTo>
                    <a:pt x="1165" y="909"/>
                  </a:lnTo>
                  <a:lnTo>
                    <a:pt x="1161" y="909"/>
                  </a:lnTo>
                  <a:lnTo>
                    <a:pt x="1156" y="908"/>
                  </a:lnTo>
                  <a:lnTo>
                    <a:pt x="1150" y="906"/>
                  </a:lnTo>
                  <a:lnTo>
                    <a:pt x="1142" y="903"/>
                  </a:lnTo>
                  <a:lnTo>
                    <a:pt x="1138" y="900"/>
                  </a:lnTo>
                  <a:lnTo>
                    <a:pt x="1131" y="897"/>
                  </a:lnTo>
                  <a:lnTo>
                    <a:pt x="1128" y="894"/>
                  </a:lnTo>
                  <a:lnTo>
                    <a:pt x="1120" y="888"/>
                  </a:lnTo>
                  <a:lnTo>
                    <a:pt x="1115" y="885"/>
                  </a:lnTo>
                  <a:lnTo>
                    <a:pt x="1107" y="885"/>
                  </a:lnTo>
                  <a:lnTo>
                    <a:pt x="1100" y="885"/>
                  </a:lnTo>
                  <a:lnTo>
                    <a:pt x="1096" y="886"/>
                  </a:lnTo>
                  <a:lnTo>
                    <a:pt x="1081" y="891"/>
                  </a:lnTo>
                  <a:lnTo>
                    <a:pt x="1078" y="889"/>
                  </a:lnTo>
                  <a:lnTo>
                    <a:pt x="1068" y="885"/>
                  </a:lnTo>
                  <a:lnTo>
                    <a:pt x="1066" y="882"/>
                  </a:lnTo>
                  <a:lnTo>
                    <a:pt x="1063" y="877"/>
                  </a:lnTo>
                  <a:lnTo>
                    <a:pt x="1062" y="873"/>
                  </a:lnTo>
                  <a:lnTo>
                    <a:pt x="1062" y="868"/>
                  </a:lnTo>
                  <a:lnTo>
                    <a:pt x="1061" y="866"/>
                  </a:lnTo>
                  <a:lnTo>
                    <a:pt x="1057" y="865"/>
                  </a:lnTo>
                  <a:lnTo>
                    <a:pt x="1051" y="862"/>
                  </a:lnTo>
                  <a:lnTo>
                    <a:pt x="1047" y="860"/>
                  </a:lnTo>
                  <a:lnTo>
                    <a:pt x="1037" y="856"/>
                  </a:lnTo>
                  <a:lnTo>
                    <a:pt x="1031" y="855"/>
                  </a:lnTo>
                  <a:lnTo>
                    <a:pt x="1025" y="854"/>
                  </a:lnTo>
                  <a:lnTo>
                    <a:pt x="1020" y="852"/>
                  </a:lnTo>
                  <a:lnTo>
                    <a:pt x="1013" y="861"/>
                  </a:lnTo>
                  <a:lnTo>
                    <a:pt x="1007" y="869"/>
                  </a:lnTo>
                  <a:lnTo>
                    <a:pt x="1007" y="871"/>
                  </a:lnTo>
                  <a:lnTo>
                    <a:pt x="1009" y="879"/>
                  </a:lnTo>
                  <a:lnTo>
                    <a:pt x="1012" y="882"/>
                  </a:lnTo>
                  <a:lnTo>
                    <a:pt x="1012" y="884"/>
                  </a:lnTo>
                  <a:lnTo>
                    <a:pt x="1011" y="889"/>
                  </a:lnTo>
                  <a:lnTo>
                    <a:pt x="1007" y="894"/>
                  </a:lnTo>
                  <a:lnTo>
                    <a:pt x="1005" y="895"/>
                  </a:lnTo>
                  <a:lnTo>
                    <a:pt x="1001" y="898"/>
                  </a:lnTo>
                  <a:lnTo>
                    <a:pt x="997" y="898"/>
                  </a:lnTo>
                  <a:lnTo>
                    <a:pt x="994" y="897"/>
                  </a:lnTo>
                  <a:lnTo>
                    <a:pt x="992" y="895"/>
                  </a:lnTo>
                  <a:lnTo>
                    <a:pt x="987" y="895"/>
                  </a:lnTo>
                  <a:lnTo>
                    <a:pt x="982" y="895"/>
                  </a:lnTo>
                  <a:lnTo>
                    <a:pt x="978" y="894"/>
                  </a:lnTo>
                  <a:lnTo>
                    <a:pt x="970" y="894"/>
                  </a:lnTo>
                  <a:lnTo>
                    <a:pt x="965" y="893"/>
                  </a:lnTo>
                  <a:lnTo>
                    <a:pt x="963" y="889"/>
                  </a:lnTo>
                  <a:lnTo>
                    <a:pt x="959" y="883"/>
                  </a:lnTo>
                  <a:lnTo>
                    <a:pt x="954" y="882"/>
                  </a:lnTo>
                  <a:lnTo>
                    <a:pt x="944" y="881"/>
                  </a:lnTo>
                  <a:lnTo>
                    <a:pt x="938" y="879"/>
                  </a:lnTo>
                  <a:lnTo>
                    <a:pt x="933" y="879"/>
                  </a:lnTo>
                  <a:lnTo>
                    <a:pt x="928" y="880"/>
                  </a:lnTo>
                  <a:lnTo>
                    <a:pt x="919" y="885"/>
                  </a:lnTo>
                  <a:lnTo>
                    <a:pt x="913" y="888"/>
                  </a:lnTo>
                  <a:lnTo>
                    <a:pt x="908" y="891"/>
                  </a:lnTo>
                  <a:lnTo>
                    <a:pt x="902" y="897"/>
                  </a:lnTo>
                  <a:lnTo>
                    <a:pt x="902" y="898"/>
                  </a:lnTo>
                  <a:lnTo>
                    <a:pt x="898" y="901"/>
                  </a:lnTo>
                  <a:lnTo>
                    <a:pt x="895" y="902"/>
                  </a:lnTo>
                  <a:lnTo>
                    <a:pt x="886" y="903"/>
                  </a:lnTo>
                  <a:lnTo>
                    <a:pt x="883" y="905"/>
                  </a:lnTo>
                  <a:lnTo>
                    <a:pt x="878" y="909"/>
                  </a:lnTo>
                  <a:lnTo>
                    <a:pt x="877" y="909"/>
                  </a:lnTo>
                  <a:lnTo>
                    <a:pt x="876" y="910"/>
                  </a:lnTo>
                  <a:lnTo>
                    <a:pt x="873" y="910"/>
                  </a:lnTo>
                  <a:lnTo>
                    <a:pt x="871" y="910"/>
                  </a:lnTo>
                  <a:lnTo>
                    <a:pt x="871" y="909"/>
                  </a:lnTo>
                  <a:lnTo>
                    <a:pt x="868" y="909"/>
                  </a:lnTo>
                  <a:lnTo>
                    <a:pt x="866" y="904"/>
                  </a:lnTo>
                  <a:lnTo>
                    <a:pt x="863" y="901"/>
                  </a:lnTo>
                  <a:lnTo>
                    <a:pt x="864" y="898"/>
                  </a:lnTo>
                  <a:lnTo>
                    <a:pt x="860" y="900"/>
                  </a:lnTo>
                  <a:lnTo>
                    <a:pt x="857" y="903"/>
                  </a:lnTo>
                  <a:lnTo>
                    <a:pt x="851" y="903"/>
                  </a:lnTo>
                  <a:lnTo>
                    <a:pt x="847" y="902"/>
                  </a:lnTo>
                  <a:lnTo>
                    <a:pt x="842" y="896"/>
                  </a:lnTo>
                  <a:lnTo>
                    <a:pt x="839" y="891"/>
                  </a:lnTo>
                  <a:lnTo>
                    <a:pt x="833" y="889"/>
                  </a:lnTo>
                  <a:lnTo>
                    <a:pt x="832" y="884"/>
                  </a:lnTo>
                  <a:lnTo>
                    <a:pt x="827" y="878"/>
                  </a:lnTo>
                  <a:lnTo>
                    <a:pt x="823" y="874"/>
                  </a:lnTo>
                  <a:lnTo>
                    <a:pt x="817" y="875"/>
                  </a:lnTo>
                  <a:lnTo>
                    <a:pt x="813" y="877"/>
                  </a:lnTo>
                  <a:lnTo>
                    <a:pt x="807" y="879"/>
                  </a:lnTo>
                  <a:lnTo>
                    <a:pt x="802" y="879"/>
                  </a:lnTo>
                  <a:lnTo>
                    <a:pt x="798" y="879"/>
                  </a:lnTo>
                  <a:lnTo>
                    <a:pt x="797" y="877"/>
                  </a:lnTo>
                  <a:lnTo>
                    <a:pt x="796" y="875"/>
                  </a:lnTo>
                  <a:lnTo>
                    <a:pt x="793" y="875"/>
                  </a:lnTo>
                  <a:lnTo>
                    <a:pt x="793" y="871"/>
                  </a:lnTo>
                  <a:lnTo>
                    <a:pt x="790" y="868"/>
                  </a:lnTo>
                  <a:lnTo>
                    <a:pt x="785" y="868"/>
                  </a:lnTo>
                  <a:lnTo>
                    <a:pt x="783" y="873"/>
                  </a:lnTo>
                  <a:lnTo>
                    <a:pt x="781" y="875"/>
                  </a:lnTo>
                  <a:lnTo>
                    <a:pt x="778" y="878"/>
                  </a:lnTo>
                  <a:lnTo>
                    <a:pt x="772" y="864"/>
                  </a:lnTo>
                  <a:lnTo>
                    <a:pt x="767" y="856"/>
                  </a:lnTo>
                  <a:lnTo>
                    <a:pt x="757" y="836"/>
                  </a:lnTo>
                  <a:lnTo>
                    <a:pt x="751" y="826"/>
                  </a:lnTo>
                  <a:lnTo>
                    <a:pt x="743" y="819"/>
                  </a:lnTo>
                  <a:lnTo>
                    <a:pt x="739" y="816"/>
                  </a:lnTo>
                  <a:lnTo>
                    <a:pt x="732" y="810"/>
                  </a:lnTo>
                  <a:lnTo>
                    <a:pt x="733" y="806"/>
                  </a:lnTo>
                  <a:lnTo>
                    <a:pt x="736" y="805"/>
                  </a:lnTo>
                  <a:lnTo>
                    <a:pt x="736" y="801"/>
                  </a:lnTo>
                  <a:lnTo>
                    <a:pt x="731" y="801"/>
                  </a:lnTo>
                  <a:lnTo>
                    <a:pt x="728" y="804"/>
                  </a:lnTo>
                  <a:lnTo>
                    <a:pt x="724" y="806"/>
                  </a:lnTo>
                  <a:lnTo>
                    <a:pt x="718" y="811"/>
                  </a:lnTo>
                  <a:lnTo>
                    <a:pt x="712" y="813"/>
                  </a:lnTo>
                  <a:lnTo>
                    <a:pt x="707" y="818"/>
                  </a:lnTo>
                  <a:lnTo>
                    <a:pt x="706" y="820"/>
                  </a:lnTo>
                  <a:lnTo>
                    <a:pt x="702" y="819"/>
                  </a:lnTo>
                  <a:lnTo>
                    <a:pt x="700" y="819"/>
                  </a:lnTo>
                  <a:lnTo>
                    <a:pt x="695" y="819"/>
                  </a:lnTo>
                  <a:lnTo>
                    <a:pt x="693" y="820"/>
                  </a:lnTo>
                  <a:lnTo>
                    <a:pt x="691" y="819"/>
                  </a:lnTo>
                  <a:lnTo>
                    <a:pt x="693" y="814"/>
                  </a:lnTo>
                  <a:lnTo>
                    <a:pt x="695" y="812"/>
                  </a:lnTo>
                  <a:lnTo>
                    <a:pt x="696" y="810"/>
                  </a:lnTo>
                  <a:lnTo>
                    <a:pt x="694" y="810"/>
                  </a:lnTo>
                  <a:lnTo>
                    <a:pt x="691" y="811"/>
                  </a:lnTo>
                  <a:lnTo>
                    <a:pt x="689" y="810"/>
                  </a:lnTo>
                  <a:lnTo>
                    <a:pt x="686" y="808"/>
                  </a:lnTo>
                  <a:lnTo>
                    <a:pt x="683" y="807"/>
                  </a:lnTo>
                  <a:lnTo>
                    <a:pt x="682" y="809"/>
                  </a:lnTo>
                  <a:lnTo>
                    <a:pt x="682" y="810"/>
                  </a:lnTo>
                  <a:lnTo>
                    <a:pt x="680" y="808"/>
                  </a:lnTo>
                  <a:lnTo>
                    <a:pt x="678" y="804"/>
                  </a:lnTo>
                  <a:lnTo>
                    <a:pt x="676" y="803"/>
                  </a:lnTo>
                  <a:lnTo>
                    <a:pt x="674" y="805"/>
                  </a:lnTo>
                  <a:lnTo>
                    <a:pt x="672" y="805"/>
                  </a:lnTo>
                  <a:lnTo>
                    <a:pt x="670" y="806"/>
                  </a:lnTo>
                  <a:lnTo>
                    <a:pt x="667" y="805"/>
                  </a:lnTo>
                  <a:lnTo>
                    <a:pt x="666" y="807"/>
                  </a:lnTo>
                  <a:lnTo>
                    <a:pt x="663" y="806"/>
                  </a:lnTo>
                  <a:lnTo>
                    <a:pt x="662" y="803"/>
                  </a:lnTo>
                  <a:lnTo>
                    <a:pt x="664" y="803"/>
                  </a:lnTo>
                  <a:lnTo>
                    <a:pt x="663" y="799"/>
                  </a:lnTo>
                  <a:lnTo>
                    <a:pt x="664" y="797"/>
                  </a:lnTo>
                  <a:lnTo>
                    <a:pt x="665" y="794"/>
                  </a:lnTo>
                  <a:lnTo>
                    <a:pt x="662" y="792"/>
                  </a:lnTo>
                  <a:lnTo>
                    <a:pt x="661" y="789"/>
                  </a:lnTo>
                  <a:lnTo>
                    <a:pt x="661" y="786"/>
                  </a:lnTo>
                  <a:lnTo>
                    <a:pt x="659" y="782"/>
                  </a:lnTo>
                  <a:lnTo>
                    <a:pt x="654" y="782"/>
                  </a:lnTo>
                  <a:lnTo>
                    <a:pt x="650" y="783"/>
                  </a:lnTo>
                  <a:lnTo>
                    <a:pt x="646" y="781"/>
                  </a:lnTo>
                  <a:lnTo>
                    <a:pt x="643" y="780"/>
                  </a:lnTo>
                  <a:lnTo>
                    <a:pt x="637" y="778"/>
                  </a:lnTo>
                  <a:lnTo>
                    <a:pt x="633" y="778"/>
                  </a:lnTo>
                  <a:lnTo>
                    <a:pt x="632" y="781"/>
                  </a:lnTo>
                  <a:lnTo>
                    <a:pt x="629" y="783"/>
                  </a:lnTo>
                  <a:lnTo>
                    <a:pt x="626" y="783"/>
                  </a:lnTo>
                  <a:lnTo>
                    <a:pt x="626" y="786"/>
                  </a:lnTo>
                  <a:lnTo>
                    <a:pt x="624" y="790"/>
                  </a:lnTo>
                  <a:lnTo>
                    <a:pt x="620" y="790"/>
                  </a:lnTo>
                  <a:lnTo>
                    <a:pt x="610" y="791"/>
                  </a:lnTo>
                  <a:lnTo>
                    <a:pt x="598" y="795"/>
                  </a:lnTo>
                  <a:lnTo>
                    <a:pt x="591" y="795"/>
                  </a:lnTo>
                  <a:lnTo>
                    <a:pt x="587" y="799"/>
                  </a:lnTo>
                  <a:lnTo>
                    <a:pt x="586" y="802"/>
                  </a:lnTo>
                  <a:lnTo>
                    <a:pt x="584" y="801"/>
                  </a:lnTo>
                  <a:lnTo>
                    <a:pt x="581" y="802"/>
                  </a:lnTo>
                  <a:lnTo>
                    <a:pt x="572" y="803"/>
                  </a:lnTo>
                  <a:lnTo>
                    <a:pt x="568" y="804"/>
                  </a:lnTo>
                  <a:lnTo>
                    <a:pt x="562" y="805"/>
                  </a:lnTo>
                  <a:lnTo>
                    <a:pt x="553" y="809"/>
                  </a:lnTo>
                  <a:lnTo>
                    <a:pt x="551" y="810"/>
                  </a:lnTo>
                  <a:lnTo>
                    <a:pt x="547" y="810"/>
                  </a:lnTo>
                  <a:lnTo>
                    <a:pt x="544" y="810"/>
                  </a:lnTo>
                  <a:lnTo>
                    <a:pt x="538" y="809"/>
                  </a:lnTo>
                  <a:lnTo>
                    <a:pt x="536" y="810"/>
                  </a:lnTo>
                  <a:lnTo>
                    <a:pt x="535" y="815"/>
                  </a:lnTo>
                  <a:lnTo>
                    <a:pt x="535" y="819"/>
                  </a:lnTo>
                  <a:lnTo>
                    <a:pt x="537" y="821"/>
                  </a:lnTo>
                  <a:lnTo>
                    <a:pt x="535" y="822"/>
                  </a:lnTo>
                  <a:lnTo>
                    <a:pt x="535" y="825"/>
                  </a:lnTo>
                  <a:lnTo>
                    <a:pt x="541" y="826"/>
                  </a:lnTo>
                  <a:lnTo>
                    <a:pt x="547" y="829"/>
                  </a:lnTo>
                  <a:lnTo>
                    <a:pt x="546" y="832"/>
                  </a:lnTo>
                  <a:lnTo>
                    <a:pt x="543" y="832"/>
                  </a:lnTo>
                  <a:lnTo>
                    <a:pt x="537" y="831"/>
                  </a:lnTo>
                  <a:lnTo>
                    <a:pt x="533" y="833"/>
                  </a:lnTo>
                  <a:lnTo>
                    <a:pt x="529" y="838"/>
                  </a:lnTo>
                  <a:lnTo>
                    <a:pt x="530" y="840"/>
                  </a:lnTo>
                  <a:lnTo>
                    <a:pt x="532" y="845"/>
                  </a:lnTo>
                  <a:lnTo>
                    <a:pt x="530" y="847"/>
                  </a:lnTo>
                  <a:lnTo>
                    <a:pt x="527" y="849"/>
                  </a:lnTo>
                  <a:lnTo>
                    <a:pt x="523" y="852"/>
                  </a:lnTo>
                  <a:lnTo>
                    <a:pt x="520" y="853"/>
                  </a:lnTo>
                  <a:lnTo>
                    <a:pt x="521" y="856"/>
                  </a:lnTo>
                  <a:lnTo>
                    <a:pt x="522" y="856"/>
                  </a:lnTo>
                  <a:lnTo>
                    <a:pt x="524" y="857"/>
                  </a:lnTo>
                  <a:lnTo>
                    <a:pt x="524" y="858"/>
                  </a:lnTo>
                  <a:lnTo>
                    <a:pt x="526" y="860"/>
                  </a:lnTo>
                  <a:lnTo>
                    <a:pt x="530" y="861"/>
                  </a:lnTo>
                  <a:lnTo>
                    <a:pt x="532" y="863"/>
                  </a:lnTo>
                  <a:lnTo>
                    <a:pt x="538" y="865"/>
                  </a:lnTo>
                  <a:lnTo>
                    <a:pt x="540" y="867"/>
                  </a:lnTo>
                  <a:lnTo>
                    <a:pt x="539" y="873"/>
                  </a:lnTo>
                  <a:lnTo>
                    <a:pt x="538" y="876"/>
                  </a:lnTo>
                  <a:lnTo>
                    <a:pt x="529" y="880"/>
                  </a:lnTo>
                  <a:lnTo>
                    <a:pt x="523" y="880"/>
                  </a:lnTo>
                  <a:lnTo>
                    <a:pt x="521" y="877"/>
                  </a:lnTo>
                  <a:lnTo>
                    <a:pt x="520" y="877"/>
                  </a:lnTo>
                  <a:lnTo>
                    <a:pt x="519" y="879"/>
                  </a:lnTo>
                  <a:lnTo>
                    <a:pt x="515" y="883"/>
                  </a:lnTo>
                  <a:lnTo>
                    <a:pt x="513" y="881"/>
                  </a:lnTo>
                  <a:lnTo>
                    <a:pt x="509" y="880"/>
                  </a:lnTo>
                  <a:lnTo>
                    <a:pt x="503" y="877"/>
                  </a:lnTo>
                  <a:lnTo>
                    <a:pt x="502" y="872"/>
                  </a:lnTo>
                  <a:lnTo>
                    <a:pt x="497" y="871"/>
                  </a:lnTo>
                  <a:lnTo>
                    <a:pt x="491" y="872"/>
                  </a:lnTo>
                  <a:lnTo>
                    <a:pt x="490" y="876"/>
                  </a:lnTo>
                  <a:lnTo>
                    <a:pt x="487" y="876"/>
                  </a:lnTo>
                  <a:lnTo>
                    <a:pt x="483" y="873"/>
                  </a:lnTo>
                  <a:lnTo>
                    <a:pt x="479" y="872"/>
                  </a:lnTo>
                  <a:lnTo>
                    <a:pt x="474" y="871"/>
                  </a:lnTo>
                  <a:lnTo>
                    <a:pt x="471" y="875"/>
                  </a:lnTo>
                  <a:lnTo>
                    <a:pt x="469" y="878"/>
                  </a:lnTo>
                  <a:lnTo>
                    <a:pt x="467" y="881"/>
                  </a:lnTo>
                  <a:lnTo>
                    <a:pt x="464" y="882"/>
                  </a:lnTo>
                  <a:lnTo>
                    <a:pt x="461" y="880"/>
                  </a:lnTo>
                  <a:lnTo>
                    <a:pt x="457" y="879"/>
                  </a:lnTo>
                  <a:lnTo>
                    <a:pt x="454" y="874"/>
                  </a:lnTo>
                  <a:lnTo>
                    <a:pt x="450" y="873"/>
                  </a:lnTo>
                  <a:lnTo>
                    <a:pt x="450" y="875"/>
                  </a:lnTo>
                  <a:lnTo>
                    <a:pt x="451" y="880"/>
                  </a:lnTo>
                  <a:lnTo>
                    <a:pt x="450" y="882"/>
                  </a:lnTo>
                  <a:lnTo>
                    <a:pt x="448" y="881"/>
                  </a:lnTo>
                  <a:lnTo>
                    <a:pt x="448" y="876"/>
                  </a:lnTo>
                  <a:lnTo>
                    <a:pt x="445" y="873"/>
                  </a:lnTo>
                  <a:lnTo>
                    <a:pt x="441" y="870"/>
                  </a:lnTo>
                  <a:lnTo>
                    <a:pt x="437" y="868"/>
                  </a:lnTo>
                  <a:lnTo>
                    <a:pt x="437" y="865"/>
                  </a:lnTo>
                  <a:lnTo>
                    <a:pt x="432" y="863"/>
                  </a:lnTo>
                  <a:lnTo>
                    <a:pt x="428" y="864"/>
                  </a:lnTo>
                  <a:lnTo>
                    <a:pt x="424" y="864"/>
                  </a:lnTo>
                  <a:lnTo>
                    <a:pt x="421" y="859"/>
                  </a:lnTo>
                  <a:lnTo>
                    <a:pt x="419" y="858"/>
                  </a:lnTo>
                  <a:lnTo>
                    <a:pt x="415" y="861"/>
                  </a:lnTo>
                  <a:lnTo>
                    <a:pt x="414" y="862"/>
                  </a:lnTo>
                  <a:lnTo>
                    <a:pt x="410" y="863"/>
                  </a:lnTo>
                  <a:lnTo>
                    <a:pt x="408" y="861"/>
                  </a:lnTo>
                  <a:lnTo>
                    <a:pt x="405" y="861"/>
                  </a:lnTo>
                  <a:lnTo>
                    <a:pt x="401" y="860"/>
                  </a:lnTo>
                  <a:lnTo>
                    <a:pt x="398" y="863"/>
                  </a:lnTo>
                  <a:lnTo>
                    <a:pt x="395" y="866"/>
                  </a:lnTo>
                  <a:lnTo>
                    <a:pt x="391" y="869"/>
                  </a:lnTo>
                  <a:lnTo>
                    <a:pt x="388" y="870"/>
                  </a:lnTo>
                  <a:lnTo>
                    <a:pt x="385" y="871"/>
                  </a:lnTo>
                  <a:lnTo>
                    <a:pt x="383" y="874"/>
                  </a:lnTo>
                  <a:lnTo>
                    <a:pt x="382" y="877"/>
                  </a:lnTo>
                  <a:lnTo>
                    <a:pt x="377" y="880"/>
                  </a:lnTo>
                  <a:lnTo>
                    <a:pt x="374" y="882"/>
                  </a:lnTo>
                  <a:lnTo>
                    <a:pt x="374" y="886"/>
                  </a:lnTo>
                  <a:lnTo>
                    <a:pt x="375" y="890"/>
                  </a:lnTo>
                  <a:lnTo>
                    <a:pt x="375" y="894"/>
                  </a:lnTo>
                  <a:lnTo>
                    <a:pt x="373" y="896"/>
                  </a:lnTo>
                  <a:lnTo>
                    <a:pt x="369" y="896"/>
                  </a:lnTo>
                  <a:lnTo>
                    <a:pt x="366" y="892"/>
                  </a:lnTo>
                  <a:lnTo>
                    <a:pt x="363" y="888"/>
                  </a:lnTo>
                  <a:lnTo>
                    <a:pt x="360" y="885"/>
                  </a:lnTo>
                  <a:lnTo>
                    <a:pt x="358" y="886"/>
                  </a:lnTo>
                  <a:lnTo>
                    <a:pt x="357" y="889"/>
                  </a:lnTo>
                  <a:lnTo>
                    <a:pt x="355" y="894"/>
                  </a:lnTo>
                  <a:lnTo>
                    <a:pt x="350" y="895"/>
                  </a:lnTo>
                  <a:lnTo>
                    <a:pt x="349" y="907"/>
                  </a:lnTo>
                  <a:lnTo>
                    <a:pt x="351" y="908"/>
                  </a:lnTo>
                  <a:lnTo>
                    <a:pt x="352" y="911"/>
                  </a:lnTo>
                  <a:lnTo>
                    <a:pt x="351" y="913"/>
                  </a:lnTo>
                  <a:lnTo>
                    <a:pt x="349" y="915"/>
                  </a:lnTo>
                  <a:lnTo>
                    <a:pt x="344" y="925"/>
                  </a:lnTo>
                  <a:lnTo>
                    <a:pt x="353" y="928"/>
                  </a:lnTo>
                  <a:lnTo>
                    <a:pt x="353" y="931"/>
                  </a:lnTo>
                  <a:lnTo>
                    <a:pt x="353" y="934"/>
                  </a:lnTo>
                  <a:lnTo>
                    <a:pt x="356" y="939"/>
                  </a:lnTo>
                  <a:lnTo>
                    <a:pt x="356" y="936"/>
                  </a:lnTo>
                  <a:lnTo>
                    <a:pt x="360" y="937"/>
                  </a:lnTo>
                  <a:lnTo>
                    <a:pt x="362" y="937"/>
                  </a:lnTo>
                  <a:lnTo>
                    <a:pt x="365" y="937"/>
                  </a:lnTo>
                  <a:lnTo>
                    <a:pt x="368" y="941"/>
                  </a:lnTo>
                  <a:lnTo>
                    <a:pt x="371" y="943"/>
                  </a:lnTo>
                  <a:lnTo>
                    <a:pt x="373" y="948"/>
                  </a:lnTo>
                  <a:lnTo>
                    <a:pt x="378" y="957"/>
                  </a:lnTo>
                  <a:lnTo>
                    <a:pt x="377" y="958"/>
                  </a:lnTo>
                  <a:lnTo>
                    <a:pt x="375" y="957"/>
                  </a:lnTo>
                  <a:lnTo>
                    <a:pt x="373" y="956"/>
                  </a:lnTo>
                  <a:lnTo>
                    <a:pt x="371" y="957"/>
                  </a:lnTo>
                  <a:lnTo>
                    <a:pt x="371" y="960"/>
                  </a:lnTo>
                  <a:lnTo>
                    <a:pt x="376" y="963"/>
                  </a:lnTo>
                  <a:lnTo>
                    <a:pt x="380" y="964"/>
                  </a:lnTo>
                  <a:lnTo>
                    <a:pt x="379" y="966"/>
                  </a:lnTo>
                  <a:lnTo>
                    <a:pt x="377" y="969"/>
                  </a:lnTo>
                  <a:lnTo>
                    <a:pt x="374" y="969"/>
                  </a:lnTo>
                  <a:lnTo>
                    <a:pt x="374" y="969"/>
                  </a:lnTo>
                  <a:lnTo>
                    <a:pt x="374" y="971"/>
                  </a:lnTo>
                  <a:lnTo>
                    <a:pt x="374" y="972"/>
                  </a:lnTo>
                  <a:lnTo>
                    <a:pt x="373" y="973"/>
                  </a:lnTo>
                  <a:lnTo>
                    <a:pt x="371" y="972"/>
                  </a:lnTo>
                  <a:lnTo>
                    <a:pt x="369" y="973"/>
                  </a:lnTo>
                  <a:lnTo>
                    <a:pt x="367" y="975"/>
                  </a:lnTo>
                  <a:lnTo>
                    <a:pt x="363" y="976"/>
                  </a:lnTo>
                  <a:lnTo>
                    <a:pt x="361" y="977"/>
                  </a:lnTo>
                  <a:lnTo>
                    <a:pt x="360" y="976"/>
                  </a:lnTo>
                  <a:lnTo>
                    <a:pt x="359" y="976"/>
                  </a:lnTo>
                  <a:lnTo>
                    <a:pt x="358" y="976"/>
                  </a:lnTo>
                  <a:lnTo>
                    <a:pt x="358" y="977"/>
                  </a:lnTo>
                  <a:lnTo>
                    <a:pt x="359" y="979"/>
                  </a:lnTo>
                  <a:lnTo>
                    <a:pt x="357" y="981"/>
                  </a:lnTo>
                  <a:lnTo>
                    <a:pt x="356" y="984"/>
                  </a:lnTo>
                  <a:lnTo>
                    <a:pt x="355" y="986"/>
                  </a:lnTo>
                  <a:lnTo>
                    <a:pt x="353" y="990"/>
                  </a:lnTo>
                  <a:lnTo>
                    <a:pt x="352" y="992"/>
                  </a:lnTo>
                  <a:lnTo>
                    <a:pt x="350" y="993"/>
                  </a:lnTo>
                  <a:lnTo>
                    <a:pt x="349" y="995"/>
                  </a:lnTo>
                  <a:lnTo>
                    <a:pt x="348" y="998"/>
                  </a:lnTo>
                  <a:lnTo>
                    <a:pt x="348" y="999"/>
                  </a:lnTo>
                  <a:lnTo>
                    <a:pt x="350" y="1001"/>
                  </a:lnTo>
                  <a:lnTo>
                    <a:pt x="352" y="1002"/>
                  </a:lnTo>
                  <a:lnTo>
                    <a:pt x="353" y="1004"/>
                  </a:lnTo>
                  <a:lnTo>
                    <a:pt x="355" y="1004"/>
                  </a:lnTo>
                  <a:lnTo>
                    <a:pt x="356" y="1007"/>
                  </a:lnTo>
                  <a:lnTo>
                    <a:pt x="358" y="1010"/>
                  </a:lnTo>
                  <a:lnTo>
                    <a:pt x="357" y="1013"/>
                  </a:lnTo>
                  <a:lnTo>
                    <a:pt x="356" y="1015"/>
                  </a:lnTo>
                  <a:lnTo>
                    <a:pt x="357" y="1016"/>
                  </a:lnTo>
                  <a:lnTo>
                    <a:pt x="358" y="1015"/>
                  </a:lnTo>
                  <a:lnTo>
                    <a:pt x="358" y="1012"/>
                  </a:lnTo>
                  <a:lnTo>
                    <a:pt x="359" y="1010"/>
                  </a:lnTo>
                  <a:lnTo>
                    <a:pt x="360" y="1010"/>
                  </a:lnTo>
                  <a:lnTo>
                    <a:pt x="359" y="1014"/>
                  </a:lnTo>
                  <a:lnTo>
                    <a:pt x="358" y="1017"/>
                  </a:lnTo>
                  <a:lnTo>
                    <a:pt x="358" y="1020"/>
                  </a:lnTo>
                  <a:lnTo>
                    <a:pt x="359" y="1020"/>
                  </a:lnTo>
                  <a:lnTo>
                    <a:pt x="358" y="1022"/>
                  </a:lnTo>
                  <a:lnTo>
                    <a:pt x="358" y="1025"/>
                  </a:lnTo>
                  <a:lnTo>
                    <a:pt x="360" y="1027"/>
                  </a:lnTo>
                  <a:lnTo>
                    <a:pt x="360" y="1028"/>
                  </a:lnTo>
                  <a:lnTo>
                    <a:pt x="361" y="1032"/>
                  </a:lnTo>
                  <a:lnTo>
                    <a:pt x="363" y="1032"/>
                  </a:lnTo>
                  <a:lnTo>
                    <a:pt x="365" y="1036"/>
                  </a:lnTo>
                  <a:lnTo>
                    <a:pt x="366" y="1038"/>
                  </a:lnTo>
                  <a:lnTo>
                    <a:pt x="368" y="1041"/>
                  </a:lnTo>
                  <a:lnTo>
                    <a:pt x="370" y="1044"/>
                  </a:lnTo>
                  <a:lnTo>
                    <a:pt x="371" y="1045"/>
                  </a:lnTo>
                  <a:lnTo>
                    <a:pt x="372" y="1046"/>
                  </a:lnTo>
                  <a:lnTo>
                    <a:pt x="370" y="1049"/>
                  </a:lnTo>
                  <a:lnTo>
                    <a:pt x="367" y="1051"/>
                  </a:lnTo>
                  <a:lnTo>
                    <a:pt x="366" y="1052"/>
                  </a:lnTo>
                  <a:lnTo>
                    <a:pt x="364" y="1055"/>
                  </a:lnTo>
                  <a:lnTo>
                    <a:pt x="363" y="1056"/>
                  </a:lnTo>
                  <a:lnTo>
                    <a:pt x="361" y="1057"/>
                  </a:lnTo>
                  <a:lnTo>
                    <a:pt x="358" y="1056"/>
                  </a:lnTo>
                  <a:lnTo>
                    <a:pt x="355" y="1055"/>
                  </a:lnTo>
                  <a:lnTo>
                    <a:pt x="355" y="1053"/>
                  </a:lnTo>
                  <a:lnTo>
                    <a:pt x="353" y="1050"/>
                  </a:lnTo>
                  <a:lnTo>
                    <a:pt x="352" y="1050"/>
                  </a:lnTo>
                  <a:lnTo>
                    <a:pt x="352" y="1049"/>
                  </a:lnTo>
                  <a:lnTo>
                    <a:pt x="349" y="1047"/>
                  </a:lnTo>
                  <a:lnTo>
                    <a:pt x="348" y="1046"/>
                  </a:lnTo>
                  <a:lnTo>
                    <a:pt x="347" y="1046"/>
                  </a:lnTo>
                  <a:lnTo>
                    <a:pt x="346" y="1046"/>
                  </a:lnTo>
                  <a:lnTo>
                    <a:pt x="346" y="1045"/>
                  </a:lnTo>
                  <a:lnTo>
                    <a:pt x="344" y="1045"/>
                  </a:lnTo>
                  <a:lnTo>
                    <a:pt x="344" y="1044"/>
                  </a:lnTo>
                  <a:lnTo>
                    <a:pt x="342" y="1043"/>
                  </a:lnTo>
                  <a:lnTo>
                    <a:pt x="341" y="1043"/>
                  </a:lnTo>
                  <a:lnTo>
                    <a:pt x="339" y="1043"/>
                  </a:lnTo>
                  <a:lnTo>
                    <a:pt x="338" y="1042"/>
                  </a:lnTo>
                  <a:lnTo>
                    <a:pt x="336" y="1041"/>
                  </a:lnTo>
                  <a:lnTo>
                    <a:pt x="334" y="1038"/>
                  </a:lnTo>
                  <a:lnTo>
                    <a:pt x="335" y="1036"/>
                  </a:lnTo>
                  <a:lnTo>
                    <a:pt x="335" y="1035"/>
                  </a:lnTo>
                  <a:lnTo>
                    <a:pt x="335" y="1033"/>
                  </a:lnTo>
                  <a:lnTo>
                    <a:pt x="333" y="1033"/>
                  </a:lnTo>
                  <a:lnTo>
                    <a:pt x="331" y="1033"/>
                  </a:lnTo>
                  <a:lnTo>
                    <a:pt x="329" y="1032"/>
                  </a:lnTo>
                  <a:lnTo>
                    <a:pt x="328" y="1031"/>
                  </a:lnTo>
                  <a:lnTo>
                    <a:pt x="327" y="1031"/>
                  </a:lnTo>
                  <a:lnTo>
                    <a:pt x="326" y="1030"/>
                  </a:lnTo>
                  <a:lnTo>
                    <a:pt x="325" y="1029"/>
                  </a:lnTo>
                  <a:lnTo>
                    <a:pt x="324" y="1029"/>
                  </a:lnTo>
                  <a:lnTo>
                    <a:pt x="323" y="1030"/>
                  </a:lnTo>
                  <a:lnTo>
                    <a:pt x="323" y="1031"/>
                  </a:lnTo>
                  <a:lnTo>
                    <a:pt x="322" y="1030"/>
                  </a:lnTo>
                  <a:lnTo>
                    <a:pt x="320" y="1030"/>
                  </a:lnTo>
                  <a:lnTo>
                    <a:pt x="318" y="1030"/>
                  </a:lnTo>
                  <a:lnTo>
                    <a:pt x="317" y="1030"/>
                  </a:lnTo>
                  <a:lnTo>
                    <a:pt x="316" y="1031"/>
                  </a:lnTo>
                  <a:lnTo>
                    <a:pt x="315" y="1032"/>
                  </a:lnTo>
                  <a:lnTo>
                    <a:pt x="314" y="1032"/>
                  </a:lnTo>
                  <a:lnTo>
                    <a:pt x="312" y="1033"/>
                  </a:lnTo>
                  <a:lnTo>
                    <a:pt x="311" y="1032"/>
                  </a:lnTo>
                  <a:lnTo>
                    <a:pt x="310" y="1032"/>
                  </a:lnTo>
                  <a:lnTo>
                    <a:pt x="310" y="1030"/>
                  </a:lnTo>
                  <a:lnTo>
                    <a:pt x="311" y="1030"/>
                  </a:lnTo>
                  <a:lnTo>
                    <a:pt x="309" y="1029"/>
                  </a:lnTo>
                  <a:lnTo>
                    <a:pt x="307" y="1028"/>
                  </a:lnTo>
                  <a:lnTo>
                    <a:pt x="305" y="1027"/>
                  </a:lnTo>
                  <a:lnTo>
                    <a:pt x="302" y="1026"/>
                  </a:lnTo>
                  <a:lnTo>
                    <a:pt x="301" y="1025"/>
                  </a:lnTo>
                  <a:lnTo>
                    <a:pt x="300" y="1024"/>
                  </a:lnTo>
                  <a:lnTo>
                    <a:pt x="298" y="1022"/>
                  </a:lnTo>
                  <a:lnTo>
                    <a:pt x="296" y="1023"/>
                  </a:lnTo>
                  <a:lnTo>
                    <a:pt x="295" y="1023"/>
                  </a:lnTo>
                  <a:lnTo>
                    <a:pt x="293" y="1021"/>
                  </a:lnTo>
                  <a:lnTo>
                    <a:pt x="290" y="1021"/>
                  </a:lnTo>
                  <a:lnTo>
                    <a:pt x="287" y="1022"/>
                  </a:lnTo>
                  <a:lnTo>
                    <a:pt x="286" y="1022"/>
                  </a:lnTo>
                  <a:lnTo>
                    <a:pt x="283" y="1021"/>
                  </a:lnTo>
                  <a:lnTo>
                    <a:pt x="282" y="1021"/>
                  </a:lnTo>
                  <a:lnTo>
                    <a:pt x="280" y="1020"/>
                  </a:lnTo>
                  <a:lnTo>
                    <a:pt x="279" y="1019"/>
                  </a:lnTo>
                  <a:lnTo>
                    <a:pt x="278" y="1019"/>
                  </a:lnTo>
                  <a:lnTo>
                    <a:pt x="276" y="1019"/>
                  </a:lnTo>
                  <a:lnTo>
                    <a:pt x="275" y="1018"/>
                  </a:lnTo>
                  <a:lnTo>
                    <a:pt x="274" y="1018"/>
                  </a:lnTo>
                  <a:lnTo>
                    <a:pt x="272" y="1017"/>
                  </a:lnTo>
                  <a:lnTo>
                    <a:pt x="270" y="1016"/>
                  </a:lnTo>
                  <a:lnTo>
                    <a:pt x="268" y="1016"/>
                  </a:lnTo>
                  <a:lnTo>
                    <a:pt x="265" y="1015"/>
                  </a:lnTo>
                  <a:lnTo>
                    <a:pt x="265" y="1015"/>
                  </a:lnTo>
                  <a:lnTo>
                    <a:pt x="263" y="1015"/>
                  </a:lnTo>
                  <a:lnTo>
                    <a:pt x="262" y="1016"/>
                  </a:lnTo>
                  <a:lnTo>
                    <a:pt x="261" y="1018"/>
                  </a:lnTo>
                  <a:lnTo>
                    <a:pt x="253" y="1011"/>
                  </a:lnTo>
                  <a:lnTo>
                    <a:pt x="246" y="1004"/>
                  </a:lnTo>
                  <a:lnTo>
                    <a:pt x="241" y="1000"/>
                  </a:lnTo>
                  <a:lnTo>
                    <a:pt x="238" y="1000"/>
                  </a:lnTo>
                  <a:lnTo>
                    <a:pt x="235" y="999"/>
                  </a:lnTo>
                  <a:lnTo>
                    <a:pt x="233" y="994"/>
                  </a:lnTo>
                  <a:lnTo>
                    <a:pt x="231" y="994"/>
                  </a:lnTo>
                  <a:lnTo>
                    <a:pt x="229" y="995"/>
                  </a:lnTo>
                  <a:lnTo>
                    <a:pt x="227" y="995"/>
                  </a:lnTo>
                  <a:lnTo>
                    <a:pt x="225" y="991"/>
                  </a:lnTo>
                  <a:lnTo>
                    <a:pt x="221" y="985"/>
                  </a:lnTo>
                  <a:lnTo>
                    <a:pt x="224" y="984"/>
                  </a:lnTo>
                  <a:lnTo>
                    <a:pt x="227" y="984"/>
                  </a:lnTo>
                  <a:lnTo>
                    <a:pt x="230" y="983"/>
                  </a:lnTo>
                  <a:lnTo>
                    <a:pt x="230" y="979"/>
                  </a:lnTo>
                  <a:lnTo>
                    <a:pt x="232" y="975"/>
                  </a:lnTo>
                  <a:lnTo>
                    <a:pt x="234" y="971"/>
                  </a:lnTo>
                  <a:lnTo>
                    <a:pt x="237" y="971"/>
                  </a:lnTo>
                  <a:lnTo>
                    <a:pt x="240" y="970"/>
                  </a:lnTo>
                  <a:lnTo>
                    <a:pt x="238" y="965"/>
                  </a:lnTo>
                  <a:lnTo>
                    <a:pt x="234" y="963"/>
                  </a:lnTo>
                  <a:lnTo>
                    <a:pt x="231" y="960"/>
                  </a:lnTo>
                  <a:lnTo>
                    <a:pt x="232" y="959"/>
                  </a:lnTo>
                  <a:lnTo>
                    <a:pt x="235" y="958"/>
                  </a:lnTo>
                  <a:lnTo>
                    <a:pt x="239" y="958"/>
                  </a:lnTo>
                  <a:lnTo>
                    <a:pt x="244" y="955"/>
                  </a:lnTo>
                  <a:lnTo>
                    <a:pt x="251" y="951"/>
                  </a:lnTo>
                  <a:lnTo>
                    <a:pt x="250" y="948"/>
                  </a:lnTo>
                  <a:lnTo>
                    <a:pt x="249" y="947"/>
                  </a:lnTo>
                  <a:lnTo>
                    <a:pt x="244" y="948"/>
                  </a:lnTo>
                  <a:lnTo>
                    <a:pt x="237" y="949"/>
                  </a:lnTo>
                  <a:lnTo>
                    <a:pt x="237" y="948"/>
                  </a:lnTo>
                  <a:lnTo>
                    <a:pt x="237" y="948"/>
                  </a:lnTo>
                  <a:lnTo>
                    <a:pt x="237" y="945"/>
                  </a:lnTo>
                  <a:lnTo>
                    <a:pt x="238" y="941"/>
                  </a:lnTo>
                  <a:lnTo>
                    <a:pt x="239" y="940"/>
                  </a:lnTo>
                  <a:lnTo>
                    <a:pt x="241" y="940"/>
                  </a:lnTo>
                  <a:lnTo>
                    <a:pt x="243" y="939"/>
                  </a:lnTo>
                  <a:lnTo>
                    <a:pt x="244" y="937"/>
                  </a:lnTo>
                  <a:lnTo>
                    <a:pt x="245" y="936"/>
                  </a:lnTo>
                  <a:lnTo>
                    <a:pt x="246" y="936"/>
                  </a:lnTo>
                  <a:lnTo>
                    <a:pt x="250" y="936"/>
                  </a:lnTo>
                  <a:lnTo>
                    <a:pt x="255" y="937"/>
                  </a:lnTo>
                  <a:lnTo>
                    <a:pt x="257" y="936"/>
                  </a:lnTo>
                  <a:lnTo>
                    <a:pt x="257" y="934"/>
                  </a:lnTo>
                  <a:lnTo>
                    <a:pt x="258" y="932"/>
                  </a:lnTo>
                  <a:lnTo>
                    <a:pt x="259" y="927"/>
                  </a:lnTo>
                  <a:lnTo>
                    <a:pt x="259" y="927"/>
                  </a:lnTo>
                  <a:lnTo>
                    <a:pt x="258" y="925"/>
                  </a:lnTo>
                  <a:lnTo>
                    <a:pt x="257" y="924"/>
                  </a:lnTo>
                  <a:lnTo>
                    <a:pt x="257" y="922"/>
                  </a:lnTo>
                  <a:lnTo>
                    <a:pt x="256" y="922"/>
                  </a:lnTo>
                  <a:lnTo>
                    <a:pt x="256" y="921"/>
                  </a:lnTo>
                  <a:lnTo>
                    <a:pt x="256" y="919"/>
                  </a:lnTo>
                  <a:lnTo>
                    <a:pt x="256" y="918"/>
                  </a:lnTo>
                  <a:lnTo>
                    <a:pt x="257" y="918"/>
                  </a:lnTo>
                  <a:lnTo>
                    <a:pt x="259" y="918"/>
                  </a:lnTo>
                  <a:lnTo>
                    <a:pt x="260" y="916"/>
                  </a:lnTo>
                  <a:lnTo>
                    <a:pt x="258" y="916"/>
                  </a:lnTo>
                  <a:lnTo>
                    <a:pt x="257" y="915"/>
                  </a:lnTo>
                  <a:lnTo>
                    <a:pt x="256" y="913"/>
                  </a:lnTo>
                  <a:lnTo>
                    <a:pt x="257" y="913"/>
                  </a:lnTo>
                  <a:lnTo>
                    <a:pt x="259" y="911"/>
                  </a:lnTo>
                  <a:lnTo>
                    <a:pt x="260" y="910"/>
                  </a:lnTo>
                  <a:lnTo>
                    <a:pt x="261" y="909"/>
                  </a:lnTo>
                  <a:lnTo>
                    <a:pt x="262" y="907"/>
                  </a:lnTo>
                  <a:lnTo>
                    <a:pt x="261" y="906"/>
                  </a:lnTo>
                  <a:lnTo>
                    <a:pt x="260" y="905"/>
                  </a:lnTo>
                  <a:lnTo>
                    <a:pt x="260" y="903"/>
                  </a:lnTo>
                  <a:lnTo>
                    <a:pt x="261" y="903"/>
                  </a:lnTo>
                  <a:lnTo>
                    <a:pt x="260" y="901"/>
                  </a:lnTo>
                  <a:lnTo>
                    <a:pt x="259" y="903"/>
                  </a:lnTo>
                  <a:lnTo>
                    <a:pt x="258" y="903"/>
                  </a:lnTo>
                  <a:lnTo>
                    <a:pt x="257" y="903"/>
                  </a:lnTo>
                  <a:lnTo>
                    <a:pt x="254" y="901"/>
                  </a:lnTo>
                  <a:lnTo>
                    <a:pt x="254" y="900"/>
                  </a:lnTo>
                  <a:lnTo>
                    <a:pt x="251" y="899"/>
                  </a:lnTo>
                  <a:lnTo>
                    <a:pt x="250" y="898"/>
                  </a:lnTo>
                  <a:lnTo>
                    <a:pt x="248" y="897"/>
                  </a:lnTo>
                  <a:lnTo>
                    <a:pt x="246" y="897"/>
                  </a:lnTo>
                  <a:lnTo>
                    <a:pt x="245" y="897"/>
                  </a:lnTo>
                  <a:lnTo>
                    <a:pt x="242" y="895"/>
                  </a:lnTo>
                  <a:lnTo>
                    <a:pt x="239" y="895"/>
                  </a:lnTo>
                  <a:lnTo>
                    <a:pt x="238" y="892"/>
                  </a:lnTo>
                  <a:lnTo>
                    <a:pt x="236" y="893"/>
                  </a:lnTo>
                  <a:lnTo>
                    <a:pt x="236" y="894"/>
                  </a:lnTo>
                  <a:lnTo>
                    <a:pt x="235" y="895"/>
                  </a:lnTo>
                  <a:lnTo>
                    <a:pt x="233" y="895"/>
                  </a:lnTo>
                  <a:lnTo>
                    <a:pt x="232" y="893"/>
                  </a:lnTo>
                  <a:lnTo>
                    <a:pt x="230" y="892"/>
                  </a:lnTo>
                  <a:lnTo>
                    <a:pt x="230" y="891"/>
                  </a:lnTo>
                  <a:lnTo>
                    <a:pt x="229" y="890"/>
                  </a:lnTo>
                  <a:lnTo>
                    <a:pt x="229" y="889"/>
                  </a:lnTo>
                  <a:lnTo>
                    <a:pt x="227" y="887"/>
                  </a:lnTo>
                  <a:lnTo>
                    <a:pt x="226" y="885"/>
                  </a:lnTo>
                  <a:lnTo>
                    <a:pt x="224" y="886"/>
                  </a:lnTo>
                  <a:lnTo>
                    <a:pt x="221" y="887"/>
                  </a:lnTo>
                  <a:lnTo>
                    <a:pt x="220" y="887"/>
                  </a:lnTo>
                  <a:lnTo>
                    <a:pt x="218" y="888"/>
                  </a:lnTo>
                  <a:lnTo>
                    <a:pt x="215" y="889"/>
                  </a:lnTo>
                  <a:lnTo>
                    <a:pt x="214" y="888"/>
                  </a:lnTo>
                  <a:lnTo>
                    <a:pt x="214" y="888"/>
                  </a:lnTo>
                  <a:lnTo>
                    <a:pt x="212" y="888"/>
                  </a:lnTo>
                  <a:lnTo>
                    <a:pt x="209" y="886"/>
                  </a:lnTo>
                  <a:lnTo>
                    <a:pt x="208" y="885"/>
                  </a:lnTo>
                  <a:lnTo>
                    <a:pt x="205" y="886"/>
                  </a:lnTo>
                  <a:lnTo>
                    <a:pt x="204" y="887"/>
                  </a:lnTo>
                  <a:lnTo>
                    <a:pt x="202" y="885"/>
                  </a:lnTo>
                  <a:lnTo>
                    <a:pt x="201" y="884"/>
                  </a:lnTo>
                  <a:lnTo>
                    <a:pt x="200" y="882"/>
                  </a:lnTo>
                  <a:lnTo>
                    <a:pt x="201" y="880"/>
                  </a:lnTo>
                  <a:lnTo>
                    <a:pt x="200" y="878"/>
                  </a:lnTo>
                  <a:lnTo>
                    <a:pt x="199" y="876"/>
                  </a:lnTo>
                  <a:lnTo>
                    <a:pt x="199" y="872"/>
                  </a:lnTo>
                  <a:lnTo>
                    <a:pt x="197" y="872"/>
                  </a:lnTo>
                  <a:lnTo>
                    <a:pt x="197" y="869"/>
                  </a:lnTo>
                  <a:lnTo>
                    <a:pt x="194" y="869"/>
                  </a:lnTo>
                  <a:lnTo>
                    <a:pt x="191" y="870"/>
                  </a:lnTo>
                  <a:lnTo>
                    <a:pt x="191" y="869"/>
                  </a:lnTo>
                  <a:lnTo>
                    <a:pt x="187" y="869"/>
                  </a:lnTo>
                  <a:lnTo>
                    <a:pt x="185" y="866"/>
                  </a:lnTo>
                  <a:lnTo>
                    <a:pt x="185" y="862"/>
                  </a:lnTo>
                  <a:lnTo>
                    <a:pt x="184" y="860"/>
                  </a:lnTo>
                  <a:lnTo>
                    <a:pt x="186" y="859"/>
                  </a:lnTo>
                  <a:lnTo>
                    <a:pt x="188" y="859"/>
                  </a:lnTo>
                  <a:lnTo>
                    <a:pt x="188" y="856"/>
                  </a:lnTo>
                  <a:lnTo>
                    <a:pt x="186" y="855"/>
                  </a:lnTo>
                  <a:lnTo>
                    <a:pt x="184" y="853"/>
                  </a:lnTo>
                  <a:lnTo>
                    <a:pt x="184" y="852"/>
                  </a:lnTo>
                  <a:lnTo>
                    <a:pt x="182" y="848"/>
                  </a:lnTo>
                  <a:lnTo>
                    <a:pt x="180" y="847"/>
                  </a:lnTo>
                  <a:lnTo>
                    <a:pt x="179" y="844"/>
                  </a:lnTo>
                  <a:lnTo>
                    <a:pt x="176" y="846"/>
                  </a:lnTo>
                  <a:lnTo>
                    <a:pt x="172" y="845"/>
                  </a:lnTo>
                  <a:lnTo>
                    <a:pt x="168" y="847"/>
                  </a:lnTo>
                  <a:lnTo>
                    <a:pt x="165" y="847"/>
                  </a:lnTo>
                  <a:lnTo>
                    <a:pt x="162" y="845"/>
                  </a:lnTo>
                  <a:lnTo>
                    <a:pt x="161" y="847"/>
                  </a:lnTo>
                  <a:lnTo>
                    <a:pt x="160" y="850"/>
                  </a:lnTo>
                  <a:lnTo>
                    <a:pt x="158" y="852"/>
                  </a:lnTo>
                  <a:lnTo>
                    <a:pt x="156" y="851"/>
                  </a:lnTo>
                  <a:lnTo>
                    <a:pt x="154" y="850"/>
                  </a:lnTo>
                  <a:close/>
                  <a:moveTo>
                    <a:pt x="1584" y="820"/>
                  </a:moveTo>
                  <a:lnTo>
                    <a:pt x="1587" y="824"/>
                  </a:lnTo>
                  <a:lnTo>
                    <a:pt x="1589" y="830"/>
                  </a:lnTo>
                  <a:lnTo>
                    <a:pt x="1590" y="835"/>
                  </a:lnTo>
                  <a:lnTo>
                    <a:pt x="1591" y="842"/>
                  </a:lnTo>
                  <a:lnTo>
                    <a:pt x="1589" y="846"/>
                  </a:lnTo>
                  <a:lnTo>
                    <a:pt x="1588" y="853"/>
                  </a:lnTo>
                  <a:lnTo>
                    <a:pt x="1588" y="861"/>
                  </a:lnTo>
                  <a:lnTo>
                    <a:pt x="1589" y="868"/>
                  </a:lnTo>
                  <a:lnTo>
                    <a:pt x="1593" y="876"/>
                  </a:lnTo>
                  <a:lnTo>
                    <a:pt x="1597" y="889"/>
                  </a:lnTo>
                  <a:lnTo>
                    <a:pt x="1602" y="904"/>
                  </a:lnTo>
                  <a:lnTo>
                    <a:pt x="1609" y="919"/>
                  </a:lnTo>
                  <a:lnTo>
                    <a:pt x="1601" y="913"/>
                  </a:lnTo>
                  <a:lnTo>
                    <a:pt x="1596" y="909"/>
                  </a:lnTo>
                  <a:lnTo>
                    <a:pt x="1591" y="909"/>
                  </a:lnTo>
                  <a:lnTo>
                    <a:pt x="1589" y="909"/>
                  </a:lnTo>
                  <a:lnTo>
                    <a:pt x="1587" y="911"/>
                  </a:lnTo>
                  <a:lnTo>
                    <a:pt x="1584" y="921"/>
                  </a:lnTo>
                  <a:lnTo>
                    <a:pt x="1582" y="930"/>
                  </a:lnTo>
                  <a:lnTo>
                    <a:pt x="1582" y="935"/>
                  </a:lnTo>
                  <a:lnTo>
                    <a:pt x="1583" y="943"/>
                  </a:lnTo>
                  <a:lnTo>
                    <a:pt x="1585" y="945"/>
                  </a:lnTo>
                  <a:lnTo>
                    <a:pt x="1588" y="953"/>
                  </a:lnTo>
                  <a:lnTo>
                    <a:pt x="1592" y="955"/>
                  </a:lnTo>
                  <a:lnTo>
                    <a:pt x="1594" y="960"/>
                  </a:lnTo>
                  <a:lnTo>
                    <a:pt x="1592" y="971"/>
                  </a:lnTo>
                  <a:lnTo>
                    <a:pt x="1589" y="960"/>
                  </a:lnTo>
                  <a:lnTo>
                    <a:pt x="1583" y="958"/>
                  </a:lnTo>
                  <a:lnTo>
                    <a:pt x="1582" y="958"/>
                  </a:lnTo>
                  <a:lnTo>
                    <a:pt x="1580" y="960"/>
                  </a:lnTo>
                  <a:lnTo>
                    <a:pt x="1578" y="965"/>
                  </a:lnTo>
                  <a:lnTo>
                    <a:pt x="1574" y="973"/>
                  </a:lnTo>
                  <a:lnTo>
                    <a:pt x="1572" y="969"/>
                  </a:lnTo>
                  <a:lnTo>
                    <a:pt x="1571" y="961"/>
                  </a:lnTo>
                  <a:lnTo>
                    <a:pt x="1574" y="951"/>
                  </a:lnTo>
                  <a:lnTo>
                    <a:pt x="1572" y="943"/>
                  </a:lnTo>
                  <a:lnTo>
                    <a:pt x="1573" y="939"/>
                  </a:lnTo>
                  <a:lnTo>
                    <a:pt x="1576" y="934"/>
                  </a:lnTo>
                  <a:lnTo>
                    <a:pt x="1576" y="928"/>
                  </a:lnTo>
                  <a:lnTo>
                    <a:pt x="1574" y="924"/>
                  </a:lnTo>
                  <a:lnTo>
                    <a:pt x="1573" y="919"/>
                  </a:lnTo>
                  <a:lnTo>
                    <a:pt x="1572" y="918"/>
                  </a:lnTo>
                  <a:lnTo>
                    <a:pt x="1575" y="915"/>
                  </a:lnTo>
                  <a:lnTo>
                    <a:pt x="1576" y="907"/>
                  </a:lnTo>
                  <a:lnTo>
                    <a:pt x="1577" y="900"/>
                  </a:lnTo>
                  <a:lnTo>
                    <a:pt x="1577" y="888"/>
                  </a:lnTo>
                  <a:lnTo>
                    <a:pt x="1578" y="876"/>
                  </a:lnTo>
                  <a:lnTo>
                    <a:pt x="1577" y="869"/>
                  </a:lnTo>
                  <a:lnTo>
                    <a:pt x="1576" y="865"/>
                  </a:lnTo>
                  <a:lnTo>
                    <a:pt x="1571" y="857"/>
                  </a:lnTo>
                  <a:lnTo>
                    <a:pt x="1570" y="848"/>
                  </a:lnTo>
                  <a:lnTo>
                    <a:pt x="1571" y="846"/>
                  </a:lnTo>
                  <a:lnTo>
                    <a:pt x="1573" y="840"/>
                  </a:lnTo>
                  <a:lnTo>
                    <a:pt x="1574" y="832"/>
                  </a:lnTo>
                  <a:lnTo>
                    <a:pt x="1572" y="828"/>
                  </a:lnTo>
                  <a:lnTo>
                    <a:pt x="1573" y="826"/>
                  </a:lnTo>
                  <a:lnTo>
                    <a:pt x="1575" y="825"/>
                  </a:lnTo>
                  <a:lnTo>
                    <a:pt x="1579" y="825"/>
                  </a:lnTo>
                  <a:lnTo>
                    <a:pt x="1584" y="82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4" name="Freeform 76"/>
            <p:cNvSpPr>
              <a:spLocks/>
            </p:cNvSpPr>
            <p:nvPr/>
          </p:nvSpPr>
          <p:spPr bwMode="auto">
            <a:xfrm>
              <a:off x="4725362" y="5202237"/>
              <a:ext cx="195263" cy="138112"/>
            </a:xfrm>
            <a:custGeom>
              <a:avLst/>
              <a:gdLst/>
              <a:ahLst/>
              <a:cxnLst>
                <a:cxn ang="0">
                  <a:pos x="69" y="52"/>
                </a:cxn>
                <a:cxn ang="0">
                  <a:pos x="63" y="55"/>
                </a:cxn>
                <a:cxn ang="0">
                  <a:pos x="49" y="55"/>
                </a:cxn>
                <a:cxn ang="0">
                  <a:pos x="35" y="56"/>
                </a:cxn>
                <a:cxn ang="0">
                  <a:pos x="36" y="69"/>
                </a:cxn>
                <a:cxn ang="0">
                  <a:pos x="35" y="73"/>
                </a:cxn>
                <a:cxn ang="0">
                  <a:pos x="28" y="69"/>
                </a:cxn>
                <a:cxn ang="0">
                  <a:pos x="20" y="70"/>
                </a:cxn>
                <a:cxn ang="0">
                  <a:pos x="15" y="73"/>
                </a:cxn>
                <a:cxn ang="0">
                  <a:pos x="11" y="71"/>
                </a:cxn>
                <a:cxn ang="0">
                  <a:pos x="6" y="65"/>
                </a:cxn>
                <a:cxn ang="0">
                  <a:pos x="2" y="63"/>
                </a:cxn>
                <a:cxn ang="0">
                  <a:pos x="0" y="62"/>
                </a:cxn>
                <a:cxn ang="0">
                  <a:pos x="2" y="59"/>
                </a:cxn>
                <a:cxn ang="0">
                  <a:pos x="4" y="49"/>
                </a:cxn>
                <a:cxn ang="0">
                  <a:pos x="5" y="43"/>
                </a:cxn>
                <a:cxn ang="0">
                  <a:pos x="9" y="42"/>
                </a:cxn>
                <a:cxn ang="0">
                  <a:pos x="14" y="38"/>
                </a:cxn>
                <a:cxn ang="0">
                  <a:pos x="17" y="24"/>
                </a:cxn>
                <a:cxn ang="0">
                  <a:pos x="21" y="22"/>
                </a:cxn>
                <a:cxn ang="0">
                  <a:pos x="26" y="26"/>
                </a:cxn>
                <a:cxn ang="0">
                  <a:pos x="30" y="24"/>
                </a:cxn>
                <a:cxn ang="0">
                  <a:pos x="35" y="15"/>
                </a:cxn>
                <a:cxn ang="0">
                  <a:pos x="40" y="10"/>
                </a:cxn>
                <a:cxn ang="0">
                  <a:pos x="45" y="13"/>
                </a:cxn>
                <a:cxn ang="0">
                  <a:pos x="48" y="8"/>
                </a:cxn>
                <a:cxn ang="0">
                  <a:pos x="56" y="4"/>
                </a:cxn>
                <a:cxn ang="0">
                  <a:pos x="65" y="0"/>
                </a:cxn>
                <a:cxn ang="0">
                  <a:pos x="69" y="1"/>
                </a:cxn>
                <a:cxn ang="0">
                  <a:pos x="74" y="6"/>
                </a:cxn>
                <a:cxn ang="0">
                  <a:pos x="77" y="13"/>
                </a:cxn>
                <a:cxn ang="0">
                  <a:pos x="82" y="18"/>
                </a:cxn>
                <a:cxn ang="0">
                  <a:pos x="86" y="22"/>
                </a:cxn>
                <a:cxn ang="0">
                  <a:pos x="84" y="26"/>
                </a:cxn>
                <a:cxn ang="0">
                  <a:pos x="90" y="32"/>
                </a:cxn>
                <a:cxn ang="0">
                  <a:pos x="95" y="33"/>
                </a:cxn>
                <a:cxn ang="0">
                  <a:pos x="102" y="39"/>
                </a:cxn>
                <a:cxn ang="0">
                  <a:pos x="101" y="45"/>
                </a:cxn>
                <a:cxn ang="0">
                  <a:pos x="97" y="49"/>
                </a:cxn>
                <a:cxn ang="0">
                  <a:pos x="90" y="49"/>
                </a:cxn>
                <a:cxn ang="0">
                  <a:pos x="86" y="54"/>
                </a:cxn>
                <a:cxn ang="0">
                  <a:pos x="84" y="55"/>
                </a:cxn>
                <a:cxn ang="0">
                  <a:pos x="78" y="54"/>
                </a:cxn>
              </a:cxnLst>
              <a:rect l="0" t="0" r="r" b="b"/>
              <a:pathLst>
                <a:path w="102" h="73">
                  <a:moveTo>
                    <a:pt x="73" y="53"/>
                  </a:moveTo>
                  <a:lnTo>
                    <a:pt x="69" y="52"/>
                  </a:lnTo>
                  <a:lnTo>
                    <a:pt x="68" y="52"/>
                  </a:lnTo>
                  <a:lnTo>
                    <a:pt x="63" y="55"/>
                  </a:lnTo>
                  <a:lnTo>
                    <a:pt x="54" y="55"/>
                  </a:lnTo>
                  <a:lnTo>
                    <a:pt x="49" y="55"/>
                  </a:lnTo>
                  <a:lnTo>
                    <a:pt x="37" y="55"/>
                  </a:lnTo>
                  <a:lnTo>
                    <a:pt x="35" y="56"/>
                  </a:lnTo>
                  <a:lnTo>
                    <a:pt x="35" y="58"/>
                  </a:lnTo>
                  <a:lnTo>
                    <a:pt x="36" y="69"/>
                  </a:lnTo>
                  <a:lnTo>
                    <a:pt x="36" y="72"/>
                  </a:lnTo>
                  <a:lnTo>
                    <a:pt x="35" y="73"/>
                  </a:lnTo>
                  <a:lnTo>
                    <a:pt x="32" y="70"/>
                  </a:lnTo>
                  <a:lnTo>
                    <a:pt x="28" y="69"/>
                  </a:lnTo>
                  <a:lnTo>
                    <a:pt x="23" y="70"/>
                  </a:lnTo>
                  <a:lnTo>
                    <a:pt x="20" y="70"/>
                  </a:lnTo>
                  <a:lnTo>
                    <a:pt x="17" y="72"/>
                  </a:lnTo>
                  <a:lnTo>
                    <a:pt x="15" y="73"/>
                  </a:lnTo>
                  <a:lnTo>
                    <a:pt x="13" y="72"/>
                  </a:lnTo>
                  <a:lnTo>
                    <a:pt x="11" y="71"/>
                  </a:lnTo>
                  <a:lnTo>
                    <a:pt x="8" y="68"/>
                  </a:lnTo>
                  <a:lnTo>
                    <a:pt x="6" y="65"/>
                  </a:lnTo>
                  <a:lnTo>
                    <a:pt x="5" y="63"/>
                  </a:lnTo>
                  <a:lnTo>
                    <a:pt x="2" y="63"/>
                  </a:lnTo>
                  <a:lnTo>
                    <a:pt x="0" y="63"/>
                  </a:lnTo>
                  <a:lnTo>
                    <a:pt x="0" y="62"/>
                  </a:lnTo>
                  <a:lnTo>
                    <a:pt x="1" y="61"/>
                  </a:lnTo>
                  <a:lnTo>
                    <a:pt x="2" y="59"/>
                  </a:lnTo>
                  <a:lnTo>
                    <a:pt x="3" y="54"/>
                  </a:lnTo>
                  <a:lnTo>
                    <a:pt x="4" y="49"/>
                  </a:lnTo>
                  <a:lnTo>
                    <a:pt x="4" y="44"/>
                  </a:lnTo>
                  <a:lnTo>
                    <a:pt x="5" y="43"/>
                  </a:lnTo>
                  <a:lnTo>
                    <a:pt x="6" y="43"/>
                  </a:lnTo>
                  <a:lnTo>
                    <a:pt x="9" y="42"/>
                  </a:lnTo>
                  <a:lnTo>
                    <a:pt x="12" y="40"/>
                  </a:lnTo>
                  <a:lnTo>
                    <a:pt x="14" y="38"/>
                  </a:lnTo>
                  <a:lnTo>
                    <a:pt x="15" y="32"/>
                  </a:lnTo>
                  <a:lnTo>
                    <a:pt x="17" y="24"/>
                  </a:lnTo>
                  <a:lnTo>
                    <a:pt x="20" y="22"/>
                  </a:lnTo>
                  <a:lnTo>
                    <a:pt x="21" y="22"/>
                  </a:lnTo>
                  <a:lnTo>
                    <a:pt x="23" y="24"/>
                  </a:lnTo>
                  <a:lnTo>
                    <a:pt x="26" y="26"/>
                  </a:lnTo>
                  <a:lnTo>
                    <a:pt x="29" y="25"/>
                  </a:lnTo>
                  <a:lnTo>
                    <a:pt x="30" y="24"/>
                  </a:lnTo>
                  <a:lnTo>
                    <a:pt x="32" y="19"/>
                  </a:lnTo>
                  <a:lnTo>
                    <a:pt x="35" y="15"/>
                  </a:lnTo>
                  <a:lnTo>
                    <a:pt x="39" y="11"/>
                  </a:lnTo>
                  <a:lnTo>
                    <a:pt x="40" y="10"/>
                  </a:lnTo>
                  <a:lnTo>
                    <a:pt x="43" y="12"/>
                  </a:lnTo>
                  <a:lnTo>
                    <a:pt x="45" y="13"/>
                  </a:lnTo>
                  <a:lnTo>
                    <a:pt x="47" y="13"/>
                  </a:lnTo>
                  <a:lnTo>
                    <a:pt x="48" y="8"/>
                  </a:lnTo>
                  <a:lnTo>
                    <a:pt x="50" y="7"/>
                  </a:lnTo>
                  <a:lnTo>
                    <a:pt x="56" y="4"/>
                  </a:lnTo>
                  <a:lnTo>
                    <a:pt x="63" y="0"/>
                  </a:lnTo>
                  <a:lnTo>
                    <a:pt x="65" y="0"/>
                  </a:lnTo>
                  <a:lnTo>
                    <a:pt x="67" y="0"/>
                  </a:lnTo>
                  <a:lnTo>
                    <a:pt x="69" y="1"/>
                  </a:lnTo>
                  <a:lnTo>
                    <a:pt x="75" y="1"/>
                  </a:lnTo>
                  <a:lnTo>
                    <a:pt x="74" y="6"/>
                  </a:lnTo>
                  <a:lnTo>
                    <a:pt x="74" y="8"/>
                  </a:lnTo>
                  <a:lnTo>
                    <a:pt x="77" y="13"/>
                  </a:lnTo>
                  <a:lnTo>
                    <a:pt x="80" y="16"/>
                  </a:lnTo>
                  <a:lnTo>
                    <a:pt x="82" y="18"/>
                  </a:lnTo>
                  <a:lnTo>
                    <a:pt x="84" y="21"/>
                  </a:lnTo>
                  <a:lnTo>
                    <a:pt x="86" y="22"/>
                  </a:lnTo>
                  <a:lnTo>
                    <a:pt x="86" y="24"/>
                  </a:lnTo>
                  <a:lnTo>
                    <a:pt x="84" y="26"/>
                  </a:lnTo>
                  <a:lnTo>
                    <a:pt x="84" y="27"/>
                  </a:lnTo>
                  <a:lnTo>
                    <a:pt x="90" y="32"/>
                  </a:lnTo>
                  <a:lnTo>
                    <a:pt x="93" y="33"/>
                  </a:lnTo>
                  <a:lnTo>
                    <a:pt x="95" y="33"/>
                  </a:lnTo>
                  <a:lnTo>
                    <a:pt x="98" y="33"/>
                  </a:lnTo>
                  <a:lnTo>
                    <a:pt x="102" y="39"/>
                  </a:lnTo>
                  <a:lnTo>
                    <a:pt x="102" y="41"/>
                  </a:lnTo>
                  <a:lnTo>
                    <a:pt x="101" y="45"/>
                  </a:lnTo>
                  <a:lnTo>
                    <a:pt x="99" y="48"/>
                  </a:lnTo>
                  <a:lnTo>
                    <a:pt x="97" y="49"/>
                  </a:lnTo>
                  <a:lnTo>
                    <a:pt x="93" y="48"/>
                  </a:lnTo>
                  <a:lnTo>
                    <a:pt x="90" y="49"/>
                  </a:lnTo>
                  <a:lnTo>
                    <a:pt x="88" y="50"/>
                  </a:lnTo>
                  <a:lnTo>
                    <a:pt x="86" y="54"/>
                  </a:lnTo>
                  <a:lnTo>
                    <a:pt x="84" y="55"/>
                  </a:lnTo>
                  <a:lnTo>
                    <a:pt x="84" y="55"/>
                  </a:lnTo>
                  <a:lnTo>
                    <a:pt x="82" y="55"/>
                  </a:lnTo>
                  <a:lnTo>
                    <a:pt x="78" y="54"/>
                  </a:lnTo>
                  <a:lnTo>
                    <a:pt x="73" y="5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5" name="Freeform 77"/>
            <p:cNvSpPr>
              <a:spLocks/>
            </p:cNvSpPr>
            <p:nvPr/>
          </p:nvSpPr>
          <p:spPr bwMode="auto">
            <a:xfrm>
              <a:off x="5336550" y="4421188"/>
              <a:ext cx="41276" cy="96837"/>
            </a:xfrm>
            <a:custGeom>
              <a:avLst/>
              <a:gdLst/>
              <a:ahLst/>
              <a:cxnLst>
                <a:cxn ang="0">
                  <a:pos x="11" y="51"/>
                </a:cxn>
                <a:cxn ang="0">
                  <a:pos x="10" y="51"/>
                </a:cxn>
                <a:cxn ang="0">
                  <a:pos x="9" y="47"/>
                </a:cxn>
                <a:cxn ang="0">
                  <a:pos x="6" y="44"/>
                </a:cxn>
                <a:cxn ang="0">
                  <a:pos x="1" y="39"/>
                </a:cxn>
                <a:cxn ang="0">
                  <a:pos x="1" y="39"/>
                </a:cxn>
                <a:cxn ang="0">
                  <a:pos x="2" y="39"/>
                </a:cxn>
                <a:cxn ang="0">
                  <a:pos x="2" y="37"/>
                </a:cxn>
                <a:cxn ang="0">
                  <a:pos x="0" y="34"/>
                </a:cxn>
                <a:cxn ang="0">
                  <a:pos x="3" y="29"/>
                </a:cxn>
                <a:cxn ang="0">
                  <a:pos x="2" y="28"/>
                </a:cxn>
                <a:cxn ang="0">
                  <a:pos x="3" y="23"/>
                </a:cxn>
                <a:cxn ang="0">
                  <a:pos x="1" y="21"/>
                </a:cxn>
                <a:cxn ang="0">
                  <a:pos x="2" y="18"/>
                </a:cxn>
                <a:cxn ang="0">
                  <a:pos x="4" y="17"/>
                </a:cxn>
                <a:cxn ang="0">
                  <a:pos x="4" y="14"/>
                </a:cxn>
                <a:cxn ang="0">
                  <a:pos x="2" y="13"/>
                </a:cxn>
                <a:cxn ang="0">
                  <a:pos x="1" y="12"/>
                </a:cxn>
                <a:cxn ang="0">
                  <a:pos x="1" y="10"/>
                </a:cxn>
                <a:cxn ang="0">
                  <a:pos x="0" y="6"/>
                </a:cxn>
                <a:cxn ang="0">
                  <a:pos x="2" y="2"/>
                </a:cxn>
                <a:cxn ang="0">
                  <a:pos x="3" y="0"/>
                </a:cxn>
                <a:cxn ang="0">
                  <a:pos x="7" y="1"/>
                </a:cxn>
                <a:cxn ang="0">
                  <a:pos x="9" y="1"/>
                </a:cxn>
                <a:cxn ang="0">
                  <a:pos x="10" y="1"/>
                </a:cxn>
                <a:cxn ang="0">
                  <a:pos x="12" y="4"/>
                </a:cxn>
                <a:cxn ang="0">
                  <a:pos x="16" y="11"/>
                </a:cxn>
                <a:cxn ang="0">
                  <a:pos x="16" y="12"/>
                </a:cxn>
                <a:cxn ang="0">
                  <a:pos x="17" y="14"/>
                </a:cxn>
                <a:cxn ang="0">
                  <a:pos x="16" y="17"/>
                </a:cxn>
                <a:cxn ang="0">
                  <a:pos x="16" y="22"/>
                </a:cxn>
                <a:cxn ang="0">
                  <a:pos x="18" y="27"/>
                </a:cxn>
                <a:cxn ang="0">
                  <a:pos x="22" y="32"/>
                </a:cxn>
                <a:cxn ang="0">
                  <a:pos x="22" y="32"/>
                </a:cxn>
                <a:cxn ang="0">
                  <a:pos x="19" y="38"/>
                </a:cxn>
                <a:cxn ang="0">
                  <a:pos x="17" y="41"/>
                </a:cxn>
                <a:cxn ang="0">
                  <a:pos x="14" y="45"/>
                </a:cxn>
                <a:cxn ang="0">
                  <a:pos x="11" y="51"/>
                </a:cxn>
              </a:cxnLst>
              <a:rect l="0" t="0" r="r" b="b"/>
              <a:pathLst>
                <a:path w="22" h="51">
                  <a:moveTo>
                    <a:pt x="11" y="51"/>
                  </a:moveTo>
                  <a:lnTo>
                    <a:pt x="10" y="51"/>
                  </a:lnTo>
                  <a:lnTo>
                    <a:pt x="9" y="47"/>
                  </a:lnTo>
                  <a:lnTo>
                    <a:pt x="6" y="44"/>
                  </a:lnTo>
                  <a:lnTo>
                    <a:pt x="1" y="39"/>
                  </a:lnTo>
                  <a:lnTo>
                    <a:pt x="1" y="39"/>
                  </a:lnTo>
                  <a:lnTo>
                    <a:pt x="2" y="39"/>
                  </a:lnTo>
                  <a:lnTo>
                    <a:pt x="2" y="37"/>
                  </a:lnTo>
                  <a:lnTo>
                    <a:pt x="0" y="34"/>
                  </a:lnTo>
                  <a:lnTo>
                    <a:pt x="3" y="29"/>
                  </a:lnTo>
                  <a:lnTo>
                    <a:pt x="2" y="28"/>
                  </a:lnTo>
                  <a:lnTo>
                    <a:pt x="3" y="23"/>
                  </a:lnTo>
                  <a:lnTo>
                    <a:pt x="1" y="21"/>
                  </a:lnTo>
                  <a:lnTo>
                    <a:pt x="2" y="18"/>
                  </a:lnTo>
                  <a:lnTo>
                    <a:pt x="4" y="17"/>
                  </a:lnTo>
                  <a:lnTo>
                    <a:pt x="4" y="14"/>
                  </a:lnTo>
                  <a:lnTo>
                    <a:pt x="2" y="13"/>
                  </a:lnTo>
                  <a:lnTo>
                    <a:pt x="1" y="12"/>
                  </a:lnTo>
                  <a:lnTo>
                    <a:pt x="1" y="10"/>
                  </a:lnTo>
                  <a:lnTo>
                    <a:pt x="0" y="6"/>
                  </a:lnTo>
                  <a:lnTo>
                    <a:pt x="2" y="2"/>
                  </a:lnTo>
                  <a:lnTo>
                    <a:pt x="3" y="0"/>
                  </a:lnTo>
                  <a:lnTo>
                    <a:pt x="7" y="1"/>
                  </a:lnTo>
                  <a:lnTo>
                    <a:pt x="9" y="1"/>
                  </a:lnTo>
                  <a:lnTo>
                    <a:pt x="10" y="1"/>
                  </a:lnTo>
                  <a:lnTo>
                    <a:pt x="12" y="4"/>
                  </a:lnTo>
                  <a:lnTo>
                    <a:pt x="16" y="11"/>
                  </a:lnTo>
                  <a:lnTo>
                    <a:pt x="16" y="12"/>
                  </a:lnTo>
                  <a:lnTo>
                    <a:pt x="17" y="14"/>
                  </a:lnTo>
                  <a:lnTo>
                    <a:pt x="16" y="17"/>
                  </a:lnTo>
                  <a:lnTo>
                    <a:pt x="16" y="22"/>
                  </a:lnTo>
                  <a:lnTo>
                    <a:pt x="18" y="27"/>
                  </a:lnTo>
                  <a:lnTo>
                    <a:pt x="22" y="32"/>
                  </a:lnTo>
                  <a:lnTo>
                    <a:pt x="22" y="32"/>
                  </a:lnTo>
                  <a:lnTo>
                    <a:pt x="19" y="38"/>
                  </a:lnTo>
                  <a:lnTo>
                    <a:pt x="17" y="41"/>
                  </a:lnTo>
                  <a:lnTo>
                    <a:pt x="14" y="45"/>
                  </a:lnTo>
                  <a:lnTo>
                    <a:pt x="11" y="5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6" name="Freeform 78"/>
            <p:cNvSpPr>
              <a:spLocks/>
            </p:cNvSpPr>
            <p:nvPr/>
          </p:nvSpPr>
          <p:spPr bwMode="auto">
            <a:xfrm>
              <a:off x="5366710" y="4427541"/>
              <a:ext cx="58738" cy="53975"/>
            </a:xfrm>
            <a:custGeom>
              <a:avLst/>
              <a:gdLst/>
              <a:ahLst/>
              <a:cxnLst>
                <a:cxn ang="0">
                  <a:pos x="31" y="19"/>
                </a:cxn>
                <a:cxn ang="0">
                  <a:pos x="28" y="20"/>
                </a:cxn>
                <a:cxn ang="0">
                  <a:pos x="25" y="22"/>
                </a:cxn>
                <a:cxn ang="0">
                  <a:pos x="21" y="22"/>
                </a:cxn>
                <a:cxn ang="0">
                  <a:pos x="19" y="22"/>
                </a:cxn>
                <a:cxn ang="0">
                  <a:pos x="17" y="23"/>
                </a:cxn>
                <a:cxn ang="0">
                  <a:pos x="14" y="26"/>
                </a:cxn>
                <a:cxn ang="0">
                  <a:pos x="11" y="27"/>
                </a:cxn>
                <a:cxn ang="0">
                  <a:pos x="6" y="28"/>
                </a:cxn>
                <a:cxn ang="0">
                  <a:pos x="2" y="23"/>
                </a:cxn>
                <a:cxn ang="0">
                  <a:pos x="0" y="18"/>
                </a:cxn>
                <a:cxn ang="0">
                  <a:pos x="0" y="13"/>
                </a:cxn>
                <a:cxn ang="0">
                  <a:pos x="1" y="10"/>
                </a:cxn>
                <a:cxn ang="0">
                  <a:pos x="0" y="8"/>
                </a:cxn>
                <a:cxn ang="0">
                  <a:pos x="1" y="8"/>
                </a:cxn>
                <a:cxn ang="0">
                  <a:pos x="2" y="8"/>
                </a:cxn>
                <a:cxn ang="0">
                  <a:pos x="3" y="8"/>
                </a:cxn>
                <a:cxn ang="0">
                  <a:pos x="3" y="7"/>
                </a:cxn>
                <a:cxn ang="0">
                  <a:pos x="3" y="6"/>
                </a:cxn>
                <a:cxn ang="0">
                  <a:pos x="3" y="5"/>
                </a:cxn>
                <a:cxn ang="0">
                  <a:pos x="4" y="4"/>
                </a:cxn>
                <a:cxn ang="0">
                  <a:pos x="5" y="4"/>
                </a:cxn>
                <a:cxn ang="0">
                  <a:pos x="6" y="3"/>
                </a:cxn>
                <a:cxn ang="0">
                  <a:pos x="7" y="3"/>
                </a:cxn>
                <a:cxn ang="0">
                  <a:pos x="7" y="2"/>
                </a:cxn>
                <a:cxn ang="0">
                  <a:pos x="8" y="3"/>
                </a:cxn>
                <a:cxn ang="0">
                  <a:pos x="9" y="4"/>
                </a:cxn>
                <a:cxn ang="0">
                  <a:pos x="9" y="4"/>
                </a:cxn>
                <a:cxn ang="0">
                  <a:pos x="10" y="4"/>
                </a:cxn>
                <a:cxn ang="0">
                  <a:pos x="10" y="4"/>
                </a:cxn>
                <a:cxn ang="0">
                  <a:pos x="10" y="3"/>
                </a:cxn>
                <a:cxn ang="0">
                  <a:pos x="10" y="3"/>
                </a:cxn>
                <a:cxn ang="0">
                  <a:pos x="11" y="2"/>
                </a:cxn>
                <a:cxn ang="0">
                  <a:pos x="12" y="1"/>
                </a:cxn>
                <a:cxn ang="0">
                  <a:pos x="13" y="2"/>
                </a:cxn>
                <a:cxn ang="0">
                  <a:pos x="14" y="2"/>
                </a:cxn>
                <a:cxn ang="0">
                  <a:pos x="15" y="2"/>
                </a:cxn>
                <a:cxn ang="0">
                  <a:pos x="16" y="2"/>
                </a:cxn>
                <a:cxn ang="0">
                  <a:pos x="16" y="1"/>
                </a:cxn>
                <a:cxn ang="0">
                  <a:pos x="17" y="0"/>
                </a:cxn>
                <a:cxn ang="0">
                  <a:pos x="17" y="0"/>
                </a:cxn>
                <a:cxn ang="0">
                  <a:pos x="18" y="1"/>
                </a:cxn>
                <a:cxn ang="0">
                  <a:pos x="18" y="1"/>
                </a:cxn>
                <a:cxn ang="0">
                  <a:pos x="19" y="0"/>
                </a:cxn>
                <a:cxn ang="0">
                  <a:pos x="19" y="1"/>
                </a:cxn>
                <a:cxn ang="0">
                  <a:pos x="20" y="1"/>
                </a:cxn>
                <a:cxn ang="0">
                  <a:pos x="20" y="0"/>
                </a:cxn>
                <a:cxn ang="0">
                  <a:pos x="21" y="0"/>
                </a:cxn>
                <a:cxn ang="0">
                  <a:pos x="22" y="0"/>
                </a:cxn>
                <a:cxn ang="0">
                  <a:pos x="23" y="0"/>
                </a:cxn>
                <a:cxn ang="0">
                  <a:pos x="23" y="0"/>
                </a:cxn>
                <a:cxn ang="0">
                  <a:pos x="23" y="1"/>
                </a:cxn>
                <a:cxn ang="0">
                  <a:pos x="24" y="2"/>
                </a:cxn>
                <a:cxn ang="0">
                  <a:pos x="28" y="5"/>
                </a:cxn>
                <a:cxn ang="0">
                  <a:pos x="29" y="8"/>
                </a:cxn>
                <a:cxn ang="0">
                  <a:pos x="31" y="11"/>
                </a:cxn>
                <a:cxn ang="0">
                  <a:pos x="31" y="15"/>
                </a:cxn>
                <a:cxn ang="0">
                  <a:pos x="30" y="17"/>
                </a:cxn>
                <a:cxn ang="0">
                  <a:pos x="31" y="19"/>
                </a:cxn>
              </a:cxnLst>
              <a:rect l="0" t="0" r="r" b="b"/>
              <a:pathLst>
                <a:path w="31" h="28">
                  <a:moveTo>
                    <a:pt x="31" y="19"/>
                  </a:moveTo>
                  <a:lnTo>
                    <a:pt x="28" y="20"/>
                  </a:lnTo>
                  <a:lnTo>
                    <a:pt x="25" y="22"/>
                  </a:lnTo>
                  <a:lnTo>
                    <a:pt x="21" y="22"/>
                  </a:lnTo>
                  <a:lnTo>
                    <a:pt x="19" y="22"/>
                  </a:lnTo>
                  <a:lnTo>
                    <a:pt x="17" y="23"/>
                  </a:lnTo>
                  <a:lnTo>
                    <a:pt x="14" y="26"/>
                  </a:lnTo>
                  <a:lnTo>
                    <a:pt x="11" y="27"/>
                  </a:lnTo>
                  <a:lnTo>
                    <a:pt x="6" y="28"/>
                  </a:lnTo>
                  <a:lnTo>
                    <a:pt x="2" y="23"/>
                  </a:lnTo>
                  <a:lnTo>
                    <a:pt x="0" y="18"/>
                  </a:lnTo>
                  <a:lnTo>
                    <a:pt x="0" y="13"/>
                  </a:lnTo>
                  <a:lnTo>
                    <a:pt x="1" y="10"/>
                  </a:lnTo>
                  <a:lnTo>
                    <a:pt x="0" y="8"/>
                  </a:lnTo>
                  <a:lnTo>
                    <a:pt x="1" y="8"/>
                  </a:lnTo>
                  <a:lnTo>
                    <a:pt x="2" y="8"/>
                  </a:lnTo>
                  <a:lnTo>
                    <a:pt x="3" y="8"/>
                  </a:lnTo>
                  <a:lnTo>
                    <a:pt x="3" y="7"/>
                  </a:lnTo>
                  <a:lnTo>
                    <a:pt x="3" y="6"/>
                  </a:lnTo>
                  <a:lnTo>
                    <a:pt x="3" y="5"/>
                  </a:lnTo>
                  <a:lnTo>
                    <a:pt x="4" y="4"/>
                  </a:lnTo>
                  <a:lnTo>
                    <a:pt x="5" y="4"/>
                  </a:lnTo>
                  <a:lnTo>
                    <a:pt x="6" y="3"/>
                  </a:lnTo>
                  <a:lnTo>
                    <a:pt x="7" y="3"/>
                  </a:lnTo>
                  <a:lnTo>
                    <a:pt x="7" y="2"/>
                  </a:lnTo>
                  <a:lnTo>
                    <a:pt x="8" y="3"/>
                  </a:lnTo>
                  <a:lnTo>
                    <a:pt x="9" y="4"/>
                  </a:lnTo>
                  <a:lnTo>
                    <a:pt x="9" y="4"/>
                  </a:lnTo>
                  <a:lnTo>
                    <a:pt x="10" y="4"/>
                  </a:lnTo>
                  <a:lnTo>
                    <a:pt x="10" y="4"/>
                  </a:lnTo>
                  <a:lnTo>
                    <a:pt x="10" y="3"/>
                  </a:lnTo>
                  <a:lnTo>
                    <a:pt x="10" y="3"/>
                  </a:lnTo>
                  <a:lnTo>
                    <a:pt x="11" y="2"/>
                  </a:lnTo>
                  <a:lnTo>
                    <a:pt x="12" y="1"/>
                  </a:lnTo>
                  <a:lnTo>
                    <a:pt x="13" y="2"/>
                  </a:lnTo>
                  <a:lnTo>
                    <a:pt x="14" y="2"/>
                  </a:lnTo>
                  <a:lnTo>
                    <a:pt x="15" y="2"/>
                  </a:lnTo>
                  <a:lnTo>
                    <a:pt x="16" y="2"/>
                  </a:lnTo>
                  <a:lnTo>
                    <a:pt x="16" y="1"/>
                  </a:lnTo>
                  <a:lnTo>
                    <a:pt x="17" y="0"/>
                  </a:lnTo>
                  <a:lnTo>
                    <a:pt x="17" y="0"/>
                  </a:lnTo>
                  <a:lnTo>
                    <a:pt x="18" y="1"/>
                  </a:lnTo>
                  <a:lnTo>
                    <a:pt x="18" y="1"/>
                  </a:lnTo>
                  <a:lnTo>
                    <a:pt x="19" y="0"/>
                  </a:lnTo>
                  <a:lnTo>
                    <a:pt x="19" y="1"/>
                  </a:lnTo>
                  <a:lnTo>
                    <a:pt x="20" y="1"/>
                  </a:lnTo>
                  <a:lnTo>
                    <a:pt x="20" y="0"/>
                  </a:lnTo>
                  <a:lnTo>
                    <a:pt x="21" y="0"/>
                  </a:lnTo>
                  <a:lnTo>
                    <a:pt x="22" y="0"/>
                  </a:lnTo>
                  <a:lnTo>
                    <a:pt x="23" y="0"/>
                  </a:lnTo>
                  <a:lnTo>
                    <a:pt x="23" y="0"/>
                  </a:lnTo>
                  <a:lnTo>
                    <a:pt x="23" y="1"/>
                  </a:lnTo>
                  <a:lnTo>
                    <a:pt x="24" y="2"/>
                  </a:lnTo>
                  <a:lnTo>
                    <a:pt x="28" y="5"/>
                  </a:lnTo>
                  <a:lnTo>
                    <a:pt x="29" y="8"/>
                  </a:lnTo>
                  <a:lnTo>
                    <a:pt x="31" y="11"/>
                  </a:lnTo>
                  <a:lnTo>
                    <a:pt x="31" y="15"/>
                  </a:lnTo>
                  <a:lnTo>
                    <a:pt x="30" y="17"/>
                  </a:lnTo>
                  <a:lnTo>
                    <a:pt x="31" y="19"/>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7" name="Freeform 79"/>
            <p:cNvSpPr>
              <a:spLocks/>
            </p:cNvSpPr>
            <p:nvPr/>
          </p:nvSpPr>
          <p:spPr bwMode="auto">
            <a:xfrm>
              <a:off x="4653921" y="5314954"/>
              <a:ext cx="146050" cy="155575"/>
            </a:xfrm>
            <a:custGeom>
              <a:avLst/>
              <a:gdLst/>
              <a:ahLst/>
              <a:cxnLst>
                <a:cxn ang="0">
                  <a:pos x="13" y="76"/>
                </a:cxn>
                <a:cxn ang="0">
                  <a:pos x="14" y="68"/>
                </a:cxn>
                <a:cxn ang="0">
                  <a:pos x="14" y="64"/>
                </a:cxn>
                <a:cxn ang="0">
                  <a:pos x="4" y="56"/>
                </a:cxn>
                <a:cxn ang="0">
                  <a:pos x="0" y="55"/>
                </a:cxn>
                <a:cxn ang="0">
                  <a:pos x="3" y="49"/>
                </a:cxn>
                <a:cxn ang="0">
                  <a:pos x="2" y="43"/>
                </a:cxn>
                <a:cxn ang="0">
                  <a:pos x="3" y="41"/>
                </a:cxn>
                <a:cxn ang="0">
                  <a:pos x="8" y="36"/>
                </a:cxn>
                <a:cxn ang="0">
                  <a:pos x="5" y="31"/>
                </a:cxn>
                <a:cxn ang="0">
                  <a:pos x="6" y="29"/>
                </a:cxn>
                <a:cxn ang="0">
                  <a:pos x="11" y="31"/>
                </a:cxn>
                <a:cxn ang="0">
                  <a:pos x="14" y="30"/>
                </a:cxn>
                <a:cxn ang="0">
                  <a:pos x="10" y="25"/>
                </a:cxn>
                <a:cxn ang="0">
                  <a:pos x="10" y="21"/>
                </a:cxn>
                <a:cxn ang="0">
                  <a:pos x="10" y="17"/>
                </a:cxn>
                <a:cxn ang="0">
                  <a:pos x="4" y="13"/>
                </a:cxn>
                <a:cxn ang="0">
                  <a:pos x="8" y="7"/>
                </a:cxn>
                <a:cxn ang="0">
                  <a:pos x="13" y="3"/>
                </a:cxn>
                <a:cxn ang="0">
                  <a:pos x="19" y="8"/>
                </a:cxn>
                <a:cxn ang="0">
                  <a:pos x="23" y="4"/>
                </a:cxn>
                <a:cxn ang="0">
                  <a:pos x="28" y="0"/>
                </a:cxn>
                <a:cxn ang="0">
                  <a:pos x="30" y="1"/>
                </a:cxn>
                <a:cxn ang="0">
                  <a:pos x="31" y="5"/>
                </a:cxn>
                <a:cxn ang="0">
                  <a:pos x="34" y="7"/>
                </a:cxn>
                <a:cxn ang="0">
                  <a:pos x="38" y="4"/>
                </a:cxn>
                <a:cxn ang="0">
                  <a:pos x="43" y="4"/>
                </a:cxn>
                <a:cxn ang="0">
                  <a:pos x="46" y="9"/>
                </a:cxn>
                <a:cxn ang="0">
                  <a:pos x="51" y="13"/>
                </a:cxn>
                <a:cxn ang="0">
                  <a:pos x="55" y="13"/>
                </a:cxn>
                <a:cxn ang="0">
                  <a:pos x="61" y="11"/>
                </a:cxn>
                <a:cxn ang="0">
                  <a:pos x="70" y="11"/>
                </a:cxn>
                <a:cxn ang="0">
                  <a:pos x="74" y="15"/>
                </a:cxn>
                <a:cxn ang="0">
                  <a:pos x="77" y="31"/>
                </a:cxn>
                <a:cxn ang="0">
                  <a:pos x="73" y="39"/>
                </a:cxn>
                <a:cxn ang="0">
                  <a:pos x="69" y="52"/>
                </a:cxn>
                <a:cxn ang="0">
                  <a:pos x="71" y="61"/>
                </a:cxn>
                <a:cxn ang="0">
                  <a:pos x="74" y="72"/>
                </a:cxn>
                <a:cxn ang="0">
                  <a:pos x="72" y="70"/>
                </a:cxn>
                <a:cxn ang="0">
                  <a:pos x="70" y="71"/>
                </a:cxn>
                <a:cxn ang="0">
                  <a:pos x="67" y="71"/>
                </a:cxn>
                <a:cxn ang="0">
                  <a:pos x="59" y="70"/>
                </a:cxn>
                <a:cxn ang="0">
                  <a:pos x="38" y="71"/>
                </a:cxn>
                <a:cxn ang="0">
                  <a:pos x="28" y="75"/>
                </a:cxn>
                <a:cxn ang="0">
                  <a:pos x="14" y="82"/>
                </a:cxn>
                <a:cxn ang="0">
                  <a:pos x="12" y="82"/>
                </a:cxn>
              </a:cxnLst>
              <a:rect l="0" t="0" r="r" b="b"/>
              <a:pathLst>
                <a:path w="77" h="82">
                  <a:moveTo>
                    <a:pt x="12" y="82"/>
                  </a:moveTo>
                  <a:lnTo>
                    <a:pt x="13" y="76"/>
                  </a:lnTo>
                  <a:lnTo>
                    <a:pt x="13" y="73"/>
                  </a:lnTo>
                  <a:lnTo>
                    <a:pt x="14" y="68"/>
                  </a:lnTo>
                  <a:lnTo>
                    <a:pt x="15" y="65"/>
                  </a:lnTo>
                  <a:lnTo>
                    <a:pt x="14" y="64"/>
                  </a:lnTo>
                  <a:lnTo>
                    <a:pt x="7" y="56"/>
                  </a:lnTo>
                  <a:lnTo>
                    <a:pt x="4" y="56"/>
                  </a:lnTo>
                  <a:lnTo>
                    <a:pt x="1" y="56"/>
                  </a:lnTo>
                  <a:lnTo>
                    <a:pt x="0" y="55"/>
                  </a:lnTo>
                  <a:lnTo>
                    <a:pt x="0" y="53"/>
                  </a:lnTo>
                  <a:lnTo>
                    <a:pt x="3" y="49"/>
                  </a:lnTo>
                  <a:lnTo>
                    <a:pt x="3" y="46"/>
                  </a:lnTo>
                  <a:lnTo>
                    <a:pt x="2" y="43"/>
                  </a:lnTo>
                  <a:lnTo>
                    <a:pt x="3" y="41"/>
                  </a:lnTo>
                  <a:lnTo>
                    <a:pt x="3" y="41"/>
                  </a:lnTo>
                  <a:lnTo>
                    <a:pt x="7" y="38"/>
                  </a:lnTo>
                  <a:lnTo>
                    <a:pt x="8" y="36"/>
                  </a:lnTo>
                  <a:lnTo>
                    <a:pt x="7" y="34"/>
                  </a:lnTo>
                  <a:lnTo>
                    <a:pt x="5" y="31"/>
                  </a:lnTo>
                  <a:lnTo>
                    <a:pt x="5" y="31"/>
                  </a:lnTo>
                  <a:lnTo>
                    <a:pt x="6" y="29"/>
                  </a:lnTo>
                  <a:lnTo>
                    <a:pt x="8" y="29"/>
                  </a:lnTo>
                  <a:lnTo>
                    <a:pt x="11" y="31"/>
                  </a:lnTo>
                  <a:lnTo>
                    <a:pt x="13" y="31"/>
                  </a:lnTo>
                  <a:lnTo>
                    <a:pt x="14" y="30"/>
                  </a:lnTo>
                  <a:lnTo>
                    <a:pt x="13" y="28"/>
                  </a:lnTo>
                  <a:lnTo>
                    <a:pt x="10" y="25"/>
                  </a:lnTo>
                  <a:lnTo>
                    <a:pt x="8" y="23"/>
                  </a:lnTo>
                  <a:lnTo>
                    <a:pt x="10" y="21"/>
                  </a:lnTo>
                  <a:lnTo>
                    <a:pt x="11" y="19"/>
                  </a:lnTo>
                  <a:lnTo>
                    <a:pt x="10" y="17"/>
                  </a:lnTo>
                  <a:lnTo>
                    <a:pt x="5" y="15"/>
                  </a:lnTo>
                  <a:lnTo>
                    <a:pt x="4" y="13"/>
                  </a:lnTo>
                  <a:lnTo>
                    <a:pt x="6" y="9"/>
                  </a:lnTo>
                  <a:lnTo>
                    <a:pt x="8" y="7"/>
                  </a:lnTo>
                  <a:lnTo>
                    <a:pt x="11" y="4"/>
                  </a:lnTo>
                  <a:lnTo>
                    <a:pt x="13" y="3"/>
                  </a:lnTo>
                  <a:lnTo>
                    <a:pt x="16" y="5"/>
                  </a:lnTo>
                  <a:lnTo>
                    <a:pt x="19" y="8"/>
                  </a:lnTo>
                  <a:lnTo>
                    <a:pt x="21" y="6"/>
                  </a:lnTo>
                  <a:lnTo>
                    <a:pt x="23" y="4"/>
                  </a:lnTo>
                  <a:lnTo>
                    <a:pt x="26" y="1"/>
                  </a:lnTo>
                  <a:lnTo>
                    <a:pt x="28" y="0"/>
                  </a:lnTo>
                  <a:lnTo>
                    <a:pt x="29" y="0"/>
                  </a:lnTo>
                  <a:lnTo>
                    <a:pt x="30" y="1"/>
                  </a:lnTo>
                  <a:lnTo>
                    <a:pt x="30" y="3"/>
                  </a:lnTo>
                  <a:lnTo>
                    <a:pt x="31" y="5"/>
                  </a:lnTo>
                  <a:lnTo>
                    <a:pt x="32" y="7"/>
                  </a:lnTo>
                  <a:lnTo>
                    <a:pt x="34" y="7"/>
                  </a:lnTo>
                  <a:lnTo>
                    <a:pt x="37" y="4"/>
                  </a:lnTo>
                  <a:lnTo>
                    <a:pt x="38" y="4"/>
                  </a:lnTo>
                  <a:lnTo>
                    <a:pt x="40" y="4"/>
                  </a:lnTo>
                  <a:lnTo>
                    <a:pt x="43" y="4"/>
                  </a:lnTo>
                  <a:lnTo>
                    <a:pt x="44" y="6"/>
                  </a:lnTo>
                  <a:lnTo>
                    <a:pt x="46" y="9"/>
                  </a:lnTo>
                  <a:lnTo>
                    <a:pt x="49" y="12"/>
                  </a:lnTo>
                  <a:lnTo>
                    <a:pt x="51" y="13"/>
                  </a:lnTo>
                  <a:lnTo>
                    <a:pt x="53" y="14"/>
                  </a:lnTo>
                  <a:lnTo>
                    <a:pt x="55" y="13"/>
                  </a:lnTo>
                  <a:lnTo>
                    <a:pt x="58" y="11"/>
                  </a:lnTo>
                  <a:lnTo>
                    <a:pt x="61" y="11"/>
                  </a:lnTo>
                  <a:lnTo>
                    <a:pt x="66" y="10"/>
                  </a:lnTo>
                  <a:lnTo>
                    <a:pt x="70" y="11"/>
                  </a:lnTo>
                  <a:lnTo>
                    <a:pt x="73" y="14"/>
                  </a:lnTo>
                  <a:lnTo>
                    <a:pt x="74" y="15"/>
                  </a:lnTo>
                  <a:lnTo>
                    <a:pt x="75" y="22"/>
                  </a:lnTo>
                  <a:lnTo>
                    <a:pt x="77" y="31"/>
                  </a:lnTo>
                  <a:lnTo>
                    <a:pt x="76" y="34"/>
                  </a:lnTo>
                  <a:lnTo>
                    <a:pt x="73" y="39"/>
                  </a:lnTo>
                  <a:lnTo>
                    <a:pt x="71" y="47"/>
                  </a:lnTo>
                  <a:lnTo>
                    <a:pt x="69" y="52"/>
                  </a:lnTo>
                  <a:lnTo>
                    <a:pt x="69" y="56"/>
                  </a:lnTo>
                  <a:lnTo>
                    <a:pt x="71" y="61"/>
                  </a:lnTo>
                  <a:lnTo>
                    <a:pt x="74" y="68"/>
                  </a:lnTo>
                  <a:lnTo>
                    <a:pt x="74" y="72"/>
                  </a:lnTo>
                  <a:lnTo>
                    <a:pt x="74" y="71"/>
                  </a:lnTo>
                  <a:lnTo>
                    <a:pt x="72" y="70"/>
                  </a:lnTo>
                  <a:lnTo>
                    <a:pt x="71" y="70"/>
                  </a:lnTo>
                  <a:lnTo>
                    <a:pt x="70" y="71"/>
                  </a:lnTo>
                  <a:lnTo>
                    <a:pt x="70" y="71"/>
                  </a:lnTo>
                  <a:lnTo>
                    <a:pt x="67" y="71"/>
                  </a:lnTo>
                  <a:lnTo>
                    <a:pt x="62" y="70"/>
                  </a:lnTo>
                  <a:lnTo>
                    <a:pt x="59" y="70"/>
                  </a:lnTo>
                  <a:lnTo>
                    <a:pt x="45" y="70"/>
                  </a:lnTo>
                  <a:lnTo>
                    <a:pt x="38" y="71"/>
                  </a:lnTo>
                  <a:lnTo>
                    <a:pt x="35" y="73"/>
                  </a:lnTo>
                  <a:lnTo>
                    <a:pt x="28" y="75"/>
                  </a:lnTo>
                  <a:lnTo>
                    <a:pt x="18" y="79"/>
                  </a:lnTo>
                  <a:lnTo>
                    <a:pt x="14" y="82"/>
                  </a:lnTo>
                  <a:lnTo>
                    <a:pt x="13" y="82"/>
                  </a:lnTo>
                  <a:lnTo>
                    <a:pt x="12" y="8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8" name="Freeform 80"/>
            <p:cNvSpPr>
              <a:spLocks/>
            </p:cNvSpPr>
            <p:nvPr/>
          </p:nvSpPr>
          <p:spPr bwMode="auto">
            <a:xfrm>
              <a:off x="5409575" y="4364038"/>
              <a:ext cx="153987" cy="101600"/>
            </a:xfrm>
            <a:custGeom>
              <a:avLst/>
              <a:gdLst/>
              <a:ahLst/>
              <a:cxnLst>
                <a:cxn ang="0">
                  <a:pos x="1" y="32"/>
                </a:cxn>
                <a:cxn ang="0">
                  <a:pos x="3" y="26"/>
                </a:cxn>
                <a:cxn ang="0">
                  <a:pos x="9" y="21"/>
                </a:cxn>
                <a:cxn ang="0">
                  <a:pos x="1" y="10"/>
                </a:cxn>
                <a:cxn ang="0">
                  <a:pos x="1" y="6"/>
                </a:cxn>
                <a:cxn ang="0">
                  <a:pos x="6" y="0"/>
                </a:cxn>
                <a:cxn ang="0">
                  <a:pos x="10" y="2"/>
                </a:cxn>
                <a:cxn ang="0">
                  <a:pos x="9" y="6"/>
                </a:cxn>
                <a:cxn ang="0">
                  <a:pos x="15" y="5"/>
                </a:cxn>
                <a:cxn ang="0">
                  <a:pos x="24" y="8"/>
                </a:cxn>
                <a:cxn ang="0">
                  <a:pos x="30" y="6"/>
                </a:cxn>
                <a:cxn ang="0">
                  <a:pos x="40" y="8"/>
                </a:cxn>
                <a:cxn ang="0">
                  <a:pos x="54" y="2"/>
                </a:cxn>
                <a:cxn ang="0">
                  <a:pos x="60" y="0"/>
                </a:cxn>
                <a:cxn ang="0">
                  <a:pos x="66" y="3"/>
                </a:cxn>
                <a:cxn ang="0">
                  <a:pos x="77" y="8"/>
                </a:cxn>
                <a:cxn ang="0">
                  <a:pos x="80" y="12"/>
                </a:cxn>
                <a:cxn ang="0">
                  <a:pos x="78" y="15"/>
                </a:cxn>
                <a:cxn ang="0">
                  <a:pos x="75" y="15"/>
                </a:cxn>
                <a:cxn ang="0">
                  <a:pos x="72" y="26"/>
                </a:cxn>
                <a:cxn ang="0">
                  <a:pos x="70" y="28"/>
                </a:cxn>
                <a:cxn ang="0">
                  <a:pos x="67" y="33"/>
                </a:cxn>
                <a:cxn ang="0">
                  <a:pos x="70" y="34"/>
                </a:cxn>
                <a:cxn ang="0">
                  <a:pos x="73" y="38"/>
                </a:cxn>
                <a:cxn ang="0">
                  <a:pos x="65" y="40"/>
                </a:cxn>
                <a:cxn ang="0">
                  <a:pos x="59" y="40"/>
                </a:cxn>
                <a:cxn ang="0">
                  <a:pos x="53" y="46"/>
                </a:cxn>
                <a:cxn ang="0">
                  <a:pos x="49" y="47"/>
                </a:cxn>
                <a:cxn ang="0">
                  <a:pos x="49" y="52"/>
                </a:cxn>
                <a:cxn ang="0">
                  <a:pos x="40" y="54"/>
                </a:cxn>
                <a:cxn ang="0">
                  <a:pos x="28" y="49"/>
                </a:cxn>
                <a:cxn ang="0">
                  <a:pos x="20" y="51"/>
                </a:cxn>
                <a:cxn ang="0">
                  <a:pos x="9" y="53"/>
                </a:cxn>
                <a:cxn ang="0">
                  <a:pos x="9" y="49"/>
                </a:cxn>
                <a:cxn ang="0">
                  <a:pos x="7" y="42"/>
                </a:cxn>
                <a:cxn ang="0">
                  <a:pos x="2" y="36"/>
                </a:cxn>
                <a:cxn ang="0">
                  <a:pos x="1" y="34"/>
                </a:cxn>
              </a:cxnLst>
              <a:rect l="0" t="0" r="r" b="b"/>
              <a:pathLst>
                <a:path w="81" h="54">
                  <a:moveTo>
                    <a:pt x="1" y="34"/>
                  </a:moveTo>
                  <a:lnTo>
                    <a:pt x="1" y="32"/>
                  </a:lnTo>
                  <a:lnTo>
                    <a:pt x="1" y="28"/>
                  </a:lnTo>
                  <a:lnTo>
                    <a:pt x="3" y="26"/>
                  </a:lnTo>
                  <a:lnTo>
                    <a:pt x="7" y="23"/>
                  </a:lnTo>
                  <a:lnTo>
                    <a:pt x="9" y="21"/>
                  </a:lnTo>
                  <a:lnTo>
                    <a:pt x="9" y="19"/>
                  </a:lnTo>
                  <a:lnTo>
                    <a:pt x="1" y="10"/>
                  </a:lnTo>
                  <a:lnTo>
                    <a:pt x="0" y="8"/>
                  </a:lnTo>
                  <a:lnTo>
                    <a:pt x="1" y="6"/>
                  </a:lnTo>
                  <a:lnTo>
                    <a:pt x="4" y="3"/>
                  </a:lnTo>
                  <a:lnTo>
                    <a:pt x="6" y="0"/>
                  </a:lnTo>
                  <a:lnTo>
                    <a:pt x="8" y="2"/>
                  </a:lnTo>
                  <a:lnTo>
                    <a:pt x="10" y="2"/>
                  </a:lnTo>
                  <a:lnTo>
                    <a:pt x="9" y="5"/>
                  </a:lnTo>
                  <a:lnTo>
                    <a:pt x="9" y="6"/>
                  </a:lnTo>
                  <a:lnTo>
                    <a:pt x="10" y="6"/>
                  </a:lnTo>
                  <a:lnTo>
                    <a:pt x="15" y="5"/>
                  </a:lnTo>
                  <a:lnTo>
                    <a:pt x="18" y="5"/>
                  </a:lnTo>
                  <a:lnTo>
                    <a:pt x="24" y="8"/>
                  </a:lnTo>
                  <a:lnTo>
                    <a:pt x="27" y="8"/>
                  </a:lnTo>
                  <a:lnTo>
                    <a:pt x="30" y="6"/>
                  </a:lnTo>
                  <a:lnTo>
                    <a:pt x="32" y="6"/>
                  </a:lnTo>
                  <a:lnTo>
                    <a:pt x="40" y="8"/>
                  </a:lnTo>
                  <a:lnTo>
                    <a:pt x="42" y="8"/>
                  </a:lnTo>
                  <a:lnTo>
                    <a:pt x="54" y="2"/>
                  </a:lnTo>
                  <a:lnTo>
                    <a:pt x="57" y="0"/>
                  </a:lnTo>
                  <a:lnTo>
                    <a:pt x="60" y="0"/>
                  </a:lnTo>
                  <a:lnTo>
                    <a:pt x="64" y="3"/>
                  </a:lnTo>
                  <a:lnTo>
                    <a:pt x="66" y="3"/>
                  </a:lnTo>
                  <a:lnTo>
                    <a:pt x="69" y="5"/>
                  </a:lnTo>
                  <a:lnTo>
                    <a:pt x="77" y="8"/>
                  </a:lnTo>
                  <a:lnTo>
                    <a:pt x="81" y="9"/>
                  </a:lnTo>
                  <a:lnTo>
                    <a:pt x="80" y="12"/>
                  </a:lnTo>
                  <a:lnTo>
                    <a:pt x="80" y="14"/>
                  </a:lnTo>
                  <a:lnTo>
                    <a:pt x="78" y="15"/>
                  </a:lnTo>
                  <a:lnTo>
                    <a:pt x="76" y="14"/>
                  </a:lnTo>
                  <a:lnTo>
                    <a:pt x="75" y="15"/>
                  </a:lnTo>
                  <a:lnTo>
                    <a:pt x="73" y="21"/>
                  </a:lnTo>
                  <a:lnTo>
                    <a:pt x="72" y="26"/>
                  </a:lnTo>
                  <a:lnTo>
                    <a:pt x="72" y="27"/>
                  </a:lnTo>
                  <a:lnTo>
                    <a:pt x="70" y="28"/>
                  </a:lnTo>
                  <a:lnTo>
                    <a:pt x="68" y="31"/>
                  </a:lnTo>
                  <a:lnTo>
                    <a:pt x="67" y="33"/>
                  </a:lnTo>
                  <a:lnTo>
                    <a:pt x="69" y="33"/>
                  </a:lnTo>
                  <a:lnTo>
                    <a:pt x="70" y="34"/>
                  </a:lnTo>
                  <a:lnTo>
                    <a:pt x="71" y="36"/>
                  </a:lnTo>
                  <a:lnTo>
                    <a:pt x="73" y="38"/>
                  </a:lnTo>
                  <a:lnTo>
                    <a:pt x="73" y="40"/>
                  </a:lnTo>
                  <a:lnTo>
                    <a:pt x="65" y="40"/>
                  </a:lnTo>
                  <a:lnTo>
                    <a:pt x="62" y="39"/>
                  </a:lnTo>
                  <a:lnTo>
                    <a:pt x="59" y="40"/>
                  </a:lnTo>
                  <a:lnTo>
                    <a:pt x="56" y="42"/>
                  </a:lnTo>
                  <a:lnTo>
                    <a:pt x="53" y="46"/>
                  </a:lnTo>
                  <a:lnTo>
                    <a:pt x="51" y="46"/>
                  </a:lnTo>
                  <a:lnTo>
                    <a:pt x="49" y="47"/>
                  </a:lnTo>
                  <a:lnTo>
                    <a:pt x="49" y="50"/>
                  </a:lnTo>
                  <a:lnTo>
                    <a:pt x="49" y="52"/>
                  </a:lnTo>
                  <a:lnTo>
                    <a:pt x="42" y="54"/>
                  </a:lnTo>
                  <a:lnTo>
                    <a:pt x="40" y="54"/>
                  </a:lnTo>
                  <a:lnTo>
                    <a:pt x="36" y="53"/>
                  </a:lnTo>
                  <a:lnTo>
                    <a:pt x="28" y="49"/>
                  </a:lnTo>
                  <a:lnTo>
                    <a:pt x="24" y="49"/>
                  </a:lnTo>
                  <a:lnTo>
                    <a:pt x="20" y="51"/>
                  </a:lnTo>
                  <a:lnTo>
                    <a:pt x="9" y="53"/>
                  </a:lnTo>
                  <a:lnTo>
                    <a:pt x="9" y="53"/>
                  </a:lnTo>
                  <a:lnTo>
                    <a:pt x="8" y="51"/>
                  </a:lnTo>
                  <a:lnTo>
                    <a:pt x="9" y="49"/>
                  </a:lnTo>
                  <a:lnTo>
                    <a:pt x="9" y="45"/>
                  </a:lnTo>
                  <a:lnTo>
                    <a:pt x="7" y="42"/>
                  </a:lnTo>
                  <a:lnTo>
                    <a:pt x="6" y="39"/>
                  </a:lnTo>
                  <a:lnTo>
                    <a:pt x="2" y="36"/>
                  </a:lnTo>
                  <a:lnTo>
                    <a:pt x="1" y="35"/>
                  </a:lnTo>
                  <a:lnTo>
                    <a:pt x="1" y="34"/>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69" name="Freeform 81"/>
            <p:cNvSpPr>
              <a:spLocks/>
            </p:cNvSpPr>
            <p:nvPr/>
          </p:nvSpPr>
          <p:spPr bwMode="auto">
            <a:xfrm>
              <a:off x="5515934" y="4213225"/>
              <a:ext cx="85725" cy="107950"/>
            </a:xfrm>
            <a:custGeom>
              <a:avLst/>
              <a:gdLst/>
              <a:ahLst/>
              <a:cxnLst>
                <a:cxn ang="0">
                  <a:pos x="1" y="3"/>
                </a:cxn>
                <a:cxn ang="0">
                  <a:pos x="2" y="2"/>
                </a:cxn>
                <a:cxn ang="0">
                  <a:pos x="5" y="2"/>
                </a:cxn>
                <a:cxn ang="0">
                  <a:pos x="9" y="1"/>
                </a:cxn>
                <a:cxn ang="0">
                  <a:pos x="11" y="1"/>
                </a:cxn>
                <a:cxn ang="0">
                  <a:pos x="13" y="1"/>
                </a:cxn>
                <a:cxn ang="0">
                  <a:pos x="14" y="1"/>
                </a:cxn>
                <a:cxn ang="0">
                  <a:pos x="17" y="3"/>
                </a:cxn>
                <a:cxn ang="0">
                  <a:pos x="19" y="4"/>
                </a:cxn>
                <a:cxn ang="0">
                  <a:pos x="21" y="5"/>
                </a:cxn>
                <a:cxn ang="0">
                  <a:pos x="23" y="5"/>
                </a:cxn>
                <a:cxn ang="0">
                  <a:pos x="23" y="6"/>
                </a:cxn>
                <a:cxn ang="0">
                  <a:pos x="23" y="7"/>
                </a:cxn>
                <a:cxn ang="0">
                  <a:pos x="26" y="6"/>
                </a:cxn>
                <a:cxn ang="0">
                  <a:pos x="29" y="10"/>
                </a:cxn>
                <a:cxn ang="0">
                  <a:pos x="32" y="10"/>
                </a:cxn>
                <a:cxn ang="0">
                  <a:pos x="33" y="12"/>
                </a:cxn>
                <a:cxn ang="0">
                  <a:pos x="34" y="13"/>
                </a:cxn>
                <a:cxn ang="0">
                  <a:pos x="33" y="16"/>
                </a:cxn>
                <a:cxn ang="0">
                  <a:pos x="33" y="20"/>
                </a:cxn>
                <a:cxn ang="0">
                  <a:pos x="35" y="22"/>
                </a:cxn>
                <a:cxn ang="0">
                  <a:pos x="37" y="22"/>
                </a:cxn>
                <a:cxn ang="0">
                  <a:pos x="38" y="24"/>
                </a:cxn>
                <a:cxn ang="0">
                  <a:pos x="37" y="26"/>
                </a:cxn>
                <a:cxn ang="0">
                  <a:pos x="38" y="27"/>
                </a:cxn>
                <a:cxn ang="0">
                  <a:pos x="39" y="30"/>
                </a:cxn>
                <a:cxn ang="0">
                  <a:pos x="41" y="31"/>
                </a:cxn>
                <a:cxn ang="0">
                  <a:pos x="43" y="34"/>
                </a:cxn>
                <a:cxn ang="0">
                  <a:pos x="43" y="36"/>
                </a:cxn>
                <a:cxn ang="0">
                  <a:pos x="43" y="38"/>
                </a:cxn>
                <a:cxn ang="0">
                  <a:pos x="45" y="39"/>
                </a:cxn>
                <a:cxn ang="0">
                  <a:pos x="43" y="40"/>
                </a:cxn>
                <a:cxn ang="0">
                  <a:pos x="42" y="41"/>
                </a:cxn>
                <a:cxn ang="0">
                  <a:pos x="40" y="39"/>
                </a:cxn>
                <a:cxn ang="0">
                  <a:pos x="39" y="40"/>
                </a:cxn>
                <a:cxn ang="0">
                  <a:pos x="37" y="39"/>
                </a:cxn>
                <a:cxn ang="0">
                  <a:pos x="36" y="38"/>
                </a:cxn>
                <a:cxn ang="0">
                  <a:pos x="35" y="39"/>
                </a:cxn>
                <a:cxn ang="0">
                  <a:pos x="34" y="40"/>
                </a:cxn>
                <a:cxn ang="0">
                  <a:pos x="34" y="38"/>
                </a:cxn>
                <a:cxn ang="0">
                  <a:pos x="32" y="38"/>
                </a:cxn>
                <a:cxn ang="0">
                  <a:pos x="30" y="40"/>
                </a:cxn>
                <a:cxn ang="0">
                  <a:pos x="31" y="43"/>
                </a:cxn>
                <a:cxn ang="0">
                  <a:pos x="30" y="45"/>
                </a:cxn>
                <a:cxn ang="0">
                  <a:pos x="30" y="48"/>
                </a:cxn>
                <a:cxn ang="0">
                  <a:pos x="28" y="49"/>
                </a:cxn>
                <a:cxn ang="0">
                  <a:pos x="26" y="51"/>
                </a:cxn>
                <a:cxn ang="0">
                  <a:pos x="25" y="52"/>
                </a:cxn>
                <a:cxn ang="0">
                  <a:pos x="25" y="55"/>
                </a:cxn>
                <a:cxn ang="0">
                  <a:pos x="23" y="56"/>
                </a:cxn>
                <a:cxn ang="0">
                  <a:pos x="21" y="56"/>
                </a:cxn>
                <a:cxn ang="0">
                  <a:pos x="20" y="55"/>
                </a:cxn>
                <a:cxn ang="0">
                  <a:pos x="20" y="51"/>
                </a:cxn>
                <a:cxn ang="0">
                  <a:pos x="21" y="35"/>
                </a:cxn>
                <a:cxn ang="0">
                  <a:pos x="10" y="16"/>
                </a:cxn>
                <a:cxn ang="0">
                  <a:pos x="0" y="4"/>
                </a:cxn>
              </a:cxnLst>
              <a:rect l="0" t="0" r="r" b="b"/>
              <a:pathLst>
                <a:path w="45" h="57">
                  <a:moveTo>
                    <a:pt x="0" y="4"/>
                  </a:moveTo>
                  <a:lnTo>
                    <a:pt x="1" y="4"/>
                  </a:lnTo>
                  <a:lnTo>
                    <a:pt x="1" y="3"/>
                  </a:lnTo>
                  <a:lnTo>
                    <a:pt x="2" y="3"/>
                  </a:lnTo>
                  <a:lnTo>
                    <a:pt x="2" y="3"/>
                  </a:lnTo>
                  <a:lnTo>
                    <a:pt x="2" y="2"/>
                  </a:lnTo>
                  <a:lnTo>
                    <a:pt x="3" y="1"/>
                  </a:lnTo>
                  <a:lnTo>
                    <a:pt x="5" y="2"/>
                  </a:lnTo>
                  <a:lnTo>
                    <a:pt x="5" y="2"/>
                  </a:lnTo>
                  <a:lnTo>
                    <a:pt x="7" y="2"/>
                  </a:lnTo>
                  <a:lnTo>
                    <a:pt x="8" y="2"/>
                  </a:lnTo>
                  <a:lnTo>
                    <a:pt x="9" y="1"/>
                  </a:lnTo>
                  <a:lnTo>
                    <a:pt x="9" y="1"/>
                  </a:lnTo>
                  <a:lnTo>
                    <a:pt x="10" y="1"/>
                  </a:lnTo>
                  <a:lnTo>
                    <a:pt x="11" y="1"/>
                  </a:lnTo>
                  <a:lnTo>
                    <a:pt x="12" y="0"/>
                  </a:lnTo>
                  <a:lnTo>
                    <a:pt x="13" y="1"/>
                  </a:lnTo>
                  <a:lnTo>
                    <a:pt x="13" y="1"/>
                  </a:lnTo>
                  <a:lnTo>
                    <a:pt x="14" y="1"/>
                  </a:lnTo>
                  <a:lnTo>
                    <a:pt x="14" y="1"/>
                  </a:lnTo>
                  <a:lnTo>
                    <a:pt x="14" y="1"/>
                  </a:lnTo>
                  <a:lnTo>
                    <a:pt x="16" y="1"/>
                  </a:lnTo>
                  <a:lnTo>
                    <a:pt x="17" y="3"/>
                  </a:lnTo>
                  <a:lnTo>
                    <a:pt x="17" y="3"/>
                  </a:lnTo>
                  <a:lnTo>
                    <a:pt x="18" y="3"/>
                  </a:lnTo>
                  <a:lnTo>
                    <a:pt x="19" y="4"/>
                  </a:lnTo>
                  <a:lnTo>
                    <a:pt x="19" y="4"/>
                  </a:lnTo>
                  <a:lnTo>
                    <a:pt x="20" y="5"/>
                  </a:lnTo>
                  <a:lnTo>
                    <a:pt x="20" y="5"/>
                  </a:lnTo>
                  <a:lnTo>
                    <a:pt x="21" y="5"/>
                  </a:lnTo>
                  <a:lnTo>
                    <a:pt x="22" y="5"/>
                  </a:lnTo>
                  <a:lnTo>
                    <a:pt x="23" y="5"/>
                  </a:lnTo>
                  <a:lnTo>
                    <a:pt x="23" y="5"/>
                  </a:lnTo>
                  <a:lnTo>
                    <a:pt x="22" y="6"/>
                  </a:lnTo>
                  <a:lnTo>
                    <a:pt x="22" y="7"/>
                  </a:lnTo>
                  <a:lnTo>
                    <a:pt x="23" y="6"/>
                  </a:lnTo>
                  <a:lnTo>
                    <a:pt x="23" y="6"/>
                  </a:lnTo>
                  <a:lnTo>
                    <a:pt x="23" y="7"/>
                  </a:lnTo>
                  <a:lnTo>
                    <a:pt x="23" y="7"/>
                  </a:lnTo>
                  <a:lnTo>
                    <a:pt x="24" y="7"/>
                  </a:lnTo>
                  <a:lnTo>
                    <a:pt x="24" y="6"/>
                  </a:lnTo>
                  <a:lnTo>
                    <a:pt x="26" y="6"/>
                  </a:lnTo>
                  <a:lnTo>
                    <a:pt x="28" y="7"/>
                  </a:lnTo>
                  <a:lnTo>
                    <a:pt x="29" y="9"/>
                  </a:lnTo>
                  <a:lnTo>
                    <a:pt x="29" y="10"/>
                  </a:lnTo>
                  <a:lnTo>
                    <a:pt x="31" y="10"/>
                  </a:lnTo>
                  <a:lnTo>
                    <a:pt x="31" y="10"/>
                  </a:lnTo>
                  <a:lnTo>
                    <a:pt x="32" y="10"/>
                  </a:lnTo>
                  <a:lnTo>
                    <a:pt x="32" y="10"/>
                  </a:lnTo>
                  <a:lnTo>
                    <a:pt x="33" y="11"/>
                  </a:lnTo>
                  <a:lnTo>
                    <a:pt x="33" y="12"/>
                  </a:lnTo>
                  <a:lnTo>
                    <a:pt x="34" y="12"/>
                  </a:lnTo>
                  <a:lnTo>
                    <a:pt x="33" y="13"/>
                  </a:lnTo>
                  <a:lnTo>
                    <a:pt x="34" y="13"/>
                  </a:lnTo>
                  <a:lnTo>
                    <a:pt x="33" y="14"/>
                  </a:lnTo>
                  <a:lnTo>
                    <a:pt x="33" y="15"/>
                  </a:lnTo>
                  <a:lnTo>
                    <a:pt x="33" y="16"/>
                  </a:lnTo>
                  <a:lnTo>
                    <a:pt x="32" y="18"/>
                  </a:lnTo>
                  <a:lnTo>
                    <a:pt x="32" y="19"/>
                  </a:lnTo>
                  <a:lnTo>
                    <a:pt x="33" y="20"/>
                  </a:lnTo>
                  <a:lnTo>
                    <a:pt x="34" y="20"/>
                  </a:lnTo>
                  <a:lnTo>
                    <a:pt x="35" y="21"/>
                  </a:lnTo>
                  <a:lnTo>
                    <a:pt x="35" y="22"/>
                  </a:lnTo>
                  <a:lnTo>
                    <a:pt x="36" y="23"/>
                  </a:lnTo>
                  <a:lnTo>
                    <a:pt x="37" y="22"/>
                  </a:lnTo>
                  <a:lnTo>
                    <a:pt x="37" y="22"/>
                  </a:lnTo>
                  <a:lnTo>
                    <a:pt x="38" y="22"/>
                  </a:lnTo>
                  <a:lnTo>
                    <a:pt x="38" y="23"/>
                  </a:lnTo>
                  <a:lnTo>
                    <a:pt x="38" y="24"/>
                  </a:lnTo>
                  <a:lnTo>
                    <a:pt x="38" y="24"/>
                  </a:lnTo>
                  <a:lnTo>
                    <a:pt x="38" y="26"/>
                  </a:lnTo>
                  <a:lnTo>
                    <a:pt x="37" y="26"/>
                  </a:lnTo>
                  <a:lnTo>
                    <a:pt x="38" y="27"/>
                  </a:lnTo>
                  <a:lnTo>
                    <a:pt x="38" y="27"/>
                  </a:lnTo>
                  <a:lnTo>
                    <a:pt x="38" y="27"/>
                  </a:lnTo>
                  <a:lnTo>
                    <a:pt x="38" y="28"/>
                  </a:lnTo>
                  <a:lnTo>
                    <a:pt x="38" y="29"/>
                  </a:lnTo>
                  <a:lnTo>
                    <a:pt x="39" y="30"/>
                  </a:lnTo>
                  <a:lnTo>
                    <a:pt x="40" y="30"/>
                  </a:lnTo>
                  <a:lnTo>
                    <a:pt x="41" y="31"/>
                  </a:lnTo>
                  <a:lnTo>
                    <a:pt x="41" y="31"/>
                  </a:lnTo>
                  <a:lnTo>
                    <a:pt x="42" y="32"/>
                  </a:lnTo>
                  <a:lnTo>
                    <a:pt x="43" y="32"/>
                  </a:lnTo>
                  <a:lnTo>
                    <a:pt x="43" y="34"/>
                  </a:lnTo>
                  <a:lnTo>
                    <a:pt x="43" y="34"/>
                  </a:lnTo>
                  <a:lnTo>
                    <a:pt x="43" y="36"/>
                  </a:lnTo>
                  <a:lnTo>
                    <a:pt x="43" y="36"/>
                  </a:lnTo>
                  <a:lnTo>
                    <a:pt x="42" y="37"/>
                  </a:lnTo>
                  <a:lnTo>
                    <a:pt x="42" y="37"/>
                  </a:lnTo>
                  <a:lnTo>
                    <a:pt x="43" y="38"/>
                  </a:lnTo>
                  <a:lnTo>
                    <a:pt x="43" y="38"/>
                  </a:lnTo>
                  <a:lnTo>
                    <a:pt x="44" y="39"/>
                  </a:lnTo>
                  <a:lnTo>
                    <a:pt x="45" y="39"/>
                  </a:lnTo>
                  <a:lnTo>
                    <a:pt x="44" y="40"/>
                  </a:lnTo>
                  <a:lnTo>
                    <a:pt x="44" y="40"/>
                  </a:lnTo>
                  <a:lnTo>
                    <a:pt x="43" y="40"/>
                  </a:lnTo>
                  <a:lnTo>
                    <a:pt x="42" y="40"/>
                  </a:lnTo>
                  <a:lnTo>
                    <a:pt x="42" y="40"/>
                  </a:lnTo>
                  <a:lnTo>
                    <a:pt x="42" y="41"/>
                  </a:lnTo>
                  <a:lnTo>
                    <a:pt x="41" y="40"/>
                  </a:lnTo>
                  <a:lnTo>
                    <a:pt x="41" y="39"/>
                  </a:lnTo>
                  <a:lnTo>
                    <a:pt x="40" y="39"/>
                  </a:lnTo>
                  <a:lnTo>
                    <a:pt x="39" y="39"/>
                  </a:lnTo>
                  <a:lnTo>
                    <a:pt x="39" y="40"/>
                  </a:lnTo>
                  <a:lnTo>
                    <a:pt x="39" y="40"/>
                  </a:lnTo>
                  <a:lnTo>
                    <a:pt x="38" y="41"/>
                  </a:lnTo>
                  <a:lnTo>
                    <a:pt x="38" y="39"/>
                  </a:lnTo>
                  <a:lnTo>
                    <a:pt x="37" y="39"/>
                  </a:lnTo>
                  <a:lnTo>
                    <a:pt x="37" y="39"/>
                  </a:lnTo>
                  <a:lnTo>
                    <a:pt x="37" y="38"/>
                  </a:lnTo>
                  <a:lnTo>
                    <a:pt x="36" y="38"/>
                  </a:lnTo>
                  <a:lnTo>
                    <a:pt x="35" y="39"/>
                  </a:lnTo>
                  <a:lnTo>
                    <a:pt x="35" y="39"/>
                  </a:lnTo>
                  <a:lnTo>
                    <a:pt x="35" y="39"/>
                  </a:lnTo>
                  <a:lnTo>
                    <a:pt x="34" y="39"/>
                  </a:lnTo>
                  <a:lnTo>
                    <a:pt x="34" y="39"/>
                  </a:lnTo>
                  <a:lnTo>
                    <a:pt x="34" y="40"/>
                  </a:lnTo>
                  <a:lnTo>
                    <a:pt x="34" y="40"/>
                  </a:lnTo>
                  <a:lnTo>
                    <a:pt x="34" y="40"/>
                  </a:lnTo>
                  <a:lnTo>
                    <a:pt x="34" y="38"/>
                  </a:lnTo>
                  <a:lnTo>
                    <a:pt x="34" y="37"/>
                  </a:lnTo>
                  <a:lnTo>
                    <a:pt x="33" y="37"/>
                  </a:lnTo>
                  <a:lnTo>
                    <a:pt x="32" y="38"/>
                  </a:lnTo>
                  <a:lnTo>
                    <a:pt x="31" y="38"/>
                  </a:lnTo>
                  <a:lnTo>
                    <a:pt x="29" y="39"/>
                  </a:lnTo>
                  <a:lnTo>
                    <a:pt x="30" y="40"/>
                  </a:lnTo>
                  <a:lnTo>
                    <a:pt x="30" y="41"/>
                  </a:lnTo>
                  <a:lnTo>
                    <a:pt x="30" y="42"/>
                  </a:lnTo>
                  <a:lnTo>
                    <a:pt x="31" y="43"/>
                  </a:lnTo>
                  <a:lnTo>
                    <a:pt x="31" y="44"/>
                  </a:lnTo>
                  <a:lnTo>
                    <a:pt x="31" y="44"/>
                  </a:lnTo>
                  <a:lnTo>
                    <a:pt x="30" y="45"/>
                  </a:lnTo>
                  <a:lnTo>
                    <a:pt x="30" y="46"/>
                  </a:lnTo>
                  <a:lnTo>
                    <a:pt x="30" y="47"/>
                  </a:lnTo>
                  <a:lnTo>
                    <a:pt x="30" y="48"/>
                  </a:lnTo>
                  <a:lnTo>
                    <a:pt x="28" y="48"/>
                  </a:lnTo>
                  <a:lnTo>
                    <a:pt x="28" y="48"/>
                  </a:lnTo>
                  <a:lnTo>
                    <a:pt x="28" y="49"/>
                  </a:lnTo>
                  <a:lnTo>
                    <a:pt x="27" y="50"/>
                  </a:lnTo>
                  <a:lnTo>
                    <a:pt x="27" y="51"/>
                  </a:lnTo>
                  <a:lnTo>
                    <a:pt x="26" y="51"/>
                  </a:lnTo>
                  <a:lnTo>
                    <a:pt x="26" y="52"/>
                  </a:lnTo>
                  <a:lnTo>
                    <a:pt x="25" y="52"/>
                  </a:lnTo>
                  <a:lnTo>
                    <a:pt x="25" y="52"/>
                  </a:lnTo>
                  <a:lnTo>
                    <a:pt x="24" y="53"/>
                  </a:lnTo>
                  <a:lnTo>
                    <a:pt x="24" y="54"/>
                  </a:lnTo>
                  <a:lnTo>
                    <a:pt x="25" y="55"/>
                  </a:lnTo>
                  <a:lnTo>
                    <a:pt x="25" y="55"/>
                  </a:lnTo>
                  <a:lnTo>
                    <a:pt x="24" y="56"/>
                  </a:lnTo>
                  <a:lnTo>
                    <a:pt x="23" y="56"/>
                  </a:lnTo>
                  <a:lnTo>
                    <a:pt x="22" y="56"/>
                  </a:lnTo>
                  <a:lnTo>
                    <a:pt x="22" y="56"/>
                  </a:lnTo>
                  <a:lnTo>
                    <a:pt x="21" y="56"/>
                  </a:lnTo>
                  <a:lnTo>
                    <a:pt x="21" y="57"/>
                  </a:lnTo>
                  <a:lnTo>
                    <a:pt x="20" y="57"/>
                  </a:lnTo>
                  <a:lnTo>
                    <a:pt x="20" y="55"/>
                  </a:lnTo>
                  <a:lnTo>
                    <a:pt x="19" y="54"/>
                  </a:lnTo>
                  <a:lnTo>
                    <a:pt x="20" y="54"/>
                  </a:lnTo>
                  <a:lnTo>
                    <a:pt x="20" y="51"/>
                  </a:lnTo>
                  <a:lnTo>
                    <a:pt x="19" y="46"/>
                  </a:lnTo>
                  <a:lnTo>
                    <a:pt x="21" y="38"/>
                  </a:lnTo>
                  <a:lnTo>
                    <a:pt x="21" y="35"/>
                  </a:lnTo>
                  <a:lnTo>
                    <a:pt x="19" y="28"/>
                  </a:lnTo>
                  <a:lnTo>
                    <a:pt x="16" y="25"/>
                  </a:lnTo>
                  <a:lnTo>
                    <a:pt x="10" y="16"/>
                  </a:lnTo>
                  <a:lnTo>
                    <a:pt x="5" y="6"/>
                  </a:lnTo>
                  <a:lnTo>
                    <a:pt x="1" y="4"/>
                  </a:lnTo>
                  <a:lnTo>
                    <a:pt x="0" y="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0" name="Freeform 82"/>
            <p:cNvSpPr>
              <a:spLocks/>
            </p:cNvSpPr>
            <p:nvPr/>
          </p:nvSpPr>
          <p:spPr bwMode="auto">
            <a:xfrm>
              <a:off x="3428373" y="6354763"/>
              <a:ext cx="128587" cy="138112"/>
            </a:xfrm>
            <a:custGeom>
              <a:avLst/>
              <a:gdLst/>
              <a:ahLst/>
              <a:cxnLst>
                <a:cxn ang="0">
                  <a:pos x="1" y="61"/>
                </a:cxn>
                <a:cxn ang="0">
                  <a:pos x="1" y="59"/>
                </a:cxn>
                <a:cxn ang="0">
                  <a:pos x="0" y="55"/>
                </a:cxn>
                <a:cxn ang="0">
                  <a:pos x="1" y="51"/>
                </a:cxn>
                <a:cxn ang="0">
                  <a:pos x="2" y="47"/>
                </a:cxn>
                <a:cxn ang="0">
                  <a:pos x="5" y="44"/>
                </a:cxn>
                <a:cxn ang="0">
                  <a:pos x="6" y="41"/>
                </a:cxn>
                <a:cxn ang="0">
                  <a:pos x="4" y="35"/>
                </a:cxn>
                <a:cxn ang="0">
                  <a:pos x="4" y="29"/>
                </a:cxn>
                <a:cxn ang="0">
                  <a:pos x="5" y="25"/>
                </a:cxn>
                <a:cxn ang="0">
                  <a:pos x="8" y="9"/>
                </a:cxn>
                <a:cxn ang="0">
                  <a:pos x="9" y="6"/>
                </a:cxn>
                <a:cxn ang="0">
                  <a:pos x="11" y="3"/>
                </a:cxn>
                <a:cxn ang="0">
                  <a:pos x="14" y="3"/>
                </a:cxn>
                <a:cxn ang="0">
                  <a:pos x="20" y="1"/>
                </a:cxn>
                <a:cxn ang="0">
                  <a:pos x="22" y="0"/>
                </a:cxn>
                <a:cxn ang="0">
                  <a:pos x="23" y="1"/>
                </a:cxn>
                <a:cxn ang="0">
                  <a:pos x="26" y="4"/>
                </a:cxn>
                <a:cxn ang="0">
                  <a:pos x="28" y="6"/>
                </a:cxn>
                <a:cxn ang="0">
                  <a:pos x="32" y="12"/>
                </a:cxn>
                <a:cxn ang="0">
                  <a:pos x="33" y="15"/>
                </a:cxn>
                <a:cxn ang="0">
                  <a:pos x="35" y="14"/>
                </a:cxn>
                <a:cxn ang="0">
                  <a:pos x="39" y="12"/>
                </a:cxn>
                <a:cxn ang="0">
                  <a:pos x="41" y="14"/>
                </a:cxn>
                <a:cxn ang="0">
                  <a:pos x="43" y="18"/>
                </a:cxn>
                <a:cxn ang="0">
                  <a:pos x="47" y="19"/>
                </a:cxn>
                <a:cxn ang="0">
                  <a:pos x="50" y="21"/>
                </a:cxn>
                <a:cxn ang="0">
                  <a:pos x="56" y="25"/>
                </a:cxn>
                <a:cxn ang="0">
                  <a:pos x="58" y="28"/>
                </a:cxn>
                <a:cxn ang="0">
                  <a:pos x="64" y="35"/>
                </a:cxn>
                <a:cxn ang="0">
                  <a:pos x="64" y="37"/>
                </a:cxn>
                <a:cxn ang="0">
                  <a:pos x="65" y="37"/>
                </a:cxn>
                <a:cxn ang="0">
                  <a:pos x="67" y="39"/>
                </a:cxn>
                <a:cxn ang="0">
                  <a:pos x="67" y="41"/>
                </a:cxn>
                <a:cxn ang="0">
                  <a:pos x="63" y="46"/>
                </a:cxn>
                <a:cxn ang="0">
                  <a:pos x="63" y="48"/>
                </a:cxn>
                <a:cxn ang="0">
                  <a:pos x="64" y="53"/>
                </a:cxn>
                <a:cxn ang="0">
                  <a:pos x="65" y="56"/>
                </a:cxn>
                <a:cxn ang="0">
                  <a:pos x="64" y="56"/>
                </a:cxn>
                <a:cxn ang="0">
                  <a:pos x="60" y="64"/>
                </a:cxn>
                <a:cxn ang="0">
                  <a:pos x="56" y="68"/>
                </a:cxn>
                <a:cxn ang="0">
                  <a:pos x="52" y="71"/>
                </a:cxn>
                <a:cxn ang="0">
                  <a:pos x="49" y="72"/>
                </a:cxn>
                <a:cxn ang="0">
                  <a:pos x="45" y="73"/>
                </a:cxn>
                <a:cxn ang="0">
                  <a:pos x="39" y="70"/>
                </a:cxn>
                <a:cxn ang="0">
                  <a:pos x="36" y="71"/>
                </a:cxn>
                <a:cxn ang="0">
                  <a:pos x="33" y="71"/>
                </a:cxn>
                <a:cxn ang="0">
                  <a:pos x="29" y="73"/>
                </a:cxn>
                <a:cxn ang="0">
                  <a:pos x="27" y="73"/>
                </a:cxn>
                <a:cxn ang="0">
                  <a:pos x="22" y="68"/>
                </a:cxn>
                <a:cxn ang="0">
                  <a:pos x="18" y="67"/>
                </a:cxn>
                <a:cxn ang="0">
                  <a:pos x="14" y="65"/>
                </a:cxn>
                <a:cxn ang="0">
                  <a:pos x="11" y="66"/>
                </a:cxn>
                <a:cxn ang="0">
                  <a:pos x="9" y="67"/>
                </a:cxn>
                <a:cxn ang="0">
                  <a:pos x="7" y="66"/>
                </a:cxn>
                <a:cxn ang="0">
                  <a:pos x="3" y="62"/>
                </a:cxn>
                <a:cxn ang="0">
                  <a:pos x="1" y="61"/>
                </a:cxn>
              </a:cxnLst>
              <a:rect l="0" t="0" r="r" b="b"/>
              <a:pathLst>
                <a:path w="67" h="73">
                  <a:moveTo>
                    <a:pt x="1" y="61"/>
                  </a:moveTo>
                  <a:lnTo>
                    <a:pt x="1" y="59"/>
                  </a:lnTo>
                  <a:lnTo>
                    <a:pt x="0" y="55"/>
                  </a:lnTo>
                  <a:lnTo>
                    <a:pt x="1" y="51"/>
                  </a:lnTo>
                  <a:lnTo>
                    <a:pt x="2" y="47"/>
                  </a:lnTo>
                  <a:lnTo>
                    <a:pt x="5" y="44"/>
                  </a:lnTo>
                  <a:lnTo>
                    <a:pt x="6" y="41"/>
                  </a:lnTo>
                  <a:lnTo>
                    <a:pt x="4" y="35"/>
                  </a:lnTo>
                  <a:lnTo>
                    <a:pt x="4" y="29"/>
                  </a:lnTo>
                  <a:lnTo>
                    <a:pt x="5" y="25"/>
                  </a:lnTo>
                  <a:lnTo>
                    <a:pt x="8" y="9"/>
                  </a:lnTo>
                  <a:lnTo>
                    <a:pt x="9" y="6"/>
                  </a:lnTo>
                  <a:lnTo>
                    <a:pt x="11" y="3"/>
                  </a:lnTo>
                  <a:lnTo>
                    <a:pt x="14" y="3"/>
                  </a:lnTo>
                  <a:lnTo>
                    <a:pt x="20" y="1"/>
                  </a:lnTo>
                  <a:lnTo>
                    <a:pt x="22" y="0"/>
                  </a:lnTo>
                  <a:lnTo>
                    <a:pt x="23" y="1"/>
                  </a:lnTo>
                  <a:lnTo>
                    <a:pt x="26" y="4"/>
                  </a:lnTo>
                  <a:lnTo>
                    <a:pt x="28" y="6"/>
                  </a:lnTo>
                  <a:lnTo>
                    <a:pt x="32" y="12"/>
                  </a:lnTo>
                  <a:lnTo>
                    <a:pt x="33" y="15"/>
                  </a:lnTo>
                  <a:lnTo>
                    <a:pt x="35" y="14"/>
                  </a:lnTo>
                  <a:lnTo>
                    <a:pt x="39" y="12"/>
                  </a:lnTo>
                  <a:lnTo>
                    <a:pt x="41" y="14"/>
                  </a:lnTo>
                  <a:lnTo>
                    <a:pt x="43" y="18"/>
                  </a:lnTo>
                  <a:lnTo>
                    <a:pt x="47" y="19"/>
                  </a:lnTo>
                  <a:lnTo>
                    <a:pt x="50" y="21"/>
                  </a:lnTo>
                  <a:lnTo>
                    <a:pt x="56" y="25"/>
                  </a:lnTo>
                  <a:lnTo>
                    <a:pt x="58" y="28"/>
                  </a:lnTo>
                  <a:lnTo>
                    <a:pt x="64" y="35"/>
                  </a:lnTo>
                  <a:lnTo>
                    <a:pt x="64" y="37"/>
                  </a:lnTo>
                  <a:lnTo>
                    <a:pt x="65" y="37"/>
                  </a:lnTo>
                  <a:lnTo>
                    <a:pt x="67" y="39"/>
                  </a:lnTo>
                  <a:lnTo>
                    <a:pt x="67" y="41"/>
                  </a:lnTo>
                  <a:lnTo>
                    <a:pt x="63" y="46"/>
                  </a:lnTo>
                  <a:lnTo>
                    <a:pt x="63" y="48"/>
                  </a:lnTo>
                  <a:lnTo>
                    <a:pt x="64" y="53"/>
                  </a:lnTo>
                  <a:lnTo>
                    <a:pt x="65" y="56"/>
                  </a:lnTo>
                  <a:lnTo>
                    <a:pt x="64" y="56"/>
                  </a:lnTo>
                  <a:lnTo>
                    <a:pt x="60" y="64"/>
                  </a:lnTo>
                  <a:lnTo>
                    <a:pt x="56" y="68"/>
                  </a:lnTo>
                  <a:lnTo>
                    <a:pt x="52" y="71"/>
                  </a:lnTo>
                  <a:lnTo>
                    <a:pt x="49" y="72"/>
                  </a:lnTo>
                  <a:lnTo>
                    <a:pt x="45" y="73"/>
                  </a:lnTo>
                  <a:lnTo>
                    <a:pt x="39" y="70"/>
                  </a:lnTo>
                  <a:lnTo>
                    <a:pt x="36" y="71"/>
                  </a:lnTo>
                  <a:lnTo>
                    <a:pt x="33" y="71"/>
                  </a:lnTo>
                  <a:lnTo>
                    <a:pt x="29" y="73"/>
                  </a:lnTo>
                  <a:lnTo>
                    <a:pt x="27" y="73"/>
                  </a:lnTo>
                  <a:lnTo>
                    <a:pt x="22" y="68"/>
                  </a:lnTo>
                  <a:lnTo>
                    <a:pt x="18" y="67"/>
                  </a:lnTo>
                  <a:lnTo>
                    <a:pt x="14" y="65"/>
                  </a:lnTo>
                  <a:lnTo>
                    <a:pt x="11" y="66"/>
                  </a:lnTo>
                  <a:lnTo>
                    <a:pt x="9" y="67"/>
                  </a:lnTo>
                  <a:lnTo>
                    <a:pt x="7" y="66"/>
                  </a:lnTo>
                  <a:lnTo>
                    <a:pt x="3" y="62"/>
                  </a:lnTo>
                  <a:lnTo>
                    <a:pt x="1" y="6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1" name="Freeform 83"/>
            <p:cNvSpPr>
              <a:spLocks/>
            </p:cNvSpPr>
            <p:nvPr/>
          </p:nvSpPr>
          <p:spPr bwMode="auto">
            <a:xfrm>
              <a:off x="4866650" y="4983163"/>
              <a:ext cx="388937" cy="304800"/>
            </a:xfrm>
            <a:custGeom>
              <a:avLst/>
              <a:gdLst/>
              <a:ahLst/>
              <a:cxnLst>
                <a:cxn ang="0">
                  <a:pos x="24" y="148"/>
                </a:cxn>
                <a:cxn ang="0">
                  <a:pos x="19" y="148"/>
                </a:cxn>
                <a:cxn ang="0">
                  <a:pos x="10" y="142"/>
                </a:cxn>
                <a:cxn ang="0">
                  <a:pos x="12" y="139"/>
                </a:cxn>
                <a:cxn ang="0">
                  <a:pos x="10" y="136"/>
                </a:cxn>
                <a:cxn ang="0">
                  <a:pos x="6" y="131"/>
                </a:cxn>
                <a:cxn ang="0">
                  <a:pos x="0" y="123"/>
                </a:cxn>
                <a:cxn ang="0">
                  <a:pos x="1" y="116"/>
                </a:cxn>
                <a:cxn ang="0">
                  <a:pos x="9" y="117"/>
                </a:cxn>
                <a:cxn ang="0">
                  <a:pos x="15" y="113"/>
                </a:cxn>
                <a:cxn ang="0">
                  <a:pos x="27" y="112"/>
                </a:cxn>
                <a:cxn ang="0">
                  <a:pos x="43" y="111"/>
                </a:cxn>
                <a:cxn ang="0">
                  <a:pos x="49" y="104"/>
                </a:cxn>
                <a:cxn ang="0">
                  <a:pos x="52" y="91"/>
                </a:cxn>
                <a:cxn ang="0">
                  <a:pos x="53" y="80"/>
                </a:cxn>
                <a:cxn ang="0">
                  <a:pos x="52" y="60"/>
                </a:cxn>
                <a:cxn ang="0">
                  <a:pos x="72" y="56"/>
                </a:cxn>
                <a:cxn ang="0">
                  <a:pos x="95" y="36"/>
                </a:cxn>
                <a:cxn ang="0">
                  <a:pos x="118" y="21"/>
                </a:cxn>
                <a:cxn ang="0">
                  <a:pos x="151" y="1"/>
                </a:cxn>
                <a:cxn ang="0">
                  <a:pos x="157" y="1"/>
                </a:cxn>
                <a:cxn ang="0">
                  <a:pos x="172" y="6"/>
                </a:cxn>
                <a:cxn ang="0">
                  <a:pos x="181" y="13"/>
                </a:cxn>
                <a:cxn ang="0">
                  <a:pos x="191" y="7"/>
                </a:cxn>
                <a:cxn ang="0">
                  <a:pos x="194" y="29"/>
                </a:cxn>
                <a:cxn ang="0">
                  <a:pos x="200" y="40"/>
                </a:cxn>
                <a:cxn ang="0">
                  <a:pos x="202" y="49"/>
                </a:cxn>
                <a:cxn ang="0">
                  <a:pos x="199" y="61"/>
                </a:cxn>
                <a:cxn ang="0">
                  <a:pos x="199" y="71"/>
                </a:cxn>
                <a:cxn ang="0">
                  <a:pos x="198" y="81"/>
                </a:cxn>
                <a:cxn ang="0">
                  <a:pos x="198" y="91"/>
                </a:cxn>
                <a:cxn ang="0">
                  <a:pos x="180" y="111"/>
                </a:cxn>
                <a:cxn ang="0">
                  <a:pos x="172" y="124"/>
                </a:cxn>
                <a:cxn ang="0">
                  <a:pos x="172" y="132"/>
                </a:cxn>
                <a:cxn ang="0">
                  <a:pos x="167" y="134"/>
                </a:cxn>
                <a:cxn ang="0">
                  <a:pos x="162" y="137"/>
                </a:cxn>
                <a:cxn ang="0">
                  <a:pos x="156" y="142"/>
                </a:cxn>
                <a:cxn ang="0">
                  <a:pos x="148" y="139"/>
                </a:cxn>
                <a:cxn ang="0">
                  <a:pos x="140" y="138"/>
                </a:cxn>
                <a:cxn ang="0">
                  <a:pos x="132" y="139"/>
                </a:cxn>
                <a:cxn ang="0">
                  <a:pos x="125" y="142"/>
                </a:cxn>
                <a:cxn ang="0">
                  <a:pos x="120" y="145"/>
                </a:cxn>
                <a:cxn ang="0">
                  <a:pos x="109" y="143"/>
                </a:cxn>
                <a:cxn ang="0">
                  <a:pos x="100" y="139"/>
                </a:cxn>
                <a:cxn ang="0">
                  <a:pos x="90" y="142"/>
                </a:cxn>
                <a:cxn ang="0">
                  <a:pos x="87" y="142"/>
                </a:cxn>
                <a:cxn ang="0">
                  <a:pos x="75" y="133"/>
                </a:cxn>
                <a:cxn ang="0">
                  <a:pos x="62" y="133"/>
                </a:cxn>
                <a:cxn ang="0">
                  <a:pos x="52" y="136"/>
                </a:cxn>
                <a:cxn ang="0">
                  <a:pos x="46" y="149"/>
                </a:cxn>
                <a:cxn ang="0">
                  <a:pos x="45" y="160"/>
                </a:cxn>
                <a:cxn ang="0">
                  <a:pos x="35" y="153"/>
                </a:cxn>
                <a:cxn ang="0">
                  <a:pos x="31" y="152"/>
                </a:cxn>
              </a:cxnLst>
              <a:rect l="0" t="0" r="r" b="b"/>
              <a:pathLst>
                <a:path w="204" h="160">
                  <a:moveTo>
                    <a:pt x="28" y="154"/>
                  </a:moveTo>
                  <a:lnTo>
                    <a:pt x="24" y="148"/>
                  </a:lnTo>
                  <a:lnTo>
                    <a:pt x="21" y="148"/>
                  </a:lnTo>
                  <a:lnTo>
                    <a:pt x="19" y="148"/>
                  </a:lnTo>
                  <a:lnTo>
                    <a:pt x="16" y="147"/>
                  </a:lnTo>
                  <a:lnTo>
                    <a:pt x="10" y="142"/>
                  </a:lnTo>
                  <a:lnTo>
                    <a:pt x="10" y="141"/>
                  </a:lnTo>
                  <a:lnTo>
                    <a:pt x="12" y="139"/>
                  </a:lnTo>
                  <a:lnTo>
                    <a:pt x="12" y="137"/>
                  </a:lnTo>
                  <a:lnTo>
                    <a:pt x="10" y="136"/>
                  </a:lnTo>
                  <a:lnTo>
                    <a:pt x="8" y="133"/>
                  </a:lnTo>
                  <a:lnTo>
                    <a:pt x="6" y="131"/>
                  </a:lnTo>
                  <a:lnTo>
                    <a:pt x="3" y="128"/>
                  </a:lnTo>
                  <a:lnTo>
                    <a:pt x="0" y="123"/>
                  </a:lnTo>
                  <a:lnTo>
                    <a:pt x="0" y="121"/>
                  </a:lnTo>
                  <a:lnTo>
                    <a:pt x="1" y="116"/>
                  </a:lnTo>
                  <a:lnTo>
                    <a:pt x="5" y="117"/>
                  </a:lnTo>
                  <a:lnTo>
                    <a:pt x="9" y="117"/>
                  </a:lnTo>
                  <a:lnTo>
                    <a:pt x="12" y="116"/>
                  </a:lnTo>
                  <a:lnTo>
                    <a:pt x="15" y="113"/>
                  </a:lnTo>
                  <a:lnTo>
                    <a:pt x="16" y="113"/>
                  </a:lnTo>
                  <a:lnTo>
                    <a:pt x="27" y="112"/>
                  </a:lnTo>
                  <a:lnTo>
                    <a:pt x="42" y="112"/>
                  </a:lnTo>
                  <a:lnTo>
                    <a:pt x="43" y="111"/>
                  </a:lnTo>
                  <a:lnTo>
                    <a:pt x="45" y="109"/>
                  </a:lnTo>
                  <a:lnTo>
                    <a:pt x="49" y="104"/>
                  </a:lnTo>
                  <a:lnTo>
                    <a:pt x="51" y="97"/>
                  </a:lnTo>
                  <a:lnTo>
                    <a:pt x="52" y="91"/>
                  </a:lnTo>
                  <a:lnTo>
                    <a:pt x="53" y="86"/>
                  </a:lnTo>
                  <a:lnTo>
                    <a:pt x="53" y="80"/>
                  </a:lnTo>
                  <a:lnTo>
                    <a:pt x="52" y="67"/>
                  </a:lnTo>
                  <a:lnTo>
                    <a:pt x="52" y="60"/>
                  </a:lnTo>
                  <a:lnTo>
                    <a:pt x="62" y="58"/>
                  </a:lnTo>
                  <a:lnTo>
                    <a:pt x="72" y="56"/>
                  </a:lnTo>
                  <a:lnTo>
                    <a:pt x="90" y="40"/>
                  </a:lnTo>
                  <a:lnTo>
                    <a:pt x="95" y="36"/>
                  </a:lnTo>
                  <a:lnTo>
                    <a:pt x="108" y="27"/>
                  </a:lnTo>
                  <a:lnTo>
                    <a:pt x="118" y="21"/>
                  </a:lnTo>
                  <a:lnTo>
                    <a:pt x="141" y="7"/>
                  </a:lnTo>
                  <a:lnTo>
                    <a:pt x="151" y="1"/>
                  </a:lnTo>
                  <a:lnTo>
                    <a:pt x="152" y="0"/>
                  </a:lnTo>
                  <a:lnTo>
                    <a:pt x="157" y="1"/>
                  </a:lnTo>
                  <a:lnTo>
                    <a:pt x="166" y="4"/>
                  </a:lnTo>
                  <a:lnTo>
                    <a:pt x="172" y="6"/>
                  </a:lnTo>
                  <a:lnTo>
                    <a:pt x="174" y="7"/>
                  </a:lnTo>
                  <a:lnTo>
                    <a:pt x="181" y="13"/>
                  </a:lnTo>
                  <a:lnTo>
                    <a:pt x="182" y="12"/>
                  </a:lnTo>
                  <a:lnTo>
                    <a:pt x="191" y="7"/>
                  </a:lnTo>
                  <a:lnTo>
                    <a:pt x="193" y="21"/>
                  </a:lnTo>
                  <a:lnTo>
                    <a:pt x="194" y="29"/>
                  </a:lnTo>
                  <a:lnTo>
                    <a:pt x="196" y="35"/>
                  </a:lnTo>
                  <a:lnTo>
                    <a:pt x="200" y="40"/>
                  </a:lnTo>
                  <a:lnTo>
                    <a:pt x="204" y="44"/>
                  </a:lnTo>
                  <a:lnTo>
                    <a:pt x="202" y="49"/>
                  </a:lnTo>
                  <a:lnTo>
                    <a:pt x="200" y="55"/>
                  </a:lnTo>
                  <a:lnTo>
                    <a:pt x="199" y="61"/>
                  </a:lnTo>
                  <a:lnTo>
                    <a:pt x="199" y="67"/>
                  </a:lnTo>
                  <a:lnTo>
                    <a:pt x="199" y="71"/>
                  </a:lnTo>
                  <a:lnTo>
                    <a:pt x="198" y="75"/>
                  </a:lnTo>
                  <a:lnTo>
                    <a:pt x="198" y="81"/>
                  </a:lnTo>
                  <a:lnTo>
                    <a:pt x="198" y="88"/>
                  </a:lnTo>
                  <a:lnTo>
                    <a:pt x="198" y="91"/>
                  </a:lnTo>
                  <a:lnTo>
                    <a:pt x="184" y="107"/>
                  </a:lnTo>
                  <a:lnTo>
                    <a:pt x="180" y="111"/>
                  </a:lnTo>
                  <a:lnTo>
                    <a:pt x="175" y="119"/>
                  </a:lnTo>
                  <a:lnTo>
                    <a:pt x="172" y="124"/>
                  </a:lnTo>
                  <a:lnTo>
                    <a:pt x="172" y="128"/>
                  </a:lnTo>
                  <a:lnTo>
                    <a:pt x="172" y="132"/>
                  </a:lnTo>
                  <a:lnTo>
                    <a:pt x="172" y="134"/>
                  </a:lnTo>
                  <a:lnTo>
                    <a:pt x="167" y="134"/>
                  </a:lnTo>
                  <a:lnTo>
                    <a:pt x="165" y="135"/>
                  </a:lnTo>
                  <a:lnTo>
                    <a:pt x="162" y="137"/>
                  </a:lnTo>
                  <a:lnTo>
                    <a:pt x="157" y="141"/>
                  </a:lnTo>
                  <a:lnTo>
                    <a:pt x="156" y="142"/>
                  </a:lnTo>
                  <a:lnTo>
                    <a:pt x="152" y="140"/>
                  </a:lnTo>
                  <a:lnTo>
                    <a:pt x="148" y="139"/>
                  </a:lnTo>
                  <a:lnTo>
                    <a:pt x="143" y="138"/>
                  </a:lnTo>
                  <a:lnTo>
                    <a:pt x="140" y="138"/>
                  </a:lnTo>
                  <a:lnTo>
                    <a:pt x="136" y="138"/>
                  </a:lnTo>
                  <a:lnTo>
                    <a:pt x="132" y="139"/>
                  </a:lnTo>
                  <a:lnTo>
                    <a:pt x="128" y="140"/>
                  </a:lnTo>
                  <a:lnTo>
                    <a:pt x="125" y="142"/>
                  </a:lnTo>
                  <a:lnTo>
                    <a:pt x="122" y="145"/>
                  </a:lnTo>
                  <a:lnTo>
                    <a:pt x="120" y="145"/>
                  </a:lnTo>
                  <a:lnTo>
                    <a:pt x="115" y="145"/>
                  </a:lnTo>
                  <a:lnTo>
                    <a:pt x="109" y="143"/>
                  </a:lnTo>
                  <a:lnTo>
                    <a:pt x="102" y="139"/>
                  </a:lnTo>
                  <a:lnTo>
                    <a:pt x="100" y="139"/>
                  </a:lnTo>
                  <a:lnTo>
                    <a:pt x="97" y="139"/>
                  </a:lnTo>
                  <a:lnTo>
                    <a:pt x="90" y="142"/>
                  </a:lnTo>
                  <a:lnTo>
                    <a:pt x="88" y="142"/>
                  </a:lnTo>
                  <a:lnTo>
                    <a:pt x="87" y="142"/>
                  </a:lnTo>
                  <a:lnTo>
                    <a:pt x="80" y="134"/>
                  </a:lnTo>
                  <a:lnTo>
                    <a:pt x="75" y="133"/>
                  </a:lnTo>
                  <a:lnTo>
                    <a:pt x="69" y="132"/>
                  </a:lnTo>
                  <a:lnTo>
                    <a:pt x="62" y="133"/>
                  </a:lnTo>
                  <a:lnTo>
                    <a:pt x="56" y="134"/>
                  </a:lnTo>
                  <a:lnTo>
                    <a:pt x="52" y="136"/>
                  </a:lnTo>
                  <a:lnTo>
                    <a:pt x="48" y="146"/>
                  </a:lnTo>
                  <a:lnTo>
                    <a:pt x="46" y="149"/>
                  </a:lnTo>
                  <a:lnTo>
                    <a:pt x="45" y="154"/>
                  </a:lnTo>
                  <a:lnTo>
                    <a:pt x="45" y="160"/>
                  </a:lnTo>
                  <a:lnTo>
                    <a:pt x="39" y="157"/>
                  </a:lnTo>
                  <a:lnTo>
                    <a:pt x="35" y="153"/>
                  </a:lnTo>
                  <a:lnTo>
                    <a:pt x="33" y="151"/>
                  </a:lnTo>
                  <a:lnTo>
                    <a:pt x="31" y="152"/>
                  </a:lnTo>
                  <a:lnTo>
                    <a:pt x="28" y="15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2" name="Freeform 84"/>
            <p:cNvSpPr>
              <a:spLocks noEditPoints="1"/>
            </p:cNvSpPr>
            <p:nvPr/>
          </p:nvSpPr>
          <p:spPr bwMode="auto">
            <a:xfrm>
              <a:off x="5357183" y="4451354"/>
              <a:ext cx="160338" cy="207963"/>
            </a:xfrm>
            <a:custGeom>
              <a:avLst/>
              <a:gdLst/>
              <a:ahLst/>
              <a:cxnLst>
                <a:cxn ang="0">
                  <a:pos x="54" y="106"/>
                </a:cxn>
                <a:cxn ang="0">
                  <a:pos x="43" y="105"/>
                </a:cxn>
                <a:cxn ang="0">
                  <a:pos x="45" y="100"/>
                </a:cxn>
                <a:cxn ang="0">
                  <a:pos x="46" y="100"/>
                </a:cxn>
                <a:cxn ang="0">
                  <a:pos x="50" y="100"/>
                </a:cxn>
                <a:cxn ang="0">
                  <a:pos x="51" y="101"/>
                </a:cxn>
                <a:cxn ang="0">
                  <a:pos x="52" y="102"/>
                </a:cxn>
                <a:cxn ang="0">
                  <a:pos x="62" y="103"/>
                </a:cxn>
                <a:cxn ang="0">
                  <a:pos x="69" y="105"/>
                </a:cxn>
                <a:cxn ang="0">
                  <a:pos x="72" y="107"/>
                </a:cxn>
                <a:cxn ang="0">
                  <a:pos x="76" y="106"/>
                </a:cxn>
                <a:cxn ang="0">
                  <a:pos x="78" y="107"/>
                </a:cxn>
                <a:cxn ang="0">
                  <a:pos x="70" y="109"/>
                </a:cxn>
                <a:cxn ang="0">
                  <a:pos x="6" y="25"/>
                </a:cxn>
                <a:cxn ang="0">
                  <a:pos x="16" y="15"/>
                </a:cxn>
                <a:cxn ang="0">
                  <a:pos x="26" y="10"/>
                </a:cxn>
                <a:cxn ang="0">
                  <a:pos x="36" y="7"/>
                </a:cxn>
                <a:cxn ang="0">
                  <a:pos x="63" y="7"/>
                </a:cxn>
                <a:cxn ang="0">
                  <a:pos x="76" y="4"/>
                </a:cxn>
                <a:cxn ang="0">
                  <a:pos x="80" y="0"/>
                </a:cxn>
                <a:cxn ang="0">
                  <a:pos x="78" y="13"/>
                </a:cxn>
                <a:cxn ang="0">
                  <a:pos x="66" y="13"/>
                </a:cxn>
                <a:cxn ang="0">
                  <a:pos x="58" y="13"/>
                </a:cxn>
                <a:cxn ang="0">
                  <a:pos x="52" y="14"/>
                </a:cxn>
                <a:cxn ang="0">
                  <a:pos x="45" y="15"/>
                </a:cxn>
                <a:cxn ang="0">
                  <a:pos x="48" y="20"/>
                </a:cxn>
                <a:cxn ang="0">
                  <a:pos x="50" y="23"/>
                </a:cxn>
                <a:cxn ang="0">
                  <a:pos x="45" y="22"/>
                </a:cxn>
                <a:cxn ang="0">
                  <a:pos x="48" y="25"/>
                </a:cxn>
                <a:cxn ang="0">
                  <a:pos x="44" y="25"/>
                </a:cxn>
                <a:cxn ang="0">
                  <a:pos x="40" y="24"/>
                </a:cxn>
                <a:cxn ang="0">
                  <a:pos x="42" y="27"/>
                </a:cxn>
                <a:cxn ang="0">
                  <a:pos x="44" y="29"/>
                </a:cxn>
                <a:cxn ang="0">
                  <a:pos x="39" y="25"/>
                </a:cxn>
                <a:cxn ang="0">
                  <a:pos x="35" y="19"/>
                </a:cxn>
                <a:cxn ang="0">
                  <a:pos x="33" y="18"/>
                </a:cxn>
                <a:cxn ang="0">
                  <a:pos x="30" y="26"/>
                </a:cxn>
                <a:cxn ang="0">
                  <a:pos x="33" y="31"/>
                </a:cxn>
                <a:cxn ang="0">
                  <a:pos x="39" y="43"/>
                </a:cxn>
                <a:cxn ang="0">
                  <a:pos x="36" y="39"/>
                </a:cxn>
                <a:cxn ang="0">
                  <a:pos x="34" y="41"/>
                </a:cxn>
                <a:cxn ang="0">
                  <a:pos x="30" y="47"/>
                </a:cxn>
                <a:cxn ang="0">
                  <a:pos x="36" y="50"/>
                </a:cxn>
                <a:cxn ang="0">
                  <a:pos x="41" y="53"/>
                </a:cxn>
                <a:cxn ang="0">
                  <a:pos x="47" y="56"/>
                </a:cxn>
                <a:cxn ang="0">
                  <a:pos x="49" y="65"/>
                </a:cxn>
                <a:cxn ang="0">
                  <a:pos x="45" y="63"/>
                </a:cxn>
                <a:cxn ang="0">
                  <a:pos x="39" y="61"/>
                </a:cxn>
                <a:cxn ang="0">
                  <a:pos x="37" y="65"/>
                </a:cxn>
                <a:cxn ang="0">
                  <a:pos x="41" y="67"/>
                </a:cxn>
                <a:cxn ang="0">
                  <a:pos x="39" y="71"/>
                </a:cxn>
                <a:cxn ang="0">
                  <a:pos x="36" y="69"/>
                </a:cxn>
                <a:cxn ang="0">
                  <a:pos x="33" y="73"/>
                </a:cxn>
                <a:cxn ang="0">
                  <a:pos x="36" y="84"/>
                </a:cxn>
                <a:cxn ang="0">
                  <a:pos x="26" y="80"/>
                </a:cxn>
                <a:cxn ang="0">
                  <a:pos x="18" y="76"/>
                </a:cxn>
                <a:cxn ang="0">
                  <a:pos x="15" y="66"/>
                </a:cxn>
                <a:cxn ang="0">
                  <a:pos x="20" y="59"/>
                </a:cxn>
                <a:cxn ang="0">
                  <a:pos x="35" y="61"/>
                </a:cxn>
                <a:cxn ang="0">
                  <a:pos x="28" y="54"/>
                </a:cxn>
                <a:cxn ang="0">
                  <a:pos x="13" y="56"/>
                </a:cxn>
                <a:cxn ang="0">
                  <a:pos x="12" y="46"/>
                </a:cxn>
                <a:cxn ang="0">
                  <a:pos x="7" y="43"/>
                </a:cxn>
              </a:cxnLst>
              <a:rect l="0" t="0" r="r" b="b"/>
              <a:pathLst>
                <a:path w="84" h="110">
                  <a:moveTo>
                    <a:pt x="58" y="110"/>
                  </a:moveTo>
                  <a:lnTo>
                    <a:pt x="59" y="109"/>
                  </a:lnTo>
                  <a:lnTo>
                    <a:pt x="58" y="108"/>
                  </a:lnTo>
                  <a:lnTo>
                    <a:pt x="54" y="106"/>
                  </a:lnTo>
                  <a:lnTo>
                    <a:pt x="49" y="106"/>
                  </a:lnTo>
                  <a:lnTo>
                    <a:pt x="47" y="105"/>
                  </a:lnTo>
                  <a:lnTo>
                    <a:pt x="44" y="105"/>
                  </a:lnTo>
                  <a:lnTo>
                    <a:pt x="43" y="105"/>
                  </a:lnTo>
                  <a:lnTo>
                    <a:pt x="43" y="104"/>
                  </a:lnTo>
                  <a:lnTo>
                    <a:pt x="43" y="100"/>
                  </a:lnTo>
                  <a:lnTo>
                    <a:pt x="45" y="100"/>
                  </a:lnTo>
                  <a:lnTo>
                    <a:pt x="45" y="100"/>
                  </a:lnTo>
                  <a:lnTo>
                    <a:pt x="45" y="99"/>
                  </a:lnTo>
                  <a:lnTo>
                    <a:pt x="46" y="98"/>
                  </a:lnTo>
                  <a:lnTo>
                    <a:pt x="46" y="100"/>
                  </a:lnTo>
                  <a:lnTo>
                    <a:pt x="46" y="100"/>
                  </a:lnTo>
                  <a:lnTo>
                    <a:pt x="48" y="101"/>
                  </a:lnTo>
                  <a:lnTo>
                    <a:pt x="49" y="101"/>
                  </a:lnTo>
                  <a:lnTo>
                    <a:pt x="50" y="100"/>
                  </a:lnTo>
                  <a:lnTo>
                    <a:pt x="50" y="100"/>
                  </a:lnTo>
                  <a:lnTo>
                    <a:pt x="51" y="100"/>
                  </a:lnTo>
                  <a:lnTo>
                    <a:pt x="51" y="100"/>
                  </a:lnTo>
                  <a:lnTo>
                    <a:pt x="51" y="101"/>
                  </a:lnTo>
                  <a:lnTo>
                    <a:pt x="51" y="101"/>
                  </a:lnTo>
                  <a:lnTo>
                    <a:pt x="51" y="101"/>
                  </a:lnTo>
                  <a:lnTo>
                    <a:pt x="51" y="102"/>
                  </a:lnTo>
                  <a:lnTo>
                    <a:pt x="52" y="102"/>
                  </a:lnTo>
                  <a:lnTo>
                    <a:pt x="52" y="102"/>
                  </a:lnTo>
                  <a:lnTo>
                    <a:pt x="52" y="103"/>
                  </a:lnTo>
                  <a:lnTo>
                    <a:pt x="54" y="103"/>
                  </a:lnTo>
                  <a:lnTo>
                    <a:pt x="59" y="103"/>
                  </a:lnTo>
                  <a:lnTo>
                    <a:pt x="62" y="103"/>
                  </a:lnTo>
                  <a:lnTo>
                    <a:pt x="63" y="104"/>
                  </a:lnTo>
                  <a:lnTo>
                    <a:pt x="64" y="104"/>
                  </a:lnTo>
                  <a:lnTo>
                    <a:pt x="67" y="104"/>
                  </a:lnTo>
                  <a:lnTo>
                    <a:pt x="69" y="105"/>
                  </a:lnTo>
                  <a:lnTo>
                    <a:pt x="71" y="104"/>
                  </a:lnTo>
                  <a:lnTo>
                    <a:pt x="72" y="104"/>
                  </a:lnTo>
                  <a:lnTo>
                    <a:pt x="71" y="106"/>
                  </a:lnTo>
                  <a:lnTo>
                    <a:pt x="72" y="107"/>
                  </a:lnTo>
                  <a:lnTo>
                    <a:pt x="73" y="107"/>
                  </a:lnTo>
                  <a:lnTo>
                    <a:pt x="75" y="106"/>
                  </a:lnTo>
                  <a:lnTo>
                    <a:pt x="76" y="106"/>
                  </a:lnTo>
                  <a:lnTo>
                    <a:pt x="76" y="106"/>
                  </a:lnTo>
                  <a:lnTo>
                    <a:pt x="78" y="106"/>
                  </a:lnTo>
                  <a:lnTo>
                    <a:pt x="79" y="104"/>
                  </a:lnTo>
                  <a:lnTo>
                    <a:pt x="78" y="106"/>
                  </a:lnTo>
                  <a:lnTo>
                    <a:pt x="78" y="107"/>
                  </a:lnTo>
                  <a:lnTo>
                    <a:pt x="77" y="109"/>
                  </a:lnTo>
                  <a:lnTo>
                    <a:pt x="74" y="109"/>
                  </a:lnTo>
                  <a:lnTo>
                    <a:pt x="72" y="109"/>
                  </a:lnTo>
                  <a:lnTo>
                    <a:pt x="70" y="109"/>
                  </a:lnTo>
                  <a:lnTo>
                    <a:pt x="58" y="110"/>
                  </a:lnTo>
                  <a:close/>
                  <a:moveTo>
                    <a:pt x="0" y="35"/>
                  </a:moveTo>
                  <a:lnTo>
                    <a:pt x="3" y="29"/>
                  </a:lnTo>
                  <a:lnTo>
                    <a:pt x="6" y="25"/>
                  </a:lnTo>
                  <a:lnTo>
                    <a:pt x="8" y="22"/>
                  </a:lnTo>
                  <a:lnTo>
                    <a:pt x="11" y="16"/>
                  </a:lnTo>
                  <a:lnTo>
                    <a:pt x="11" y="16"/>
                  </a:lnTo>
                  <a:lnTo>
                    <a:pt x="16" y="15"/>
                  </a:lnTo>
                  <a:lnTo>
                    <a:pt x="19" y="14"/>
                  </a:lnTo>
                  <a:lnTo>
                    <a:pt x="22" y="11"/>
                  </a:lnTo>
                  <a:lnTo>
                    <a:pt x="24" y="10"/>
                  </a:lnTo>
                  <a:lnTo>
                    <a:pt x="26" y="10"/>
                  </a:lnTo>
                  <a:lnTo>
                    <a:pt x="30" y="10"/>
                  </a:lnTo>
                  <a:lnTo>
                    <a:pt x="33" y="8"/>
                  </a:lnTo>
                  <a:lnTo>
                    <a:pt x="36" y="7"/>
                  </a:lnTo>
                  <a:lnTo>
                    <a:pt x="36" y="7"/>
                  </a:lnTo>
                  <a:lnTo>
                    <a:pt x="47" y="5"/>
                  </a:lnTo>
                  <a:lnTo>
                    <a:pt x="51" y="3"/>
                  </a:lnTo>
                  <a:lnTo>
                    <a:pt x="55" y="3"/>
                  </a:lnTo>
                  <a:lnTo>
                    <a:pt x="63" y="7"/>
                  </a:lnTo>
                  <a:lnTo>
                    <a:pt x="67" y="8"/>
                  </a:lnTo>
                  <a:lnTo>
                    <a:pt x="69" y="8"/>
                  </a:lnTo>
                  <a:lnTo>
                    <a:pt x="76" y="6"/>
                  </a:lnTo>
                  <a:lnTo>
                    <a:pt x="76" y="4"/>
                  </a:lnTo>
                  <a:lnTo>
                    <a:pt x="76" y="1"/>
                  </a:lnTo>
                  <a:lnTo>
                    <a:pt x="78" y="0"/>
                  </a:lnTo>
                  <a:lnTo>
                    <a:pt x="80" y="0"/>
                  </a:lnTo>
                  <a:lnTo>
                    <a:pt x="80" y="0"/>
                  </a:lnTo>
                  <a:lnTo>
                    <a:pt x="83" y="2"/>
                  </a:lnTo>
                  <a:lnTo>
                    <a:pt x="84" y="3"/>
                  </a:lnTo>
                  <a:lnTo>
                    <a:pt x="80" y="8"/>
                  </a:lnTo>
                  <a:lnTo>
                    <a:pt x="78" y="13"/>
                  </a:lnTo>
                  <a:lnTo>
                    <a:pt x="76" y="17"/>
                  </a:lnTo>
                  <a:lnTo>
                    <a:pt x="75" y="14"/>
                  </a:lnTo>
                  <a:lnTo>
                    <a:pt x="70" y="13"/>
                  </a:lnTo>
                  <a:lnTo>
                    <a:pt x="66" y="13"/>
                  </a:lnTo>
                  <a:lnTo>
                    <a:pt x="63" y="12"/>
                  </a:lnTo>
                  <a:lnTo>
                    <a:pt x="63" y="11"/>
                  </a:lnTo>
                  <a:lnTo>
                    <a:pt x="60" y="12"/>
                  </a:lnTo>
                  <a:lnTo>
                    <a:pt x="58" y="13"/>
                  </a:lnTo>
                  <a:lnTo>
                    <a:pt x="56" y="13"/>
                  </a:lnTo>
                  <a:lnTo>
                    <a:pt x="56" y="11"/>
                  </a:lnTo>
                  <a:lnTo>
                    <a:pt x="54" y="11"/>
                  </a:lnTo>
                  <a:lnTo>
                    <a:pt x="52" y="14"/>
                  </a:lnTo>
                  <a:lnTo>
                    <a:pt x="50" y="15"/>
                  </a:lnTo>
                  <a:lnTo>
                    <a:pt x="48" y="16"/>
                  </a:lnTo>
                  <a:lnTo>
                    <a:pt x="46" y="14"/>
                  </a:lnTo>
                  <a:lnTo>
                    <a:pt x="45" y="15"/>
                  </a:lnTo>
                  <a:lnTo>
                    <a:pt x="45" y="16"/>
                  </a:lnTo>
                  <a:lnTo>
                    <a:pt x="46" y="17"/>
                  </a:lnTo>
                  <a:lnTo>
                    <a:pt x="47" y="20"/>
                  </a:lnTo>
                  <a:lnTo>
                    <a:pt x="48" y="20"/>
                  </a:lnTo>
                  <a:lnTo>
                    <a:pt x="53" y="25"/>
                  </a:lnTo>
                  <a:lnTo>
                    <a:pt x="52" y="26"/>
                  </a:lnTo>
                  <a:lnTo>
                    <a:pt x="50" y="23"/>
                  </a:lnTo>
                  <a:lnTo>
                    <a:pt x="50" y="23"/>
                  </a:lnTo>
                  <a:lnTo>
                    <a:pt x="48" y="22"/>
                  </a:lnTo>
                  <a:lnTo>
                    <a:pt x="46" y="21"/>
                  </a:lnTo>
                  <a:lnTo>
                    <a:pt x="46" y="22"/>
                  </a:lnTo>
                  <a:lnTo>
                    <a:pt x="45" y="22"/>
                  </a:lnTo>
                  <a:lnTo>
                    <a:pt x="45" y="23"/>
                  </a:lnTo>
                  <a:lnTo>
                    <a:pt x="45" y="24"/>
                  </a:lnTo>
                  <a:lnTo>
                    <a:pt x="47" y="25"/>
                  </a:lnTo>
                  <a:lnTo>
                    <a:pt x="48" y="25"/>
                  </a:lnTo>
                  <a:lnTo>
                    <a:pt x="48" y="27"/>
                  </a:lnTo>
                  <a:lnTo>
                    <a:pt x="48" y="28"/>
                  </a:lnTo>
                  <a:lnTo>
                    <a:pt x="47" y="28"/>
                  </a:lnTo>
                  <a:lnTo>
                    <a:pt x="44" y="25"/>
                  </a:lnTo>
                  <a:lnTo>
                    <a:pt x="42" y="24"/>
                  </a:lnTo>
                  <a:lnTo>
                    <a:pt x="41" y="23"/>
                  </a:lnTo>
                  <a:lnTo>
                    <a:pt x="40" y="23"/>
                  </a:lnTo>
                  <a:lnTo>
                    <a:pt x="40" y="24"/>
                  </a:lnTo>
                  <a:lnTo>
                    <a:pt x="40" y="24"/>
                  </a:lnTo>
                  <a:lnTo>
                    <a:pt x="41" y="25"/>
                  </a:lnTo>
                  <a:lnTo>
                    <a:pt x="41" y="26"/>
                  </a:lnTo>
                  <a:lnTo>
                    <a:pt x="42" y="27"/>
                  </a:lnTo>
                  <a:lnTo>
                    <a:pt x="43" y="28"/>
                  </a:lnTo>
                  <a:lnTo>
                    <a:pt x="44" y="28"/>
                  </a:lnTo>
                  <a:lnTo>
                    <a:pt x="45" y="29"/>
                  </a:lnTo>
                  <a:lnTo>
                    <a:pt x="44" y="29"/>
                  </a:lnTo>
                  <a:lnTo>
                    <a:pt x="42" y="29"/>
                  </a:lnTo>
                  <a:lnTo>
                    <a:pt x="40" y="28"/>
                  </a:lnTo>
                  <a:lnTo>
                    <a:pt x="40" y="27"/>
                  </a:lnTo>
                  <a:lnTo>
                    <a:pt x="39" y="25"/>
                  </a:lnTo>
                  <a:lnTo>
                    <a:pt x="38" y="23"/>
                  </a:lnTo>
                  <a:lnTo>
                    <a:pt x="36" y="23"/>
                  </a:lnTo>
                  <a:lnTo>
                    <a:pt x="33" y="20"/>
                  </a:lnTo>
                  <a:lnTo>
                    <a:pt x="35" y="19"/>
                  </a:lnTo>
                  <a:lnTo>
                    <a:pt x="35" y="18"/>
                  </a:lnTo>
                  <a:lnTo>
                    <a:pt x="35" y="17"/>
                  </a:lnTo>
                  <a:lnTo>
                    <a:pt x="34" y="17"/>
                  </a:lnTo>
                  <a:lnTo>
                    <a:pt x="33" y="18"/>
                  </a:lnTo>
                  <a:lnTo>
                    <a:pt x="30" y="20"/>
                  </a:lnTo>
                  <a:lnTo>
                    <a:pt x="31" y="21"/>
                  </a:lnTo>
                  <a:lnTo>
                    <a:pt x="30" y="24"/>
                  </a:lnTo>
                  <a:lnTo>
                    <a:pt x="30" y="26"/>
                  </a:lnTo>
                  <a:lnTo>
                    <a:pt x="30" y="27"/>
                  </a:lnTo>
                  <a:lnTo>
                    <a:pt x="31" y="28"/>
                  </a:lnTo>
                  <a:lnTo>
                    <a:pt x="33" y="31"/>
                  </a:lnTo>
                  <a:lnTo>
                    <a:pt x="33" y="31"/>
                  </a:lnTo>
                  <a:lnTo>
                    <a:pt x="34" y="35"/>
                  </a:lnTo>
                  <a:lnTo>
                    <a:pt x="37" y="38"/>
                  </a:lnTo>
                  <a:lnTo>
                    <a:pt x="40" y="41"/>
                  </a:lnTo>
                  <a:lnTo>
                    <a:pt x="39" y="43"/>
                  </a:lnTo>
                  <a:lnTo>
                    <a:pt x="37" y="43"/>
                  </a:lnTo>
                  <a:lnTo>
                    <a:pt x="38" y="41"/>
                  </a:lnTo>
                  <a:lnTo>
                    <a:pt x="37" y="40"/>
                  </a:lnTo>
                  <a:lnTo>
                    <a:pt x="36" y="39"/>
                  </a:lnTo>
                  <a:lnTo>
                    <a:pt x="36" y="39"/>
                  </a:lnTo>
                  <a:lnTo>
                    <a:pt x="35" y="39"/>
                  </a:lnTo>
                  <a:lnTo>
                    <a:pt x="33" y="40"/>
                  </a:lnTo>
                  <a:lnTo>
                    <a:pt x="34" y="41"/>
                  </a:lnTo>
                  <a:lnTo>
                    <a:pt x="34" y="42"/>
                  </a:lnTo>
                  <a:lnTo>
                    <a:pt x="35" y="44"/>
                  </a:lnTo>
                  <a:lnTo>
                    <a:pt x="34" y="46"/>
                  </a:lnTo>
                  <a:lnTo>
                    <a:pt x="30" y="47"/>
                  </a:lnTo>
                  <a:lnTo>
                    <a:pt x="31" y="47"/>
                  </a:lnTo>
                  <a:lnTo>
                    <a:pt x="33" y="48"/>
                  </a:lnTo>
                  <a:lnTo>
                    <a:pt x="35" y="49"/>
                  </a:lnTo>
                  <a:lnTo>
                    <a:pt x="36" y="50"/>
                  </a:lnTo>
                  <a:lnTo>
                    <a:pt x="38" y="50"/>
                  </a:lnTo>
                  <a:lnTo>
                    <a:pt x="39" y="50"/>
                  </a:lnTo>
                  <a:lnTo>
                    <a:pt x="39" y="51"/>
                  </a:lnTo>
                  <a:lnTo>
                    <a:pt x="41" y="53"/>
                  </a:lnTo>
                  <a:lnTo>
                    <a:pt x="43" y="53"/>
                  </a:lnTo>
                  <a:lnTo>
                    <a:pt x="44" y="55"/>
                  </a:lnTo>
                  <a:lnTo>
                    <a:pt x="45" y="56"/>
                  </a:lnTo>
                  <a:lnTo>
                    <a:pt x="47" y="56"/>
                  </a:lnTo>
                  <a:lnTo>
                    <a:pt x="49" y="58"/>
                  </a:lnTo>
                  <a:lnTo>
                    <a:pt x="49" y="59"/>
                  </a:lnTo>
                  <a:lnTo>
                    <a:pt x="48" y="59"/>
                  </a:lnTo>
                  <a:lnTo>
                    <a:pt x="49" y="65"/>
                  </a:lnTo>
                  <a:lnTo>
                    <a:pt x="48" y="66"/>
                  </a:lnTo>
                  <a:lnTo>
                    <a:pt x="47" y="66"/>
                  </a:lnTo>
                  <a:lnTo>
                    <a:pt x="46" y="64"/>
                  </a:lnTo>
                  <a:lnTo>
                    <a:pt x="45" y="63"/>
                  </a:lnTo>
                  <a:lnTo>
                    <a:pt x="43" y="61"/>
                  </a:lnTo>
                  <a:lnTo>
                    <a:pt x="43" y="60"/>
                  </a:lnTo>
                  <a:lnTo>
                    <a:pt x="42" y="60"/>
                  </a:lnTo>
                  <a:lnTo>
                    <a:pt x="39" y="61"/>
                  </a:lnTo>
                  <a:lnTo>
                    <a:pt x="36" y="62"/>
                  </a:lnTo>
                  <a:lnTo>
                    <a:pt x="35" y="63"/>
                  </a:lnTo>
                  <a:lnTo>
                    <a:pt x="37" y="64"/>
                  </a:lnTo>
                  <a:lnTo>
                    <a:pt x="37" y="65"/>
                  </a:lnTo>
                  <a:lnTo>
                    <a:pt x="37" y="67"/>
                  </a:lnTo>
                  <a:lnTo>
                    <a:pt x="39" y="68"/>
                  </a:lnTo>
                  <a:lnTo>
                    <a:pt x="39" y="68"/>
                  </a:lnTo>
                  <a:lnTo>
                    <a:pt x="41" y="67"/>
                  </a:lnTo>
                  <a:lnTo>
                    <a:pt x="40" y="68"/>
                  </a:lnTo>
                  <a:lnTo>
                    <a:pt x="42" y="70"/>
                  </a:lnTo>
                  <a:lnTo>
                    <a:pt x="39" y="71"/>
                  </a:lnTo>
                  <a:lnTo>
                    <a:pt x="39" y="71"/>
                  </a:lnTo>
                  <a:lnTo>
                    <a:pt x="38" y="72"/>
                  </a:lnTo>
                  <a:lnTo>
                    <a:pt x="36" y="71"/>
                  </a:lnTo>
                  <a:lnTo>
                    <a:pt x="37" y="70"/>
                  </a:lnTo>
                  <a:lnTo>
                    <a:pt x="36" y="69"/>
                  </a:lnTo>
                  <a:lnTo>
                    <a:pt x="33" y="69"/>
                  </a:lnTo>
                  <a:lnTo>
                    <a:pt x="32" y="68"/>
                  </a:lnTo>
                  <a:lnTo>
                    <a:pt x="32" y="70"/>
                  </a:lnTo>
                  <a:lnTo>
                    <a:pt x="33" y="73"/>
                  </a:lnTo>
                  <a:lnTo>
                    <a:pt x="34" y="74"/>
                  </a:lnTo>
                  <a:lnTo>
                    <a:pt x="34" y="75"/>
                  </a:lnTo>
                  <a:lnTo>
                    <a:pt x="35" y="77"/>
                  </a:lnTo>
                  <a:lnTo>
                    <a:pt x="36" y="84"/>
                  </a:lnTo>
                  <a:lnTo>
                    <a:pt x="32" y="82"/>
                  </a:lnTo>
                  <a:lnTo>
                    <a:pt x="30" y="82"/>
                  </a:lnTo>
                  <a:lnTo>
                    <a:pt x="29" y="85"/>
                  </a:lnTo>
                  <a:lnTo>
                    <a:pt x="26" y="80"/>
                  </a:lnTo>
                  <a:lnTo>
                    <a:pt x="24" y="77"/>
                  </a:lnTo>
                  <a:lnTo>
                    <a:pt x="21" y="80"/>
                  </a:lnTo>
                  <a:lnTo>
                    <a:pt x="18" y="78"/>
                  </a:lnTo>
                  <a:lnTo>
                    <a:pt x="18" y="76"/>
                  </a:lnTo>
                  <a:lnTo>
                    <a:pt x="19" y="73"/>
                  </a:lnTo>
                  <a:lnTo>
                    <a:pt x="19" y="71"/>
                  </a:lnTo>
                  <a:lnTo>
                    <a:pt x="18" y="69"/>
                  </a:lnTo>
                  <a:lnTo>
                    <a:pt x="15" y="66"/>
                  </a:lnTo>
                  <a:lnTo>
                    <a:pt x="13" y="64"/>
                  </a:lnTo>
                  <a:lnTo>
                    <a:pt x="14" y="63"/>
                  </a:lnTo>
                  <a:lnTo>
                    <a:pt x="16" y="58"/>
                  </a:lnTo>
                  <a:lnTo>
                    <a:pt x="20" y="59"/>
                  </a:lnTo>
                  <a:lnTo>
                    <a:pt x="22" y="57"/>
                  </a:lnTo>
                  <a:lnTo>
                    <a:pt x="24" y="57"/>
                  </a:lnTo>
                  <a:lnTo>
                    <a:pt x="33" y="62"/>
                  </a:lnTo>
                  <a:lnTo>
                    <a:pt x="35" y="61"/>
                  </a:lnTo>
                  <a:lnTo>
                    <a:pt x="38" y="59"/>
                  </a:lnTo>
                  <a:lnTo>
                    <a:pt x="37" y="58"/>
                  </a:lnTo>
                  <a:lnTo>
                    <a:pt x="35" y="58"/>
                  </a:lnTo>
                  <a:lnTo>
                    <a:pt x="28" y="54"/>
                  </a:lnTo>
                  <a:lnTo>
                    <a:pt x="21" y="53"/>
                  </a:lnTo>
                  <a:lnTo>
                    <a:pt x="19" y="54"/>
                  </a:lnTo>
                  <a:lnTo>
                    <a:pt x="15" y="55"/>
                  </a:lnTo>
                  <a:lnTo>
                    <a:pt x="13" y="56"/>
                  </a:lnTo>
                  <a:lnTo>
                    <a:pt x="8" y="47"/>
                  </a:lnTo>
                  <a:lnTo>
                    <a:pt x="9" y="46"/>
                  </a:lnTo>
                  <a:lnTo>
                    <a:pt x="11" y="47"/>
                  </a:lnTo>
                  <a:lnTo>
                    <a:pt x="12" y="46"/>
                  </a:lnTo>
                  <a:lnTo>
                    <a:pt x="13" y="45"/>
                  </a:lnTo>
                  <a:lnTo>
                    <a:pt x="11" y="43"/>
                  </a:lnTo>
                  <a:lnTo>
                    <a:pt x="9" y="44"/>
                  </a:lnTo>
                  <a:lnTo>
                    <a:pt x="7" y="43"/>
                  </a:lnTo>
                  <a:lnTo>
                    <a:pt x="1" y="38"/>
                  </a:lnTo>
                  <a:lnTo>
                    <a:pt x="0" y="3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3" name="Freeform 85"/>
            <p:cNvSpPr>
              <a:spLocks/>
            </p:cNvSpPr>
            <p:nvPr/>
          </p:nvSpPr>
          <p:spPr bwMode="auto">
            <a:xfrm>
              <a:off x="5093662" y="4713288"/>
              <a:ext cx="385763" cy="376237"/>
            </a:xfrm>
            <a:custGeom>
              <a:avLst/>
              <a:gdLst/>
              <a:ahLst/>
              <a:cxnLst>
                <a:cxn ang="0">
                  <a:pos x="200" y="171"/>
                </a:cxn>
                <a:cxn ang="0">
                  <a:pos x="200" y="191"/>
                </a:cxn>
                <a:cxn ang="0">
                  <a:pos x="188" y="191"/>
                </a:cxn>
                <a:cxn ang="0">
                  <a:pos x="176" y="192"/>
                </a:cxn>
                <a:cxn ang="0">
                  <a:pos x="115" y="159"/>
                </a:cxn>
                <a:cxn ang="0">
                  <a:pos x="82" y="144"/>
                </a:cxn>
                <a:cxn ang="0">
                  <a:pos x="63" y="154"/>
                </a:cxn>
                <a:cxn ang="0">
                  <a:pos x="55" y="149"/>
                </a:cxn>
                <a:cxn ang="0">
                  <a:pos x="47" y="146"/>
                </a:cxn>
                <a:cxn ang="0">
                  <a:pos x="33" y="142"/>
                </a:cxn>
                <a:cxn ang="0">
                  <a:pos x="28" y="132"/>
                </a:cxn>
                <a:cxn ang="0">
                  <a:pos x="20" y="129"/>
                </a:cxn>
                <a:cxn ang="0">
                  <a:pos x="13" y="129"/>
                </a:cxn>
                <a:cxn ang="0">
                  <a:pos x="9" y="123"/>
                </a:cxn>
                <a:cxn ang="0">
                  <a:pos x="0" y="106"/>
                </a:cxn>
                <a:cxn ang="0">
                  <a:pos x="2" y="103"/>
                </a:cxn>
                <a:cxn ang="0">
                  <a:pos x="7" y="99"/>
                </a:cxn>
                <a:cxn ang="0">
                  <a:pos x="4" y="87"/>
                </a:cxn>
                <a:cxn ang="0">
                  <a:pos x="6" y="80"/>
                </a:cxn>
                <a:cxn ang="0">
                  <a:pos x="6" y="69"/>
                </a:cxn>
                <a:cxn ang="0">
                  <a:pos x="5" y="59"/>
                </a:cxn>
                <a:cxn ang="0">
                  <a:pos x="1" y="46"/>
                </a:cxn>
                <a:cxn ang="0">
                  <a:pos x="4" y="44"/>
                </a:cxn>
                <a:cxn ang="0">
                  <a:pos x="10" y="38"/>
                </a:cxn>
                <a:cxn ang="0">
                  <a:pos x="9" y="28"/>
                </a:cxn>
                <a:cxn ang="0">
                  <a:pos x="18" y="18"/>
                </a:cxn>
                <a:cxn ang="0">
                  <a:pos x="26" y="13"/>
                </a:cxn>
                <a:cxn ang="0">
                  <a:pos x="26" y="7"/>
                </a:cxn>
                <a:cxn ang="0">
                  <a:pos x="35" y="4"/>
                </a:cxn>
                <a:cxn ang="0">
                  <a:pos x="44" y="7"/>
                </a:cxn>
                <a:cxn ang="0">
                  <a:pos x="52" y="6"/>
                </a:cxn>
                <a:cxn ang="0">
                  <a:pos x="65" y="11"/>
                </a:cxn>
                <a:cxn ang="0">
                  <a:pos x="73" y="12"/>
                </a:cxn>
                <a:cxn ang="0">
                  <a:pos x="76" y="15"/>
                </a:cxn>
                <a:cxn ang="0">
                  <a:pos x="79" y="25"/>
                </a:cxn>
                <a:cxn ang="0">
                  <a:pos x="85" y="29"/>
                </a:cxn>
                <a:cxn ang="0">
                  <a:pos x="95" y="31"/>
                </a:cxn>
                <a:cxn ang="0">
                  <a:pos x="104" y="33"/>
                </a:cxn>
                <a:cxn ang="0">
                  <a:pos x="110" y="36"/>
                </a:cxn>
                <a:cxn ang="0">
                  <a:pos x="123" y="45"/>
                </a:cxn>
                <a:cxn ang="0">
                  <a:pos x="128" y="44"/>
                </a:cxn>
                <a:cxn ang="0">
                  <a:pos x="137" y="37"/>
                </a:cxn>
                <a:cxn ang="0">
                  <a:pos x="138" y="32"/>
                </a:cxn>
                <a:cxn ang="0">
                  <a:pos x="136" y="24"/>
                </a:cxn>
                <a:cxn ang="0">
                  <a:pos x="138" y="17"/>
                </a:cxn>
                <a:cxn ang="0">
                  <a:pos x="143" y="12"/>
                </a:cxn>
                <a:cxn ang="0">
                  <a:pos x="151" y="8"/>
                </a:cxn>
                <a:cxn ang="0">
                  <a:pos x="166" y="6"/>
                </a:cxn>
                <a:cxn ang="0">
                  <a:pos x="175" y="9"/>
                </a:cxn>
                <a:cxn ang="0">
                  <a:pos x="176" y="14"/>
                </a:cxn>
                <a:cxn ang="0">
                  <a:pos x="179" y="16"/>
                </a:cxn>
                <a:cxn ang="0">
                  <a:pos x="189" y="19"/>
                </a:cxn>
                <a:cxn ang="0">
                  <a:pos x="199" y="19"/>
                </a:cxn>
                <a:cxn ang="0">
                  <a:pos x="201" y="23"/>
                </a:cxn>
                <a:cxn ang="0">
                  <a:pos x="202" y="26"/>
                </a:cxn>
                <a:cxn ang="0">
                  <a:pos x="199" y="31"/>
                </a:cxn>
                <a:cxn ang="0">
                  <a:pos x="200" y="42"/>
                </a:cxn>
                <a:cxn ang="0">
                  <a:pos x="197" y="48"/>
                </a:cxn>
                <a:cxn ang="0">
                  <a:pos x="201" y="60"/>
                </a:cxn>
                <a:cxn ang="0">
                  <a:pos x="201" y="69"/>
                </a:cxn>
                <a:cxn ang="0">
                  <a:pos x="200" y="104"/>
                </a:cxn>
                <a:cxn ang="0">
                  <a:pos x="200" y="122"/>
                </a:cxn>
                <a:cxn ang="0">
                  <a:pos x="201" y="148"/>
                </a:cxn>
              </a:cxnLst>
              <a:rect l="0" t="0" r="r" b="b"/>
              <a:pathLst>
                <a:path w="203" h="198">
                  <a:moveTo>
                    <a:pt x="201" y="164"/>
                  </a:moveTo>
                  <a:lnTo>
                    <a:pt x="200" y="171"/>
                  </a:lnTo>
                  <a:lnTo>
                    <a:pt x="201" y="190"/>
                  </a:lnTo>
                  <a:lnTo>
                    <a:pt x="200" y="191"/>
                  </a:lnTo>
                  <a:lnTo>
                    <a:pt x="191" y="191"/>
                  </a:lnTo>
                  <a:lnTo>
                    <a:pt x="188" y="191"/>
                  </a:lnTo>
                  <a:lnTo>
                    <a:pt x="188" y="198"/>
                  </a:lnTo>
                  <a:lnTo>
                    <a:pt x="176" y="192"/>
                  </a:lnTo>
                  <a:lnTo>
                    <a:pt x="144" y="174"/>
                  </a:lnTo>
                  <a:lnTo>
                    <a:pt x="115" y="159"/>
                  </a:lnTo>
                  <a:lnTo>
                    <a:pt x="85" y="143"/>
                  </a:lnTo>
                  <a:lnTo>
                    <a:pt x="82" y="144"/>
                  </a:lnTo>
                  <a:lnTo>
                    <a:pt x="72" y="149"/>
                  </a:lnTo>
                  <a:lnTo>
                    <a:pt x="63" y="154"/>
                  </a:lnTo>
                  <a:lnTo>
                    <a:pt x="62" y="155"/>
                  </a:lnTo>
                  <a:lnTo>
                    <a:pt x="55" y="149"/>
                  </a:lnTo>
                  <a:lnTo>
                    <a:pt x="53" y="148"/>
                  </a:lnTo>
                  <a:lnTo>
                    <a:pt x="47" y="146"/>
                  </a:lnTo>
                  <a:lnTo>
                    <a:pt x="38" y="143"/>
                  </a:lnTo>
                  <a:lnTo>
                    <a:pt x="33" y="142"/>
                  </a:lnTo>
                  <a:lnTo>
                    <a:pt x="32" y="142"/>
                  </a:lnTo>
                  <a:lnTo>
                    <a:pt x="28" y="132"/>
                  </a:lnTo>
                  <a:lnTo>
                    <a:pt x="26" y="131"/>
                  </a:lnTo>
                  <a:lnTo>
                    <a:pt x="20" y="129"/>
                  </a:lnTo>
                  <a:lnTo>
                    <a:pt x="16" y="128"/>
                  </a:lnTo>
                  <a:lnTo>
                    <a:pt x="13" y="129"/>
                  </a:lnTo>
                  <a:lnTo>
                    <a:pt x="12" y="128"/>
                  </a:lnTo>
                  <a:lnTo>
                    <a:pt x="9" y="123"/>
                  </a:lnTo>
                  <a:lnTo>
                    <a:pt x="7" y="117"/>
                  </a:lnTo>
                  <a:lnTo>
                    <a:pt x="0" y="106"/>
                  </a:lnTo>
                  <a:lnTo>
                    <a:pt x="1" y="104"/>
                  </a:lnTo>
                  <a:lnTo>
                    <a:pt x="2" y="103"/>
                  </a:lnTo>
                  <a:lnTo>
                    <a:pt x="6" y="100"/>
                  </a:lnTo>
                  <a:lnTo>
                    <a:pt x="7" y="99"/>
                  </a:lnTo>
                  <a:lnTo>
                    <a:pt x="7" y="95"/>
                  </a:lnTo>
                  <a:lnTo>
                    <a:pt x="4" y="87"/>
                  </a:lnTo>
                  <a:lnTo>
                    <a:pt x="5" y="84"/>
                  </a:lnTo>
                  <a:lnTo>
                    <a:pt x="6" y="80"/>
                  </a:lnTo>
                  <a:lnTo>
                    <a:pt x="5" y="75"/>
                  </a:lnTo>
                  <a:lnTo>
                    <a:pt x="6" y="69"/>
                  </a:lnTo>
                  <a:lnTo>
                    <a:pt x="6" y="65"/>
                  </a:lnTo>
                  <a:lnTo>
                    <a:pt x="5" y="59"/>
                  </a:lnTo>
                  <a:lnTo>
                    <a:pt x="0" y="48"/>
                  </a:lnTo>
                  <a:lnTo>
                    <a:pt x="1" y="46"/>
                  </a:lnTo>
                  <a:lnTo>
                    <a:pt x="2" y="45"/>
                  </a:lnTo>
                  <a:lnTo>
                    <a:pt x="4" y="44"/>
                  </a:lnTo>
                  <a:lnTo>
                    <a:pt x="9" y="40"/>
                  </a:lnTo>
                  <a:lnTo>
                    <a:pt x="10" y="38"/>
                  </a:lnTo>
                  <a:lnTo>
                    <a:pt x="10" y="35"/>
                  </a:lnTo>
                  <a:lnTo>
                    <a:pt x="9" y="28"/>
                  </a:lnTo>
                  <a:lnTo>
                    <a:pt x="10" y="26"/>
                  </a:lnTo>
                  <a:lnTo>
                    <a:pt x="18" y="18"/>
                  </a:lnTo>
                  <a:lnTo>
                    <a:pt x="22" y="16"/>
                  </a:lnTo>
                  <a:lnTo>
                    <a:pt x="26" y="13"/>
                  </a:lnTo>
                  <a:lnTo>
                    <a:pt x="27" y="11"/>
                  </a:lnTo>
                  <a:lnTo>
                    <a:pt x="26" y="7"/>
                  </a:lnTo>
                  <a:lnTo>
                    <a:pt x="27" y="0"/>
                  </a:lnTo>
                  <a:lnTo>
                    <a:pt x="35" y="4"/>
                  </a:lnTo>
                  <a:lnTo>
                    <a:pt x="41" y="7"/>
                  </a:lnTo>
                  <a:lnTo>
                    <a:pt x="44" y="7"/>
                  </a:lnTo>
                  <a:lnTo>
                    <a:pt x="49" y="6"/>
                  </a:lnTo>
                  <a:lnTo>
                    <a:pt x="52" y="6"/>
                  </a:lnTo>
                  <a:lnTo>
                    <a:pt x="61" y="7"/>
                  </a:lnTo>
                  <a:lnTo>
                    <a:pt x="65" y="11"/>
                  </a:lnTo>
                  <a:lnTo>
                    <a:pt x="70" y="12"/>
                  </a:lnTo>
                  <a:lnTo>
                    <a:pt x="73" y="12"/>
                  </a:lnTo>
                  <a:lnTo>
                    <a:pt x="74" y="14"/>
                  </a:lnTo>
                  <a:lnTo>
                    <a:pt x="76" y="15"/>
                  </a:lnTo>
                  <a:lnTo>
                    <a:pt x="77" y="21"/>
                  </a:lnTo>
                  <a:lnTo>
                    <a:pt x="79" y="25"/>
                  </a:lnTo>
                  <a:lnTo>
                    <a:pt x="83" y="29"/>
                  </a:lnTo>
                  <a:lnTo>
                    <a:pt x="85" y="29"/>
                  </a:lnTo>
                  <a:lnTo>
                    <a:pt x="89" y="31"/>
                  </a:lnTo>
                  <a:lnTo>
                    <a:pt x="95" y="31"/>
                  </a:lnTo>
                  <a:lnTo>
                    <a:pt x="98" y="31"/>
                  </a:lnTo>
                  <a:lnTo>
                    <a:pt x="104" y="33"/>
                  </a:lnTo>
                  <a:lnTo>
                    <a:pt x="107" y="35"/>
                  </a:lnTo>
                  <a:lnTo>
                    <a:pt x="110" y="36"/>
                  </a:lnTo>
                  <a:lnTo>
                    <a:pt x="118" y="42"/>
                  </a:lnTo>
                  <a:lnTo>
                    <a:pt x="123" y="45"/>
                  </a:lnTo>
                  <a:lnTo>
                    <a:pt x="125" y="45"/>
                  </a:lnTo>
                  <a:lnTo>
                    <a:pt x="128" y="44"/>
                  </a:lnTo>
                  <a:lnTo>
                    <a:pt x="133" y="41"/>
                  </a:lnTo>
                  <a:lnTo>
                    <a:pt x="137" y="37"/>
                  </a:lnTo>
                  <a:lnTo>
                    <a:pt x="138" y="33"/>
                  </a:lnTo>
                  <a:lnTo>
                    <a:pt x="138" y="32"/>
                  </a:lnTo>
                  <a:lnTo>
                    <a:pt x="137" y="28"/>
                  </a:lnTo>
                  <a:lnTo>
                    <a:pt x="136" y="24"/>
                  </a:lnTo>
                  <a:lnTo>
                    <a:pt x="136" y="21"/>
                  </a:lnTo>
                  <a:lnTo>
                    <a:pt x="138" y="17"/>
                  </a:lnTo>
                  <a:lnTo>
                    <a:pt x="142" y="13"/>
                  </a:lnTo>
                  <a:lnTo>
                    <a:pt x="143" y="12"/>
                  </a:lnTo>
                  <a:lnTo>
                    <a:pt x="147" y="10"/>
                  </a:lnTo>
                  <a:lnTo>
                    <a:pt x="151" y="8"/>
                  </a:lnTo>
                  <a:lnTo>
                    <a:pt x="158" y="5"/>
                  </a:lnTo>
                  <a:lnTo>
                    <a:pt x="166" y="6"/>
                  </a:lnTo>
                  <a:lnTo>
                    <a:pt x="170" y="7"/>
                  </a:lnTo>
                  <a:lnTo>
                    <a:pt x="175" y="9"/>
                  </a:lnTo>
                  <a:lnTo>
                    <a:pt x="176" y="10"/>
                  </a:lnTo>
                  <a:lnTo>
                    <a:pt x="176" y="14"/>
                  </a:lnTo>
                  <a:lnTo>
                    <a:pt x="178" y="16"/>
                  </a:lnTo>
                  <a:lnTo>
                    <a:pt x="179" y="16"/>
                  </a:lnTo>
                  <a:lnTo>
                    <a:pt x="185" y="17"/>
                  </a:lnTo>
                  <a:lnTo>
                    <a:pt x="189" y="19"/>
                  </a:lnTo>
                  <a:lnTo>
                    <a:pt x="191" y="19"/>
                  </a:lnTo>
                  <a:lnTo>
                    <a:pt x="199" y="19"/>
                  </a:lnTo>
                  <a:lnTo>
                    <a:pt x="201" y="20"/>
                  </a:lnTo>
                  <a:lnTo>
                    <a:pt x="201" y="23"/>
                  </a:lnTo>
                  <a:lnTo>
                    <a:pt x="203" y="25"/>
                  </a:lnTo>
                  <a:lnTo>
                    <a:pt x="202" y="26"/>
                  </a:lnTo>
                  <a:lnTo>
                    <a:pt x="200" y="28"/>
                  </a:lnTo>
                  <a:lnTo>
                    <a:pt x="199" y="31"/>
                  </a:lnTo>
                  <a:lnTo>
                    <a:pt x="201" y="39"/>
                  </a:lnTo>
                  <a:lnTo>
                    <a:pt x="200" y="42"/>
                  </a:lnTo>
                  <a:lnTo>
                    <a:pt x="198" y="45"/>
                  </a:lnTo>
                  <a:lnTo>
                    <a:pt x="197" y="48"/>
                  </a:lnTo>
                  <a:lnTo>
                    <a:pt x="199" y="54"/>
                  </a:lnTo>
                  <a:lnTo>
                    <a:pt x="201" y="60"/>
                  </a:lnTo>
                  <a:lnTo>
                    <a:pt x="201" y="63"/>
                  </a:lnTo>
                  <a:lnTo>
                    <a:pt x="201" y="69"/>
                  </a:lnTo>
                  <a:lnTo>
                    <a:pt x="201" y="95"/>
                  </a:lnTo>
                  <a:lnTo>
                    <a:pt x="200" y="104"/>
                  </a:lnTo>
                  <a:lnTo>
                    <a:pt x="200" y="117"/>
                  </a:lnTo>
                  <a:lnTo>
                    <a:pt x="200" y="122"/>
                  </a:lnTo>
                  <a:lnTo>
                    <a:pt x="201" y="140"/>
                  </a:lnTo>
                  <a:lnTo>
                    <a:pt x="201" y="148"/>
                  </a:lnTo>
                  <a:lnTo>
                    <a:pt x="201" y="16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4" name="Freeform 86"/>
            <p:cNvSpPr>
              <a:spLocks/>
            </p:cNvSpPr>
            <p:nvPr/>
          </p:nvSpPr>
          <p:spPr bwMode="auto">
            <a:xfrm>
              <a:off x="4785684" y="5300664"/>
              <a:ext cx="106363" cy="160337"/>
            </a:xfrm>
            <a:custGeom>
              <a:avLst/>
              <a:gdLst/>
              <a:ahLst/>
              <a:cxnLst>
                <a:cxn ang="0">
                  <a:pos x="4" y="21"/>
                </a:cxn>
                <a:cxn ang="0">
                  <a:pos x="5" y="20"/>
                </a:cxn>
                <a:cxn ang="0">
                  <a:pos x="5" y="17"/>
                </a:cxn>
                <a:cxn ang="0">
                  <a:pos x="4" y="6"/>
                </a:cxn>
                <a:cxn ang="0">
                  <a:pos x="4" y="4"/>
                </a:cxn>
                <a:cxn ang="0">
                  <a:pos x="6" y="3"/>
                </a:cxn>
                <a:cxn ang="0">
                  <a:pos x="18" y="3"/>
                </a:cxn>
                <a:cxn ang="0">
                  <a:pos x="23" y="3"/>
                </a:cxn>
                <a:cxn ang="0">
                  <a:pos x="32" y="3"/>
                </a:cxn>
                <a:cxn ang="0">
                  <a:pos x="37" y="0"/>
                </a:cxn>
                <a:cxn ang="0">
                  <a:pos x="38" y="0"/>
                </a:cxn>
                <a:cxn ang="0">
                  <a:pos x="42" y="1"/>
                </a:cxn>
                <a:cxn ang="0">
                  <a:pos x="40" y="6"/>
                </a:cxn>
                <a:cxn ang="0">
                  <a:pos x="41" y="8"/>
                </a:cxn>
                <a:cxn ang="0">
                  <a:pos x="44" y="13"/>
                </a:cxn>
                <a:cxn ang="0">
                  <a:pos x="46" y="16"/>
                </a:cxn>
                <a:cxn ang="0">
                  <a:pos x="44" y="20"/>
                </a:cxn>
                <a:cxn ang="0">
                  <a:pos x="45" y="22"/>
                </a:cxn>
                <a:cxn ang="0">
                  <a:pos x="46" y="29"/>
                </a:cxn>
                <a:cxn ang="0">
                  <a:pos x="47" y="32"/>
                </a:cxn>
                <a:cxn ang="0">
                  <a:pos x="50" y="37"/>
                </a:cxn>
                <a:cxn ang="0">
                  <a:pos x="50" y="38"/>
                </a:cxn>
                <a:cxn ang="0">
                  <a:pos x="49" y="39"/>
                </a:cxn>
                <a:cxn ang="0">
                  <a:pos x="48" y="42"/>
                </a:cxn>
                <a:cxn ang="0">
                  <a:pos x="48" y="49"/>
                </a:cxn>
                <a:cxn ang="0">
                  <a:pos x="48" y="53"/>
                </a:cxn>
                <a:cxn ang="0">
                  <a:pos x="48" y="57"/>
                </a:cxn>
                <a:cxn ang="0">
                  <a:pos x="49" y="59"/>
                </a:cxn>
                <a:cxn ang="0">
                  <a:pos x="52" y="63"/>
                </a:cxn>
                <a:cxn ang="0">
                  <a:pos x="56" y="66"/>
                </a:cxn>
                <a:cxn ang="0">
                  <a:pos x="53" y="71"/>
                </a:cxn>
                <a:cxn ang="0">
                  <a:pos x="51" y="71"/>
                </a:cxn>
                <a:cxn ang="0">
                  <a:pos x="48" y="71"/>
                </a:cxn>
                <a:cxn ang="0">
                  <a:pos x="42" y="72"/>
                </a:cxn>
                <a:cxn ang="0">
                  <a:pos x="39" y="73"/>
                </a:cxn>
                <a:cxn ang="0">
                  <a:pos x="38" y="74"/>
                </a:cxn>
                <a:cxn ang="0">
                  <a:pos x="33" y="76"/>
                </a:cxn>
                <a:cxn ang="0">
                  <a:pos x="26" y="78"/>
                </a:cxn>
                <a:cxn ang="0">
                  <a:pos x="20" y="81"/>
                </a:cxn>
                <a:cxn ang="0">
                  <a:pos x="15" y="84"/>
                </a:cxn>
                <a:cxn ang="0">
                  <a:pos x="11" y="82"/>
                </a:cxn>
                <a:cxn ang="0">
                  <a:pos x="6" y="80"/>
                </a:cxn>
                <a:cxn ang="0">
                  <a:pos x="5" y="79"/>
                </a:cxn>
                <a:cxn ang="0">
                  <a:pos x="5" y="75"/>
                </a:cxn>
                <a:cxn ang="0">
                  <a:pos x="2" y="68"/>
                </a:cxn>
                <a:cxn ang="0">
                  <a:pos x="0" y="63"/>
                </a:cxn>
                <a:cxn ang="0">
                  <a:pos x="0" y="59"/>
                </a:cxn>
                <a:cxn ang="0">
                  <a:pos x="2" y="54"/>
                </a:cxn>
                <a:cxn ang="0">
                  <a:pos x="4" y="46"/>
                </a:cxn>
                <a:cxn ang="0">
                  <a:pos x="7" y="41"/>
                </a:cxn>
                <a:cxn ang="0">
                  <a:pos x="8" y="38"/>
                </a:cxn>
                <a:cxn ang="0">
                  <a:pos x="6" y="29"/>
                </a:cxn>
                <a:cxn ang="0">
                  <a:pos x="5" y="22"/>
                </a:cxn>
                <a:cxn ang="0">
                  <a:pos x="4" y="21"/>
                </a:cxn>
              </a:cxnLst>
              <a:rect l="0" t="0" r="r" b="b"/>
              <a:pathLst>
                <a:path w="56" h="84">
                  <a:moveTo>
                    <a:pt x="4" y="21"/>
                  </a:moveTo>
                  <a:lnTo>
                    <a:pt x="5" y="20"/>
                  </a:lnTo>
                  <a:lnTo>
                    <a:pt x="5" y="17"/>
                  </a:lnTo>
                  <a:lnTo>
                    <a:pt x="4" y="6"/>
                  </a:lnTo>
                  <a:lnTo>
                    <a:pt x="4" y="4"/>
                  </a:lnTo>
                  <a:lnTo>
                    <a:pt x="6" y="3"/>
                  </a:lnTo>
                  <a:lnTo>
                    <a:pt x="18" y="3"/>
                  </a:lnTo>
                  <a:lnTo>
                    <a:pt x="23" y="3"/>
                  </a:lnTo>
                  <a:lnTo>
                    <a:pt x="32" y="3"/>
                  </a:lnTo>
                  <a:lnTo>
                    <a:pt x="37" y="0"/>
                  </a:lnTo>
                  <a:lnTo>
                    <a:pt x="38" y="0"/>
                  </a:lnTo>
                  <a:lnTo>
                    <a:pt x="42" y="1"/>
                  </a:lnTo>
                  <a:lnTo>
                    <a:pt x="40" y="6"/>
                  </a:lnTo>
                  <a:lnTo>
                    <a:pt x="41" y="8"/>
                  </a:lnTo>
                  <a:lnTo>
                    <a:pt x="44" y="13"/>
                  </a:lnTo>
                  <a:lnTo>
                    <a:pt x="46" y="16"/>
                  </a:lnTo>
                  <a:lnTo>
                    <a:pt x="44" y="20"/>
                  </a:lnTo>
                  <a:lnTo>
                    <a:pt x="45" y="22"/>
                  </a:lnTo>
                  <a:lnTo>
                    <a:pt x="46" y="29"/>
                  </a:lnTo>
                  <a:lnTo>
                    <a:pt x="47" y="32"/>
                  </a:lnTo>
                  <a:lnTo>
                    <a:pt x="50" y="37"/>
                  </a:lnTo>
                  <a:lnTo>
                    <a:pt x="50" y="38"/>
                  </a:lnTo>
                  <a:lnTo>
                    <a:pt x="49" y="39"/>
                  </a:lnTo>
                  <a:lnTo>
                    <a:pt x="48" y="42"/>
                  </a:lnTo>
                  <a:lnTo>
                    <a:pt x="48" y="49"/>
                  </a:lnTo>
                  <a:lnTo>
                    <a:pt x="48" y="53"/>
                  </a:lnTo>
                  <a:lnTo>
                    <a:pt x="48" y="57"/>
                  </a:lnTo>
                  <a:lnTo>
                    <a:pt x="49" y="59"/>
                  </a:lnTo>
                  <a:lnTo>
                    <a:pt x="52" y="63"/>
                  </a:lnTo>
                  <a:lnTo>
                    <a:pt x="56" y="66"/>
                  </a:lnTo>
                  <a:lnTo>
                    <a:pt x="53" y="71"/>
                  </a:lnTo>
                  <a:lnTo>
                    <a:pt x="51" y="71"/>
                  </a:lnTo>
                  <a:lnTo>
                    <a:pt x="48" y="71"/>
                  </a:lnTo>
                  <a:lnTo>
                    <a:pt x="42" y="72"/>
                  </a:lnTo>
                  <a:lnTo>
                    <a:pt x="39" y="73"/>
                  </a:lnTo>
                  <a:lnTo>
                    <a:pt x="38" y="74"/>
                  </a:lnTo>
                  <a:lnTo>
                    <a:pt x="33" y="76"/>
                  </a:lnTo>
                  <a:lnTo>
                    <a:pt x="26" y="78"/>
                  </a:lnTo>
                  <a:lnTo>
                    <a:pt x="20" y="81"/>
                  </a:lnTo>
                  <a:lnTo>
                    <a:pt x="15" y="84"/>
                  </a:lnTo>
                  <a:lnTo>
                    <a:pt x="11" y="82"/>
                  </a:lnTo>
                  <a:lnTo>
                    <a:pt x="6" y="80"/>
                  </a:lnTo>
                  <a:lnTo>
                    <a:pt x="5" y="79"/>
                  </a:lnTo>
                  <a:lnTo>
                    <a:pt x="5" y="75"/>
                  </a:lnTo>
                  <a:lnTo>
                    <a:pt x="2" y="68"/>
                  </a:lnTo>
                  <a:lnTo>
                    <a:pt x="0" y="63"/>
                  </a:lnTo>
                  <a:lnTo>
                    <a:pt x="0" y="59"/>
                  </a:lnTo>
                  <a:lnTo>
                    <a:pt x="2" y="54"/>
                  </a:lnTo>
                  <a:lnTo>
                    <a:pt x="4" y="46"/>
                  </a:lnTo>
                  <a:lnTo>
                    <a:pt x="7" y="41"/>
                  </a:lnTo>
                  <a:lnTo>
                    <a:pt x="8" y="38"/>
                  </a:lnTo>
                  <a:lnTo>
                    <a:pt x="6" y="29"/>
                  </a:lnTo>
                  <a:lnTo>
                    <a:pt x="5" y="22"/>
                  </a:lnTo>
                  <a:lnTo>
                    <a:pt x="4" y="2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5" name="Freeform 87"/>
            <p:cNvSpPr>
              <a:spLocks/>
            </p:cNvSpPr>
            <p:nvPr/>
          </p:nvSpPr>
          <p:spPr bwMode="auto">
            <a:xfrm>
              <a:off x="4861886" y="5302253"/>
              <a:ext cx="44451" cy="123825"/>
            </a:xfrm>
            <a:custGeom>
              <a:avLst/>
              <a:gdLst/>
              <a:ahLst/>
              <a:cxnLst>
                <a:cxn ang="0">
                  <a:pos x="2" y="0"/>
                </a:cxn>
                <a:cxn ang="0">
                  <a:pos x="7" y="1"/>
                </a:cxn>
                <a:cxn ang="0">
                  <a:pos x="11" y="2"/>
                </a:cxn>
                <a:cxn ang="0">
                  <a:pos x="13" y="2"/>
                </a:cxn>
                <a:cxn ang="0">
                  <a:pos x="13" y="5"/>
                </a:cxn>
                <a:cxn ang="0">
                  <a:pos x="12" y="8"/>
                </a:cxn>
                <a:cxn ang="0">
                  <a:pos x="13" y="11"/>
                </a:cxn>
                <a:cxn ang="0">
                  <a:pos x="15" y="13"/>
                </a:cxn>
                <a:cxn ang="0">
                  <a:pos x="18" y="14"/>
                </a:cxn>
                <a:cxn ang="0">
                  <a:pos x="19" y="19"/>
                </a:cxn>
                <a:cxn ang="0">
                  <a:pos x="21" y="26"/>
                </a:cxn>
                <a:cxn ang="0">
                  <a:pos x="21" y="29"/>
                </a:cxn>
                <a:cxn ang="0">
                  <a:pos x="21" y="32"/>
                </a:cxn>
                <a:cxn ang="0">
                  <a:pos x="21" y="38"/>
                </a:cxn>
                <a:cxn ang="0">
                  <a:pos x="22" y="43"/>
                </a:cxn>
                <a:cxn ang="0">
                  <a:pos x="22" y="47"/>
                </a:cxn>
                <a:cxn ang="0">
                  <a:pos x="22" y="52"/>
                </a:cxn>
                <a:cxn ang="0">
                  <a:pos x="21" y="56"/>
                </a:cxn>
                <a:cxn ang="0">
                  <a:pos x="23" y="62"/>
                </a:cxn>
                <a:cxn ang="0">
                  <a:pos x="24" y="63"/>
                </a:cxn>
                <a:cxn ang="0">
                  <a:pos x="21" y="63"/>
                </a:cxn>
                <a:cxn ang="0">
                  <a:pos x="18" y="64"/>
                </a:cxn>
                <a:cxn ang="0">
                  <a:pos x="16" y="65"/>
                </a:cxn>
                <a:cxn ang="0">
                  <a:pos x="16" y="65"/>
                </a:cxn>
                <a:cxn ang="0">
                  <a:pos x="12" y="62"/>
                </a:cxn>
                <a:cxn ang="0">
                  <a:pos x="9" y="58"/>
                </a:cxn>
                <a:cxn ang="0">
                  <a:pos x="8" y="56"/>
                </a:cxn>
                <a:cxn ang="0">
                  <a:pos x="8" y="52"/>
                </a:cxn>
                <a:cxn ang="0">
                  <a:pos x="8" y="48"/>
                </a:cxn>
                <a:cxn ang="0">
                  <a:pos x="8" y="41"/>
                </a:cxn>
                <a:cxn ang="0">
                  <a:pos x="9" y="38"/>
                </a:cxn>
                <a:cxn ang="0">
                  <a:pos x="10" y="37"/>
                </a:cxn>
                <a:cxn ang="0">
                  <a:pos x="10" y="36"/>
                </a:cxn>
                <a:cxn ang="0">
                  <a:pos x="7" y="31"/>
                </a:cxn>
                <a:cxn ang="0">
                  <a:pos x="6" y="28"/>
                </a:cxn>
                <a:cxn ang="0">
                  <a:pos x="5" y="21"/>
                </a:cxn>
                <a:cxn ang="0">
                  <a:pos x="4" y="19"/>
                </a:cxn>
                <a:cxn ang="0">
                  <a:pos x="6" y="15"/>
                </a:cxn>
                <a:cxn ang="0">
                  <a:pos x="4" y="12"/>
                </a:cxn>
                <a:cxn ang="0">
                  <a:pos x="1" y="7"/>
                </a:cxn>
                <a:cxn ang="0">
                  <a:pos x="0" y="5"/>
                </a:cxn>
                <a:cxn ang="0">
                  <a:pos x="2" y="0"/>
                </a:cxn>
              </a:cxnLst>
              <a:rect l="0" t="0" r="r" b="b"/>
              <a:pathLst>
                <a:path w="24" h="65">
                  <a:moveTo>
                    <a:pt x="2" y="0"/>
                  </a:moveTo>
                  <a:lnTo>
                    <a:pt x="7" y="1"/>
                  </a:lnTo>
                  <a:lnTo>
                    <a:pt x="11" y="2"/>
                  </a:lnTo>
                  <a:lnTo>
                    <a:pt x="13" y="2"/>
                  </a:lnTo>
                  <a:lnTo>
                    <a:pt x="13" y="5"/>
                  </a:lnTo>
                  <a:lnTo>
                    <a:pt x="12" y="8"/>
                  </a:lnTo>
                  <a:lnTo>
                    <a:pt x="13" y="11"/>
                  </a:lnTo>
                  <a:lnTo>
                    <a:pt x="15" y="13"/>
                  </a:lnTo>
                  <a:lnTo>
                    <a:pt x="18" y="14"/>
                  </a:lnTo>
                  <a:lnTo>
                    <a:pt x="19" y="19"/>
                  </a:lnTo>
                  <a:lnTo>
                    <a:pt x="21" y="26"/>
                  </a:lnTo>
                  <a:lnTo>
                    <a:pt x="21" y="29"/>
                  </a:lnTo>
                  <a:lnTo>
                    <a:pt x="21" y="32"/>
                  </a:lnTo>
                  <a:lnTo>
                    <a:pt x="21" y="38"/>
                  </a:lnTo>
                  <a:lnTo>
                    <a:pt x="22" y="43"/>
                  </a:lnTo>
                  <a:lnTo>
                    <a:pt x="22" y="47"/>
                  </a:lnTo>
                  <a:lnTo>
                    <a:pt x="22" y="52"/>
                  </a:lnTo>
                  <a:lnTo>
                    <a:pt x="21" y="56"/>
                  </a:lnTo>
                  <a:lnTo>
                    <a:pt x="23" y="62"/>
                  </a:lnTo>
                  <a:lnTo>
                    <a:pt x="24" y="63"/>
                  </a:lnTo>
                  <a:lnTo>
                    <a:pt x="21" y="63"/>
                  </a:lnTo>
                  <a:lnTo>
                    <a:pt x="18" y="64"/>
                  </a:lnTo>
                  <a:lnTo>
                    <a:pt x="16" y="65"/>
                  </a:lnTo>
                  <a:lnTo>
                    <a:pt x="16" y="65"/>
                  </a:lnTo>
                  <a:lnTo>
                    <a:pt x="12" y="62"/>
                  </a:lnTo>
                  <a:lnTo>
                    <a:pt x="9" y="58"/>
                  </a:lnTo>
                  <a:lnTo>
                    <a:pt x="8" y="56"/>
                  </a:lnTo>
                  <a:lnTo>
                    <a:pt x="8" y="52"/>
                  </a:lnTo>
                  <a:lnTo>
                    <a:pt x="8" y="48"/>
                  </a:lnTo>
                  <a:lnTo>
                    <a:pt x="8" y="41"/>
                  </a:lnTo>
                  <a:lnTo>
                    <a:pt x="9" y="38"/>
                  </a:lnTo>
                  <a:lnTo>
                    <a:pt x="10" y="37"/>
                  </a:lnTo>
                  <a:lnTo>
                    <a:pt x="10" y="36"/>
                  </a:lnTo>
                  <a:lnTo>
                    <a:pt x="7" y="31"/>
                  </a:lnTo>
                  <a:lnTo>
                    <a:pt x="6" y="28"/>
                  </a:lnTo>
                  <a:lnTo>
                    <a:pt x="5" y="21"/>
                  </a:lnTo>
                  <a:lnTo>
                    <a:pt x="4" y="19"/>
                  </a:lnTo>
                  <a:lnTo>
                    <a:pt x="6" y="15"/>
                  </a:lnTo>
                  <a:lnTo>
                    <a:pt x="4" y="12"/>
                  </a:lnTo>
                  <a:lnTo>
                    <a:pt x="1" y="7"/>
                  </a:lnTo>
                  <a:lnTo>
                    <a:pt x="0" y="5"/>
                  </a:lnTo>
                  <a:lnTo>
                    <a:pt x="2" y="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6" name="Freeform 88"/>
            <p:cNvSpPr>
              <a:spLocks/>
            </p:cNvSpPr>
            <p:nvPr/>
          </p:nvSpPr>
          <p:spPr bwMode="auto">
            <a:xfrm>
              <a:off x="4884112" y="5270504"/>
              <a:ext cx="71438" cy="152399"/>
            </a:xfrm>
            <a:custGeom>
              <a:avLst/>
              <a:gdLst/>
              <a:ahLst/>
              <a:cxnLst>
                <a:cxn ang="0">
                  <a:pos x="36" y="9"/>
                </a:cxn>
                <a:cxn ang="0">
                  <a:pos x="35" y="13"/>
                </a:cxn>
                <a:cxn ang="0">
                  <a:pos x="36" y="18"/>
                </a:cxn>
                <a:cxn ang="0">
                  <a:pos x="38" y="22"/>
                </a:cxn>
                <a:cxn ang="0">
                  <a:pos x="36" y="28"/>
                </a:cxn>
                <a:cxn ang="0">
                  <a:pos x="35" y="31"/>
                </a:cxn>
                <a:cxn ang="0">
                  <a:pos x="34" y="33"/>
                </a:cxn>
                <a:cxn ang="0">
                  <a:pos x="30" y="35"/>
                </a:cxn>
                <a:cxn ang="0">
                  <a:pos x="30" y="37"/>
                </a:cxn>
                <a:cxn ang="0">
                  <a:pos x="30" y="40"/>
                </a:cxn>
                <a:cxn ang="0">
                  <a:pos x="30" y="43"/>
                </a:cxn>
                <a:cxn ang="0">
                  <a:pos x="27" y="43"/>
                </a:cxn>
                <a:cxn ang="0">
                  <a:pos x="26" y="44"/>
                </a:cxn>
                <a:cxn ang="0">
                  <a:pos x="25" y="46"/>
                </a:cxn>
                <a:cxn ang="0">
                  <a:pos x="25" y="48"/>
                </a:cxn>
                <a:cxn ang="0">
                  <a:pos x="25" y="51"/>
                </a:cxn>
                <a:cxn ang="0">
                  <a:pos x="24" y="56"/>
                </a:cxn>
                <a:cxn ang="0">
                  <a:pos x="24" y="62"/>
                </a:cxn>
                <a:cxn ang="0">
                  <a:pos x="25" y="70"/>
                </a:cxn>
                <a:cxn ang="0">
                  <a:pos x="25" y="78"/>
                </a:cxn>
                <a:cxn ang="0">
                  <a:pos x="25" y="79"/>
                </a:cxn>
                <a:cxn ang="0">
                  <a:pos x="22" y="79"/>
                </a:cxn>
                <a:cxn ang="0">
                  <a:pos x="15" y="80"/>
                </a:cxn>
                <a:cxn ang="0">
                  <a:pos x="12" y="80"/>
                </a:cxn>
                <a:cxn ang="0">
                  <a:pos x="11" y="79"/>
                </a:cxn>
                <a:cxn ang="0">
                  <a:pos x="9" y="73"/>
                </a:cxn>
                <a:cxn ang="0">
                  <a:pos x="10" y="69"/>
                </a:cxn>
                <a:cxn ang="0">
                  <a:pos x="10" y="64"/>
                </a:cxn>
                <a:cxn ang="0">
                  <a:pos x="10" y="60"/>
                </a:cxn>
                <a:cxn ang="0">
                  <a:pos x="9" y="55"/>
                </a:cxn>
                <a:cxn ang="0">
                  <a:pos x="9" y="49"/>
                </a:cxn>
                <a:cxn ang="0">
                  <a:pos x="9" y="46"/>
                </a:cxn>
                <a:cxn ang="0">
                  <a:pos x="9" y="43"/>
                </a:cxn>
                <a:cxn ang="0">
                  <a:pos x="7" y="36"/>
                </a:cxn>
                <a:cxn ang="0">
                  <a:pos x="6" y="31"/>
                </a:cxn>
                <a:cxn ang="0">
                  <a:pos x="3" y="30"/>
                </a:cxn>
                <a:cxn ang="0">
                  <a:pos x="1" y="28"/>
                </a:cxn>
                <a:cxn ang="0">
                  <a:pos x="0" y="25"/>
                </a:cxn>
                <a:cxn ang="0">
                  <a:pos x="1" y="22"/>
                </a:cxn>
                <a:cxn ang="0">
                  <a:pos x="1" y="19"/>
                </a:cxn>
                <a:cxn ang="0">
                  <a:pos x="1" y="19"/>
                </a:cxn>
                <a:cxn ang="0">
                  <a:pos x="3" y="18"/>
                </a:cxn>
                <a:cxn ang="0">
                  <a:pos x="5" y="14"/>
                </a:cxn>
                <a:cxn ang="0">
                  <a:pos x="7" y="13"/>
                </a:cxn>
                <a:cxn ang="0">
                  <a:pos x="10" y="12"/>
                </a:cxn>
                <a:cxn ang="0">
                  <a:pos x="14" y="13"/>
                </a:cxn>
                <a:cxn ang="0">
                  <a:pos x="16" y="12"/>
                </a:cxn>
                <a:cxn ang="0">
                  <a:pos x="18" y="9"/>
                </a:cxn>
                <a:cxn ang="0">
                  <a:pos x="19" y="5"/>
                </a:cxn>
                <a:cxn ang="0">
                  <a:pos x="19" y="3"/>
                </a:cxn>
                <a:cxn ang="0">
                  <a:pos x="22" y="1"/>
                </a:cxn>
                <a:cxn ang="0">
                  <a:pos x="24" y="0"/>
                </a:cxn>
                <a:cxn ang="0">
                  <a:pos x="26" y="2"/>
                </a:cxn>
                <a:cxn ang="0">
                  <a:pos x="30" y="6"/>
                </a:cxn>
                <a:cxn ang="0">
                  <a:pos x="36" y="9"/>
                </a:cxn>
              </a:cxnLst>
              <a:rect l="0" t="0" r="r" b="b"/>
              <a:pathLst>
                <a:path w="38" h="80">
                  <a:moveTo>
                    <a:pt x="36" y="9"/>
                  </a:moveTo>
                  <a:lnTo>
                    <a:pt x="35" y="13"/>
                  </a:lnTo>
                  <a:lnTo>
                    <a:pt x="36" y="18"/>
                  </a:lnTo>
                  <a:lnTo>
                    <a:pt x="38" y="22"/>
                  </a:lnTo>
                  <a:lnTo>
                    <a:pt x="36" y="28"/>
                  </a:lnTo>
                  <a:lnTo>
                    <a:pt x="35" y="31"/>
                  </a:lnTo>
                  <a:lnTo>
                    <a:pt x="34" y="33"/>
                  </a:lnTo>
                  <a:lnTo>
                    <a:pt x="30" y="35"/>
                  </a:lnTo>
                  <a:lnTo>
                    <a:pt x="30" y="37"/>
                  </a:lnTo>
                  <a:lnTo>
                    <a:pt x="30" y="40"/>
                  </a:lnTo>
                  <a:lnTo>
                    <a:pt x="30" y="43"/>
                  </a:lnTo>
                  <a:lnTo>
                    <a:pt x="27" y="43"/>
                  </a:lnTo>
                  <a:lnTo>
                    <a:pt x="26" y="44"/>
                  </a:lnTo>
                  <a:lnTo>
                    <a:pt x="25" y="46"/>
                  </a:lnTo>
                  <a:lnTo>
                    <a:pt x="25" y="48"/>
                  </a:lnTo>
                  <a:lnTo>
                    <a:pt x="25" y="51"/>
                  </a:lnTo>
                  <a:lnTo>
                    <a:pt x="24" y="56"/>
                  </a:lnTo>
                  <a:lnTo>
                    <a:pt x="24" y="62"/>
                  </a:lnTo>
                  <a:lnTo>
                    <a:pt x="25" y="70"/>
                  </a:lnTo>
                  <a:lnTo>
                    <a:pt x="25" y="78"/>
                  </a:lnTo>
                  <a:lnTo>
                    <a:pt x="25" y="79"/>
                  </a:lnTo>
                  <a:lnTo>
                    <a:pt x="22" y="79"/>
                  </a:lnTo>
                  <a:lnTo>
                    <a:pt x="15" y="80"/>
                  </a:lnTo>
                  <a:lnTo>
                    <a:pt x="12" y="80"/>
                  </a:lnTo>
                  <a:lnTo>
                    <a:pt x="11" y="79"/>
                  </a:lnTo>
                  <a:lnTo>
                    <a:pt x="9" y="73"/>
                  </a:lnTo>
                  <a:lnTo>
                    <a:pt x="10" y="69"/>
                  </a:lnTo>
                  <a:lnTo>
                    <a:pt x="10" y="64"/>
                  </a:lnTo>
                  <a:lnTo>
                    <a:pt x="10" y="60"/>
                  </a:lnTo>
                  <a:lnTo>
                    <a:pt x="9" y="55"/>
                  </a:lnTo>
                  <a:lnTo>
                    <a:pt x="9" y="49"/>
                  </a:lnTo>
                  <a:lnTo>
                    <a:pt x="9" y="46"/>
                  </a:lnTo>
                  <a:lnTo>
                    <a:pt x="9" y="43"/>
                  </a:lnTo>
                  <a:lnTo>
                    <a:pt x="7" y="36"/>
                  </a:lnTo>
                  <a:lnTo>
                    <a:pt x="6" y="31"/>
                  </a:lnTo>
                  <a:lnTo>
                    <a:pt x="3" y="30"/>
                  </a:lnTo>
                  <a:lnTo>
                    <a:pt x="1" y="28"/>
                  </a:lnTo>
                  <a:lnTo>
                    <a:pt x="0" y="25"/>
                  </a:lnTo>
                  <a:lnTo>
                    <a:pt x="1" y="22"/>
                  </a:lnTo>
                  <a:lnTo>
                    <a:pt x="1" y="19"/>
                  </a:lnTo>
                  <a:lnTo>
                    <a:pt x="1" y="19"/>
                  </a:lnTo>
                  <a:lnTo>
                    <a:pt x="3" y="18"/>
                  </a:lnTo>
                  <a:lnTo>
                    <a:pt x="5" y="14"/>
                  </a:lnTo>
                  <a:lnTo>
                    <a:pt x="7" y="13"/>
                  </a:lnTo>
                  <a:lnTo>
                    <a:pt x="10" y="12"/>
                  </a:lnTo>
                  <a:lnTo>
                    <a:pt x="14" y="13"/>
                  </a:lnTo>
                  <a:lnTo>
                    <a:pt x="16" y="12"/>
                  </a:lnTo>
                  <a:lnTo>
                    <a:pt x="18" y="9"/>
                  </a:lnTo>
                  <a:lnTo>
                    <a:pt x="19" y="5"/>
                  </a:lnTo>
                  <a:lnTo>
                    <a:pt x="19" y="3"/>
                  </a:lnTo>
                  <a:lnTo>
                    <a:pt x="22" y="1"/>
                  </a:lnTo>
                  <a:lnTo>
                    <a:pt x="24" y="0"/>
                  </a:lnTo>
                  <a:lnTo>
                    <a:pt x="26" y="2"/>
                  </a:lnTo>
                  <a:lnTo>
                    <a:pt x="30" y="6"/>
                  </a:lnTo>
                  <a:lnTo>
                    <a:pt x="36" y="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7" name="Freeform 89"/>
            <p:cNvSpPr>
              <a:spLocks noEditPoints="1"/>
            </p:cNvSpPr>
            <p:nvPr/>
          </p:nvSpPr>
          <p:spPr bwMode="auto">
            <a:xfrm>
              <a:off x="5501647" y="4437063"/>
              <a:ext cx="460375" cy="196850"/>
            </a:xfrm>
            <a:custGeom>
              <a:avLst/>
              <a:gdLst/>
              <a:ahLst/>
              <a:cxnLst>
                <a:cxn ang="0">
                  <a:pos x="234" y="85"/>
                </a:cxn>
                <a:cxn ang="0">
                  <a:pos x="228" y="81"/>
                </a:cxn>
                <a:cxn ang="0">
                  <a:pos x="215" y="80"/>
                </a:cxn>
                <a:cxn ang="0">
                  <a:pos x="210" y="81"/>
                </a:cxn>
                <a:cxn ang="0">
                  <a:pos x="188" y="84"/>
                </a:cxn>
                <a:cxn ang="0">
                  <a:pos x="157" y="87"/>
                </a:cxn>
                <a:cxn ang="0">
                  <a:pos x="138" y="89"/>
                </a:cxn>
                <a:cxn ang="0">
                  <a:pos x="137" y="98"/>
                </a:cxn>
                <a:cxn ang="0">
                  <a:pos x="130" y="103"/>
                </a:cxn>
                <a:cxn ang="0">
                  <a:pos x="125" y="97"/>
                </a:cxn>
                <a:cxn ang="0">
                  <a:pos x="128" y="89"/>
                </a:cxn>
                <a:cxn ang="0">
                  <a:pos x="122" y="92"/>
                </a:cxn>
                <a:cxn ang="0">
                  <a:pos x="118" y="94"/>
                </a:cxn>
                <a:cxn ang="0">
                  <a:pos x="104" y="95"/>
                </a:cxn>
                <a:cxn ang="0">
                  <a:pos x="100" y="99"/>
                </a:cxn>
                <a:cxn ang="0">
                  <a:pos x="85" y="101"/>
                </a:cxn>
                <a:cxn ang="0">
                  <a:pos x="59" y="88"/>
                </a:cxn>
                <a:cxn ang="0">
                  <a:pos x="54" y="99"/>
                </a:cxn>
                <a:cxn ang="0">
                  <a:pos x="38" y="89"/>
                </a:cxn>
                <a:cxn ang="0">
                  <a:pos x="24" y="89"/>
                </a:cxn>
                <a:cxn ang="0">
                  <a:pos x="16" y="86"/>
                </a:cxn>
                <a:cxn ang="0">
                  <a:pos x="14" y="79"/>
                </a:cxn>
                <a:cxn ang="0">
                  <a:pos x="12" y="69"/>
                </a:cxn>
                <a:cxn ang="0">
                  <a:pos x="5" y="61"/>
                </a:cxn>
                <a:cxn ang="0">
                  <a:pos x="10" y="59"/>
                </a:cxn>
                <a:cxn ang="0">
                  <a:pos x="12" y="54"/>
                </a:cxn>
                <a:cxn ang="0">
                  <a:pos x="9" y="50"/>
                </a:cxn>
                <a:cxn ang="0">
                  <a:pos x="10" y="44"/>
                </a:cxn>
                <a:cxn ang="0">
                  <a:pos x="1" y="44"/>
                </a:cxn>
                <a:cxn ang="0">
                  <a:pos x="1" y="37"/>
                </a:cxn>
                <a:cxn ang="0">
                  <a:pos x="9" y="29"/>
                </a:cxn>
                <a:cxn ang="0">
                  <a:pos x="18" y="30"/>
                </a:cxn>
                <a:cxn ang="0">
                  <a:pos x="21" y="27"/>
                </a:cxn>
                <a:cxn ang="0">
                  <a:pos x="25" y="29"/>
                </a:cxn>
                <a:cxn ang="0">
                  <a:pos x="39" y="28"/>
                </a:cxn>
                <a:cxn ang="0">
                  <a:pos x="45" y="23"/>
                </a:cxn>
                <a:cxn ang="0">
                  <a:pos x="42" y="23"/>
                </a:cxn>
                <a:cxn ang="0">
                  <a:pos x="53" y="16"/>
                </a:cxn>
                <a:cxn ang="0">
                  <a:pos x="69" y="13"/>
                </a:cxn>
                <a:cxn ang="0">
                  <a:pos x="92" y="2"/>
                </a:cxn>
                <a:cxn ang="0">
                  <a:pos x="115" y="0"/>
                </a:cxn>
                <a:cxn ang="0">
                  <a:pos x="128" y="6"/>
                </a:cxn>
                <a:cxn ang="0">
                  <a:pos x="144" y="18"/>
                </a:cxn>
                <a:cxn ang="0">
                  <a:pos x="172" y="17"/>
                </a:cxn>
                <a:cxn ang="0">
                  <a:pos x="197" y="13"/>
                </a:cxn>
                <a:cxn ang="0">
                  <a:pos x="215" y="8"/>
                </a:cxn>
                <a:cxn ang="0">
                  <a:pos x="230" y="24"/>
                </a:cxn>
                <a:cxn ang="0">
                  <a:pos x="240" y="39"/>
                </a:cxn>
                <a:cxn ang="0">
                  <a:pos x="233" y="47"/>
                </a:cxn>
                <a:cxn ang="0">
                  <a:pos x="235" y="61"/>
                </a:cxn>
                <a:cxn ang="0">
                  <a:pos x="234" y="69"/>
                </a:cxn>
                <a:cxn ang="0">
                  <a:pos x="237" y="77"/>
                </a:cxn>
                <a:cxn ang="0">
                  <a:pos x="26" y="3"/>
                </a:cxn>
                <a:cxn ang="0">
                  <a:pos x="35" y="12"/>
                </a:cxn>
                <a:cxn ang="0">
                  <a:pos x="33" y="19"/>
                </a:cxn>
                <a:cxn ang="0">
                  <a:pos x="16" y="21"/>
                </a:cxn>
                <a:cxn ang="0">
                  <a:pos x="4" y="32"/>
                </a:cxn>
                <a:cxn ang="0">
                  <a:pos x="2" y="30"/>
                </a:cxn>
                <a:cxn ang="0">
                  <a:pos x="1" y="25"/>
                </a:cxn>
                <a:cxn ang="0">
                  <a:pos x="7" y="9"/>
                </a:cxn>
                <a:cxn ang="0">
                  <a:pos x="13" y="0"/>
                </a:cxn>
              </a:cxnLst>
              <a:rect l="0" t="0" r="r" b="b"/>
              <a:pathLst>
                <a:path w="242" h="103">
                  <a:moveTo>
                    <a:pt x="242" y="82"/>
                  </a:moveTo>
                  <a:lnTo>
                    <a:pt x="239" y="82"/>
                  </a:lnTo>
                  <a:lnTo>
                    <a:pt x="237" y="85"/>
                  </a:lnTo>
                  <a:lnTo>
                    <a:pt x="236" y="86"/>
                  </a:lnTo>
                  <a:lnTo>
                    <a:pt x="234" y="85"/>
                  </a:lnTo>
                  <a:lnTo>
                    <a:pt x="233" y="83"/>
                  </a:lnTo>
                  <a:lnTo>
                    <a:pt x="234" y="81"/>
                  </a:lnTo>
                  <a:lnTo>
                    <a:pt x="232" y="80"/>
                  </a:lnTo>
                  <a:lnTo>
                    <a:pt x="230" y="80"/>
                  </a:lnTo>
                  <a:lnTo>
                    <a:pt x="228" y="81"/>
                  </a:lnTo>
                  <a:lnTo>
                    <a:pt x="227" y="81"/>
                  </a:lnTo>
                  <a:lnTo>
                    <a:pt x="222" y="80"/>
                  </a:lnTo>
                  <a:lnTo>
                    <a:pt x="220" y="80"/>
                  </a:lnTo>
                  <a:lnTo>
                    <a:pt x="218" y="79"/>
                  </a:lnTo>
                  <a:lnTo>
                    <a:pt x="215" y="80"/>
                  </a:lnTo>
                  <a:lnTo>
                    <a:pt x="214" y="81"/>
                  </a:lnTo>
                  <a:lnTo>
                    <a:pt x="212" y="81"/>
                  </a:lnTo>
                  <a:lnTo>
                    <a:pt x="212" y="80"/>
                  </a:lnTo>
                  <a:lnTo>
                    <a:pt x="211" y="79"/>
                  </a:lnTo>
                  <a:lnTo>
                    <a:pt x="210" y="81"/>
                  </a:lnTo>
                  <a:lnTo>
                    <a:pt x="206" y="84"/>
                  </a:lnTo>
                  <a:lnTo>
                    <a:pt x="198" y="85"/>
                  </a:lnTo>
                  <a:lnTo>
                    <a:pt x="194" y="85"/>
                  </a:lnTo>
                  <a:lnTo>
                    <a:pt x="190" y="84"/>
                  </a:lnTo>
                  <a:lnTo>
                    <a:pt x="188" y="84"/>
                  </a:lnTo>
                  <a:lnTo>
                    <a:pt x="179" y="89"/>
                  </a:lnTo>
                  <a:lnTo>
                    <a:pt x="176" y="90"/>
                  </a:lnTo>
                  <a:lnTo>
                    <a:pt x="169" y="92"/>
                  </a:lnTo>
                  <a:lnTo>
                    <a:pt x="166" y="90"/>
                  </a:lnTo>
                  <a:lnTo>
                    <a:pt x="157" y="87"/>
                  </a:lnTo>
                  <a:lnTo>
                    <a:pt x="155" y="87"/>
                  </a:lnTo>
                  <a:lnTo>
                    <a:pt x="150" y="90"/>
                  </a:lnTo>
                  <a:lnTo>
                    <a:pt x="146" y="91"/>
                  </a:lnTo>
                  <a:lnTo>
                    <a:pt x="143" y="91"/>
                  </a:lnTo>
                  <a:lnTo>
                    <a:pt x="138" y="89"/>
                  </a:lnTo>
                  <a:lnTo>
                    <a:pt x="137" y="89"/>
                  </a:lnTo>
                  <a:lnTo>
                    <a:pt x="136" y="89"/>
                  </a:lnTo>
                  <a:lnTo>
                    <a:pt x="135" y="92"/>
                  </a:lnTo>
                  <a:lnTo>
                    <a:pt x="136" y="95"/>
                  </a:lnTo>
                  <a:lnTo>
                    <a:pt x="137" y="98"/>
                  </a:lnTo>
                  <a:lnTo>
                    <a:pt x="134" y="99"/>
                  </a:lnTo>
                  <a:lnTo>
                    <a:pt x="133" y="101"/>
                  </a:lnTo>
                  <a:lnTo>
                    <a:pt x="132" y="103"/>
                  </a:lnTo>
                  <a:lnTo>
                    <a:pt x="131" y="102"/>
                  </a:lnTo>
                  <a:lnTo>
                    <a:pt x="130" y="103"/>
                  </a:lnTo>
                  <a:lnTo>
                    <a:pt x="128" y="102"/>
                  </a:lnTo>
                  <a:lnTo>
                    <a:pt x="126" y="102"/>
                  </a:lnTo>
                  <a:lnTo>
                    <a:pt x="125" y="99"/>
                  </a:lnTo>
                  <a:lnTo>
                    <a:pt x="124" y="98"/>
                  </a:lnTo>
                  <a:lnTo>
                    <a:pt x="125" y="97"/>
                  </a:lnTo>
                  <a:lnTo>
                    <a:pt x="126" y="96"/>
                  </a:lnTo>
                  <a:lnTo>
                    <a:pt x="129" y="93"/>
                  </a:lnTo>
                  <a:lnTo>
                    <a:pt x="129" y="92"/>
                  </a:lnTo>
                  <a:lnTo>
                    <a:pt x="129" y="90"/>
                  </a:lnTo>
                  <a:lnTo>
                    <a:pt x="128" y="89"/>
                  </a:lnTo>
                  <a:lnTo>
                    <a:pt x="127" y="88"/>
                  </a:lnTo>
                  <a:lnTo>
                    <a:pt x="124" y="91"/>
                  </a:lnTo>
                  <a:lnTo>
                    <a:pt x="123" y="91"/>
                  </a:lnTo>
                  <a:lnTo>
                    <a:pt x="122" y="92"/>
                  </a:lnTo>
                  <a:lnTo>
                    <a:pt x="122" y="92"/>
                  </a:lnTo>
                  <a:lnTo>
                    <a:pt x="122" y="93"/>
                  </a:lnTo>
                  <a:lnTo>
                    <a:pt x="121" y="93"/>
                  </a:lnTo>
                  <a:lnTo>
                    <a:pt x="120" y="93"/>
                  </a:lnTo>
                  <a:lnTo>
                    <a:pt x="120" y="94"/>
                  </a:lnTo>
                  <a:lnTo>
                    <a:pt x="118" y="94"/>
                  </a:lnTo>
                  <a:lnTo>
                    <a:pt x="116" y="93"/>
                  </a:lnTo>
                  <a:lnTo>
                    <a:pt x="114" y="91"/>
                  </a:lnTo>
                  <a:lnTo>
                    <a:pt x="111" y="90"/>
                  </a:lnTo>
                  <a:lnTo>
                    <a:pt x="109" y="90"/>
                  </a:lnTo>
                  <a:lnTo>
                    <a:pt x="104" y="95"/>
                  </a:lnTo>
                  <a:lnTo>
                    <a:pt x="102" y="96"/>
                  </a:lnTo>
                  <a:lnTo>
                    <a:pt x="102" y="98"/>
                  </a:lnTo>
                  <a:lnTo>
                    <a:pt x="101" y="98"/>
                  </a:lnTo>
                  <a:lnTo>
                    <a:pt x="100" y="99"/>
                  </a:lnTo>
                  <a:lnTo>
                    <a:pt x="100" y="99"/>
                  </a:lnTo>
                  <a:lnTo>
                    <a:pt x="99" y="98"/>
                  </a:lnTo>
                  <a:lnTo>
                    <a:pt x="96" y="100"/>
                  </a:lnTo>
                  <a:lnTo>
                    <a:pt x="92" y="101"/>
                  </a:lnTo>
                  <a:lnTo>
                    <a:pt x="88" y="101"/>
                  </a:lnTo>
                  <a:lnTo>
                    <a:pt x="85" y="101"/>
                  </a:lnTo>
                  <a:lnTo>
                    <a:pt x="81" y="98"/>
                  </a:lnTo>
                  <a:lnTo>
                    <a:pt x="75" y="93"/>
                  </a:lnTo>
                  <a:lnTo>
                    <a:pt x="69" y="89"/>
                  </a:lnTo>
                  <a:lnTo>
                    <a:pt x="63" y="88"/>
                  </a:lnTo>
                  <a:lnTo>
                    <a:pt x="59" y="88"/>
                  </a:lnTo>
                  <a:lnTo>
                    <a:pt x="58" y="90"/>
                  </a:lnTo>
                  <a:lnTo>
                    <a:pt x="57" y="95"/>
                  </a:lnTo>
                  <a:lnTo>
                    <a:pt x="57" y="98"/>
                  </a:lnTo>
                  <a:lnTo>
                    <a:pt x="56" y="99"/>
                  </a:lnTo>
                  <a:lnTo>
                    <a:pt x="54" y="99"/>
                  </a:lnTo>
                  <a:lnTo>
                    <a:pt x="53" y="98"/>
                  </a:lnTo>
                  <a:lnTo>
                    <a:pt x="47" y="99"/>
                  </a:lnTo>
                  <a:lnTo>
                    <a:pt x="44" y="99"/>
                  </a:lnTo>
                  <a:lnTo>
                    <a:pt x="42" y="98"/>
                  </a:lnTo>
                  <a:lnTo>
                    <a:pt x="38" y="89"/>
                  </a:lnTo>
                  <a:lnTo>
                    <a:pt x="36" y="92"/>
                  </a:lnTo>
                  <a:lnTo>
                    <a:pt x="31" y="89"/>
                  </a:lnTo>
                  <a:lnTo>
                    <a:pt x="29" y="89"/>
                  </a:lnTo>
                  <a:lnTo>
                    <a:pt x="25" y="92"/>
                  </a:lnTo>
                  <a:lnTo>
                    <a:pt x="24" y="89"/>
                  </a:lnTo>
                  <a:lnTo>
                    <a:pt x="24" y="89"/>
                  </a:lnTo>
                  <a:lnTo>
                    <a:pt x="26" y="87"/>
                  </a:lnTo>
                  <a:lnTo>
                    <a:pt x="25" y="86"/>
                  </a:lnTo>
                  <a:lnTo>
                    <a:pt x="19" y="86"/>
                  </a:lnTo>
                  <a:lnTo>
                    <a:pt x="16" y="86"/>
                  </a:lnTo>
                  <a:lnTo>
                    <a:pt x="15" y="84"/>
                  </a:lnTo>
                  <a:lnTo>
                    <a:pt x="19" y="82"/>
                  </a:lnTo>
                  <a:lnTo>
                    <a:pt x="18" y="81"/>
                  </a:lnTo>
                  <a:lnTo>
                    <a:pt x="17" y="79"/>
                  </a:lnTo>
                  <a:lnTo>
                    <a:pt x="14" y="79"/>
                  </a:lnTo>
                  <a:lnTo>
                    <a:pt x="14" y="77"/>
                  </a:lnTo>
                  <a:lnTo>
                    <a:pt x="14" y="74"/>
                  </a:lnTo>
                  <a:lnTo>
                    <a:pt x="14" y="72"/>
                  </a:lnTo>
                  <a:lnTo>
                    <a:pt x="14" y="70"/>
                  </a:lnTo>
                  <a:lnTo>
                    <a:pt x="12" y="69"/>
                  </a:lnTo>
                  <a:lnTo>
                    <a:pt x="8" y="66"/>
                  </a:lnTo>
                  <a:lnTo>
                    <a:pt x="6" y="67"/>
                  </a:lnTo>
                  <a:lnTo>
                    <a:pt x="4" y="66"/>
                  </a:lnTo>
                  <a:lnTo>
                    <a:pt x="4" y="65"/>
                  </a:lnTo>
                  <a:lnTo>
                    <a:pt x="5" y="61"/>
                  </a:lnTo>
                  <a:lnTo>
                    <a:pt x="6" y="61"/>
                  </a:lnTo>
                  <a:lnTo>
                    <a:pt x="9" y="64"/>
                  </a:lnTo>
                  <a:lnTo>
                    <a:pt x="12" y="62"/>
                  </a:lnTo>
                  <a:lnTo>
                    <a:pt x="10" y="60"/>
                  </a:lnTo>
                  <a:lnTo>
                    <a:pt x="10" y="59"/>
                  </a:lnTo>
                  <a:lnTo>
                    <a:pt x="8" y="58"/>
                  </a:lnTo>
                  <a:lnTo>
                    <a:pt x="8" y="57"/>
                  </a:lnTo>
                  <a:lnTo>
                    <a:pt x="12" y="56"/>
                  </a:lnTo>
                  <a:lnTo>
                    <a:pt x="12" y="55"/>
                  </a:lnTo>
                  <a:lnTo>
                    <a:pt x="12" y="54"/>
                  </a:lnTo>
                  <a:lnTo>
                    <a:pt x="11" y="53"/>
                  </a:lnTo>
                  <a:lnTo>
                    <a:pt x="9" y="53"/>
                  </a:lnTo>
                  <a:lnTo>
                    <a:pt x="9" y="51"/>
                  </a:lnTo>
                  <a:lnTo>
                    <a:pt x="11" y="51"/>
                  </a:lnTo>
                  <a:lnTo>
                    <a:pt x="9" y="50"/>
                  </a:lnTo>
                  <a:lnTo>
                    <a:pt x="8" y="49"/>
                  </a:lnTo>
                  <a:lnTo>
                    <a:pt x="8" y="48"/>
                  </a:lnTo>
                  <a:lnTo>
                    <a:pt x="7" y="47"/>
                  </a:lnTo>
                  <a:lnTo>
                    <a:pt x="9" y="46"/>
                  </a:lnTo>
                  <a:lnTo>
                    <a:pt x="10" y="44"/>
                  </a:lnTo>
                  <a:lnTo>
                    <a:pt x="11" y="44"/>
                  </a:lnTo>
                  <a:lnTo>
                    <a:pt x="12" y="42"/>
                  </a:lnTo>
                  <a:lnTo>
                    <a:pt x="9" y="42"/>
                  </a:lnTo>
                  <a:lnTo>
                    <a:pt x="6" y="43"/>
                  </a:lnTo>
                  <a:lnTo>
                    <a:pt x="1" y="44"/>
                  </a:lnTo>
                  <a:lnTo>
                    <a:pt x="0" y="44"/>
                  </a:lnTo>
                  <a:lnTo>
                    <a:pt x="0" y="42"/>
                  </a:lnTo>
                  <a:lnTo>
                    <a:pt x="1" y="41"/>
                  </a:lnTo>
                  <a:lnTo>
                    <a:pt x="1" y="39"/>
                  </a:lnTo>
                  <a:lnTo>
                    <a:pt x="1" y="37"/>
                  </a:lnTo>
                  <a:lnTo>
                    <a:pt x="2" y="35"/>
                  </a:lnTo>
                  <a:lnTo>
                    <a:pt x="3" y="35"/>
                  </a:lnTo>
                  <a:lnTo>
                    <a:pt x="5" y="32"/>
                  </a:lnTo>
                  <a:lnTo>
                    <a:pt x="5" y="32"/>
                  </a:lnTo>
                  <a:lnTo>
                    <a:pt x="9" y="29"/>
                  </a:lnTo>
                  <a:lnTo>
                    <a:pt x="12" y="29"/>
                  </a:lnTo>
                  <a:lnTo>
                    <a:pt x="13" y="28"/>
                  </a:lnTo>
                  <a:lnTo>
                    <a:pt x="16" y="27"/>
                  </a:lnTo>
                  <a:lnTo>
                    <a:pt x="17" y="29"/>
                  </a:lnTo>
                  <a:lnTo>
                    <a:pt x="18" y="30"/>
                  </a:lnTo>
                  <a:lnTo>
                    <a:pt x="19" y="30"/>
                  </a:lnTo>
                  <a:lnTo>
                    <a:pt x="22" y="30"/>
                  </a:lnTo>
                  <a:lnTo>
                    <a:pt x="23" y="29"/>
                  </a:lnTo>
                  <a:lnTo>
                    <a:pt x="23" y="28"/>
                  </a:lnTo>
                  <a:lnTo>
                    <a:pt x="21" y="27"/>
                  </a:lnTo>
                  <a:lnTo>
                    <a:pt x="23" y="26"/>
                  </a:lnTo>
                  <a:lnTo>
                    <a:pt x="24" y="27"/>
                  </a:lnTo>
                  <a:lnTo>
                    <a:pt x="25" y="27"/>
                  </a:lnTo>
                  <a:lnTo>
                    <a:pt x="24" y="29"/>
                  </a:lnTo>
                  <a:lnTo>
                    <a:pt x="25" y="29"/>
                  </a:lnTo>
                  <a:lnTo>
                    <a:pt x="31" y="28"/>
                  </a:lnTo>
                  <a:lnTo>
                    <a:pt x="35" y="29"/>
                  </a:lnTo>
                  <a:lnTo>
                    <a:pt x="37" y="29"/>
                  </a:lnTo>
                  <a:lnTo>
                    <a:pt x="39" y="29"/>
                  </a:lnTo>
                  <a:lnTo>
                    <a:pt x="39" y="28"/>
                  </a:lnTo>
                  <a:lnTo>
                    <a:pt x="39" y="27"/>
                  </a:lnTo>
                  <a:lnTo>
                    <a:pt x="36" y="27"/>
                  </a:lnTo>
                  <a:lnTo>
                    <a:pt x="35" y="26"/>
                  </a:lnTo>
                  <a:lnTo>
                    <a:pt x="37" y="24"/>
                  </a:lnTo>
                  <a:lnTo>
                    <a:pt x="45" y="23"/>
                  </a:lnTo>
                  <a:lnTo>
                    <a:pt x="47" y="23"/>
                  </a:lnTo>
                  <a:lnTo>
                    <a:pt x="49" y="22"/>
                  </a:lnTo>
                  <a:lnTo>
                    <a:pt x="47" y="22"/>
                  </a:lnTo>
                  <a:lnTo>
                    <a:pt x="43" y="23"/>
                  </a:lnTo>
                  <a:lnTo>
                    <a:pt x="42" y="23"/>
                  </a:lnTo>
                  <a:lnTo>
                    <a:pt x="42" y="21"/>
                  </a:lnTo>
                  <a:lnTo>
                    <a:pt x="38" y="18"/>
                  </a:lnTo>
                  <a:lnTo>
                    <a:pt x="40" y="14"/>
                  </a:lnTo>
                  <a:lnTo>
                    <a:pt x="45" y="15"/>
                  </a:lnTo>
                  <a:lnTo>
                    <a:pt x="53" y="16"/>
                  </a:lnTo>
                  <a:lnTo>
                    <a:pt x="54" y="15"/>
                  </a:lnTo>
                  <a:lnTo>
                    <a:pt x="60" y="17"/>
                  </a:lnTo>
                  <a:lnTo>
                    <a:pt x="66" y="17"/>
                  </a:lnTo>
                  <a:lnTo>
                    <a:pt x="69" y="15"/>
                  </a:lnTo>
                  <a:lnTo>
                    <a:pt x="69" y="13"/>
                  </a:lnTo>
                  <a:lnTo>
                    <a:pt x="72" y="11"/>
                  </a:lnTo>
                  <a:lnTo>
                    <a:pt x="75" y="9"/>
                  </a:lnTo>
                  <a:lnTo>
                    <a:pt x="82" y="5"/>
                  </a:lnTo>
                  <a:lnTo>
                    <a:pt x="86" y="3"/>
                  </a:lnTo>
                  <a:lnTo>
                    <a:pt x="92" y="2"/>
                  </a:lnTo>
                  <a:lnTo>
                    <a:pt x="97" y="1"/>
                  </a:lnTo>
                  <a:lnTo>
                    <a:pt x="101" y="2"/>
                  </a:lnTo>
                  <a:lnTo>
                    <a:pt x="106" y="3"/>
                  </a:lnTo>
                  <a:lnTo>
                    <a:pt x="111" y="3"/>
                  </a:lnTo>
                  <a:lnTo>
                    <a:pt x="115" y="0"/>
                  </a:lnTo>
                  <a:lnTo>
                    <a:pt x="117" y="4"/>
                  </a:lnTo>
                  <a:lnTo>
                    <a:pt x="119" y="6"/>
                  </a:lnTo>
                  <a:lnTo>
                    <a:pt x="121" y="7"/>
                  </a:lnTo>
                  <a:lnTo>
                    <a:pt x="124" y="7"/>
                  </a:lnTo>
                  <a:lnTo>
                    <a:pt x="128" y="6"/>
                  </a:lnTo>
                  <a:lnTo>
                    <a:pt x="130" y="12"/>
                  </a:lnTo>
                  <a:lnTo>
                    <a:pt x="133" y="14"/>
                  </a:lnTo>
                  <a:lnTo>
                    <a:pt x="137" y="13"/>
                  </a:lnTo>
                  <a:lnTo>
                    <a:pt x="139" y="13"/>
                  </a:lnTo>
                  <a:lnTo>
                    <a:pt x="144" y="18"/>
                  </a:lnTo>
                  <a:lnTo>
                    <a:pt x="152" y="18"/>
                  </a:lnTo>
                  <a:lnTo>
                    <a:pt x="158" y="20"/>
                  </a:lnTo>
                  <a:lnTo>
                    <a:pt x="162" y="19"/>
                  </a:lnTo>
                  <a:lnTo>
                    <a:pt x="169" y="17"/>
                  </a:lnTo>
                  <a:lnTo>
                    <a:pt x="172" y="17"/>
                  </a:lnTo>
                  <a:lnTo>
                    <a:pt x="176" y="18"/>
                  </a:lnTo>
                  <a:lnTo>
                    <a:pt x="180" y="19"/>
                  </a:lnTo>
                  <a:lnTo>
                    <a:pt x="185" y="19"/>
                  </a:lnTo>
                  <a:lnTo>
                    <a:pt x="188" y="18"/>
                  </a:lnTo>
                  <a:lnTo>
                    <a:pt x="197" y="13"/>
                  </a:lnTo>
                  <a:lnTo>
                    <a:pt x="199" y="11"/>
                  </a:lnTo>
                  <a:lnTo>
                    <a:pt x="206" y="11"/>
                  </a:lnTo>
                  <a:lnTo>
                    <a:pt x="209" y="12"/>
                  </a:lnTo>
                  <a:lnTo>
                    <a:pt x="210" y="11"/>
                  </a:lnTo>
                  <a:lnTo>
                    <a:pt x="215" y="8"/>
                  </a:lnTo>
                  <a:lnTo>
                    <a:pt x="217" y="9"/>
                  </a:lnTo>
                  <a:lnTo>
                    <a:pt x="225" y="17"/>
                  </a:lnTo>
                  <a:lnTo>
                    <a:pt x="225" y="17"/>
                  </a:lnTo>
                  <a:lnTo>
                    <a:pt x="230" y="22"/>
                  </a:lnTo>
                  <a:lnTo>
                    <a:pt x="230" y="24"/>
                  </a:lnTo>
                  <a:lnTo>
                    <a:pt x="227" y="30"/>
                  </a:lnTo>
                  <a:lnTo>
                    <a:pt x="227" y="33"/>
                  </a:lnTo>
                  <a:lnTo>
                    <a:pt x="229" y="35"/>
                  </a:lnTo>
                  <a:lnTo>
                    <a:pt x="237" y="36"/>
                  </a:lnTo>
                  <a:lnTo>
                    <a:pt x="240" y="39"/>
                  </a:lnTo>
                  <a:lnTo>
                    <a:pt x="240" y="41"/>
                  </a:lnTo>
                  <a:lnTo>
                    <a:pt x="237" y="41"/>
                  </a:lnTo>
                  <a:lnTo>
                    <a:pt x="236" y="42"/>
                  </a:lnTo>
                  <a:lnTo>
                    <a:pt x="236" y="45"/>
                  </a:lnTo>
                  <a:lnTo>
                    <a:pt x="233" y="47"/>
                  </a:lnTo>
                  <a:lnTo>
                    <a:pt x="232" y="49"/>
                  </a:lnTo>
                  <a:lnTo>
                    <a:pt x="234" y="54"/>
                  </a:lnTo>
                  <a:lnTo>
                    <a:pt x="233" y="57"/>
                  </a:lnTo>
                  <a:lnTo>
                    <a:pt x="234" y="60"/>
                  </a:lnTo>
                  <a:lnTo>
                    <a:pt x="235" y="61"/>
                  </a:lnTo>
                  <a:lnTo>
                    <a:pt x="236" y="60"/>
                  </a:lnTo>
                  <a:lnTo>
                    <a:pt x="237" y="62"/>
                  </a:lnTo>
                  <a:lnTo>
                    <a:pt x="237" y="63"/>
                  </a:lnTo>
                  <a:lnTo>
                    <a:pt x="236" y="65"/>
                  </a:lnTo>
                  <a:lnTo>
                    <a:pt x="234" y="69"/>
                  </a:lnTo>
                  <a:lnTo>
                    <a:pt x="234" y="71"/>
                  </a:lnTo>
                  <a:lnTo>
                    <a:pt x="235" y="71"/>
                  </a:lnTo>
                  <a:lnTo>
                    <a:pt x="238" y="72"/>
                  </a:lnTo>
                  <a:lnTo>
                    <a:pt x="237" y="74"/>
                  </a:lnTo>
                  <a:lnTo>
                    <a:pt x="237" y="77"/>
                  </a:lnTo>
                  <a:lnTo>
                    <a:pt x="240" y="80"/>
                  </a:lnTo>
                  <a:lnTo>
                    <a:pt x="242" y="80"/>
                  </a:lnTo>
                  <a:lnTo>
                    <a:pt x="242" y="82"/>
                  </a:lnTo>
                  <a:close/>
                  <a:moveTo>
                    <a:pt x="24" y="1"/>
                  </a:moveTo>
                  <a:lnTo>
                    <a:pt x="26" y="3"/>
                  </a:lnTo>
                  <a:lnTo>
                    <a:pt x="25" y="5"/>
                  </a:lnTo>
                  <a:lnTo>
                    <a:pt x="26" y="7"/>
                  </a:lnTo>
                  <a:lnTo>
                    <a:pt x="26" y="8"/>
                  </a:lnTo>
                  <a:lnTo>
                    <a:pt x="30" y="11"/>
                  </a:lnTo>
                  <a:lnTo>
                    <a:pt x="35" y="12"/>
                  </a:lnTo>
                  <a:lnTo>
                    <a:pt x="38" y="14"/>
                  </a:lnTo>
                  <a:lnTo>
                    <a:pt x="39" y="15"/>
                  </a:lnTo>
                  <a:lnTo>
                    <a:pt x="38" y="18"/>
                  </a:lnTo>
                  <a:lnTo>
                    <a:pt x="36" y="20"/>
                  </a:lnTo>
                  <a:lnTo>
                    <a:pt x="33" y="19"/>
                  </a:lnTo>
                  <a:lnTo>
                    <a:pt x="27" y="17"/>
                  </a:lnTo>
                  <a:lnTo>
                    <a:pt x="26" y="18"/>
                  </a:lnTo>
                  <a:lnTo>
                    <a:pt x="24" y="19"/>
                  </a:lnTo>
                  <a:lnTo>
                    <a:pt x="18" y="19"/>
                  </a:lnTo>
                  <a:lnTo>
                    <a:pt x="16" y="21"/>
                  </a:lnTo>
                  <a:lnTo>
                    <a:pt x="15" y="24"/>
                  </a:lnTo>
                  <a:lnTo>
                    <a:pt x="11" y="26"/>
                  </a:lnTo>
                  <a:lnTo>
                    <a:pt x="7" y="28"/>
                  </a:lnTo>
                  <a:lnTo>
                    <a:pt x="6" y="30"/>
                  </a:lnTo>
                  <a:lnTo>
                    <a:pt x="4" y="32"/>
                  </a:lnTo>
                  <a:lnTo>
                    <a:pt x="3" y="34"/>
                  </a:lnTo>
                  <a:lnTo>
                    <a:pt x="1" y="34"/>
                  </a:lnTo>
                  <a:lnTo>
                    <a:pt x="2" y="32"/>
                  </a:lnTo>
                  <a:lnTo>
                    <a:pt x="2" y="31"/>
                  </a:lnTo>
                  <a:lnTo>
                    <a:pt x="2" y="30"/>
                  </a:lnTo>
                  <a:lnTo>
                    <a:pt x="5" y="28"/>
                  </a:lnTo>
                  <a:lnTo>
                    <a:pt x="6" y="27"/>
                  </a:lnTo>
                  <a:lnTo>
                    <a:pt x="5" y="25"/>
                  </a:lnTo>
                  <a:lnTo>
                    <a:pt x="5" y="25"/>
                  </a:lnTo>
                  <a:lnTo>
                    <a:pt x="1" y="25"/>
                  </a:lnTo>
                  <a:lnTo>
                    <a:pt x="0" y="24"/>
                  </a:lnTo>
                  <a:lnTo>
                    <a:pt x="2" y="20"/>
                  </a:lnTo>
                  <a:lnTo>
                    <a:pt x="4" y="15"/>
                  </a:lnTo>
                  <a:lnTo>
                    <a:pt x="8" y="10"/>
                  </a:lnTo>
                  <a:lnTo>
                    <a:pt x="7" y="9"/>
                  </a:lnTo>
                  <a:lnTo>
                    <a:pt x="4" y="7"/>
                  </a:lnTo>
                  <a:lnTo>
                    <a:pt x="4" y="7"/>
                  </a:lnTo>
                  <a:lnTo>
                    <a:pt x="7" y="3"/>
                  </a:lnTo>
                  <a:lnTo>
                    <a:pt x="10" y="1"/>
                  </a:lnTo>
                  <a:lnTo>
                    <a:pt x="13" y="0"/>
                  </a:lnTo>
                  <a:lnTo>
                    <a:pt x="16" y="1"/>
                  </a:lnTo>
                  <a:lnTo>
                    <a:pt x="24" y="1"/>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8" name="Freeform 90"/>
            <p:cNvSpPr>
              <a:spLocks/>
            </p:cNvSpPr>
            <p:nvPr/>
          </p:nvSpPr>
          <p:spPr bwMode="auto">
            <a:xfrm>
              <a:off x="4930148" y="5233992"/>
              <a:ext cx="290512" cy="236537"/>
            </a:xfrm>
            <a:custGeom>
              <a:avLst/>
              <a:gdLst/>
              <a:ahLst/>
              <a:cxnLst>
                <a:cxn ang="0">
                  <a:pos x="146" y="16"/>
                </a:cxn>
                <a:cxn ang="0">
                  <a:pos x="151" y="21"/>
                </a:cxn>
                <a:cxn ang="0">
                  <a:pos x="152" y="31"/>
                </a:cxn>
                <a:cxn ang="0">
                  <a:pos x="144" y="34"/>
                </a:cxn>
                <a:cxn ang="0">
                  <a:pos x="136" y="50"/>
                </a:cxn>
                <a:cxn ang="0">
                  <a:pos x="130" y="57"/>
                </a:cxn>
                <a:cxn ang="0">
                  <a:pos x="127" y="68"/>
                </a:cxn>
                <a:cxn ang="0">
                  <a:pos x="121" y="75"/>
                </a:cxn>
                <a:cxn ang="0">
                  <a:pos x="112" y="95"/>
                </a:cxn>
                <a:cxn ang="0">
                  <a:pos x="108" y="97"/>
                </a:cxn>
                <a:cxn ang="0">
                  <a:pos x="96" y="91"/>
                </a:cxn>
                <a:cxn ang="0">
                  <a:pos x="82" y="103"/>
                </a:cxn>
                <a:cxn ang="0">
                  <a:pos x="78" y="115"/>
                </a:cxn>
                <a:cxn ang="0">
                  <a:pos x="73" y="118"/>
                </a:cxn>
                <a:cxn ang="0">
                  <a:pos x="72" y="120"/>
                </a:cxn>
                <a:cxn ang="0">
                  <a:pos x="67" y="122"/>
                </a:cxn>
                <a:cxn ang="0">
                  <a:pos x="56" y="122"/>
                </a:cxn>
                <a:cxn ang="0">
                  <a:pos x="51" y="124"/>
                </a:cxn>
                <a:cxn ang="0">
                  <a:pos x="37" y="120"/>
                </a:cxn>
                <a:cxn ang="0">
                  <a:pos x="34" y="110"/>
                </a:cxn>
                <a:cxn ang="0">
                  <a:pos x="31" y="107"/>
                </a:cxn>
                <a:cxn ang="0">
                  <a:pos x="25" y="100"/>
                </a:cxn>
                <a:cxn ang="0">
                  <a:pos x="16" y="95"/>
                </a:cxn>
                <a:cxn ang="0">
                  <a:pos x="9" y="97"/>
                </a:cxn>
                <a:cxn ang="0">
                  <a:pos x="1" y="97"/>
                </a:cxn>
                <a:cxn ang="0">
                  <a:pos x="0" y="75"/>
                </a:cxn>
                <a:cxn ang="0">
                  <a:pos x="1" y="65"/>
                </a:cxn>
                <a:cxn ang="0">
                  <a:pos x="6" y="62"/>
                </a:cxn>
                <a:cxn ang="0">
                  <a:pos x="6" y="54"/>
                </a:cxn>
                <a:cxn ang="0">
                  <a:pos x="12" y="47"/>
                </a:cxn>
                <a:cxn ang="0">
                  <a:pos x="11" y="32"/>
                </a:cxn>
                <a:cxn ang="0">
                  <a:pos x="13" y="17"/>
                </a:cxn>
                <a:cxn ang="0">
                  <a:pos x="23" y="2"/>
                </a:cxn>
                <a:cxn ang="0">
                  <a:pos x="42" y="1"/>
                </a:cxn>
                <a:cxn ang="0">
                  <a:pos x="55" y="10"/>
                </a:cxn>
                <a:cxn ang="0">
                  <a:pos x="67" y="7"/>
                </a:cxn>
                <a:cxn ang="0">
                  <a:pos x="82" y="13"/>
                </a:cxn>
                <a:cxn ang="0">
                  <a:pos x="92" y="10"/>
                </a:cxn>
                <a:cxn ang="0">
                  <a:pos x="103" y="6"/>
                </a:cxn>
                <a:cxn ang="0">
                  <a:pos x="115" y="7"/>
                </a:cxn>
                <a:cxn ang="0">
                  <a:pos x="124" y="9"/>
                </a:cxn>
                <a:cxn ang="0">
                  <a:pos x="134" y="2"/>
                </a:cxn>
                <a:cxn ang="0">
                  <a:pos x="144" y="7"/>
                </a:cxn>
              </a:cxnLst>
              <a:rect l="0" t="0" r="r" b="b"/>
              <a:pathLst>
                <a:path w="153" h="124">
                  <a:moveTo>
                    <a:pt x="146" y="10"/>
                  </a:moveTo>
                  <a:lnTo>
                    <a:pt x="145" y="12"/>
                  </a:lnTo>
                  <a:lnTo>
                    <a:pt x="146" y="16"/>
                  </a:lnTo>
                  <a:lnTo>
                    <a:pt x="147" y="19"/>
                  </a:lnTo>
                  <a:lnTo>
                    <a:pt x="148" y="20"/>
                  </a:lnTo>
                  <a:lnTo>
                    <a:pt x="151" y="21"/>
                  </a:lnTo>
                  <a:lnTo>
                    <a:pt x="152" y="22"/>
                  </a:lnTo>
                  <a:lnTo>
                    <a:pt x="153" y="24"/>
                  </a:lnTo>
                  <a:lnTo>
                    <a:pt x="152" y="31"/>
                  </a:lnTo>
                  <a:lnTo>
                    <a:pt x="151" y="32"/>
                  </a:lnTo>
                  <a:lnTo>
                    <a:pt x="150" y="33"/>
                  </a:lnTo>
                  <a:lnTo>
                    <a:pt x="144" y="34"/>
                  </a:lnTo>
                  <a:lnTo>
                    <a:pt x="143" y="36"/>
                  </a:lnTo>
                  <a:lnTo>
                    <a:pt x="139" y="43"/>
                  </a:lnTo>
                  <a:lnTo>
                    <a:pt x="136" y="50"/>
                  </a:lnTo>
                  <a:lnTo>
                    <a:pt x="135" y="56"/>
                  </a:lnTo>
                  <a:lnTo>
                    <a:pt x="132" y="57"/>
                  </a:lnTo>
                  <a:lnTo>
                    <a:pt x="130" y="57"/>
                  </a:lnTo>
                  <a:lnTo>
                    <a:pt x="130" y="59"/>
                  </a:lnTo>
                  <a:lnTo>
                    <a:pt x="129" y="67"/>
                  </a:lnTo>
                  <a:lnTo>
                    <a:pt x="127" y="68"/>
                  </a:lnTo>
                  <a:lnTo>
                    <a:pt x="126" y="69"/>
                  </a:lnTo>
                  <a:lnTo>
                    <a:pt x="124" y="70"/>
                  </a:lnTo>
                  <a:lnTo>
                    <a:pt x="121" y="75"/>
                  </a:lnTo>
                  <a:lnTo>
                    <a:pt x="116" y="88"/>
                  </a:lnTo>
                  <a:lnTo>
                    <a:pt x="114" y="92"/>
                  </a:lnTo>
                  <a:lnTo>
                    <a:pt x="112" y="95"/>
                  </a:lnTo>
                  <a:lnTo>
                    <a:pt x="110" y="97"/>
                  </a:lnTo>
                  <a:lnTo>
                    <a:pt x="109" y="98"/>
                  </a:lnTo>
                  <a:lnTo>
                    <a:pt x="108" y="97"/>
                  </a:lnTo>
                  <a:lnTo>
                    <a:pt x="104" y="92"/>
                  </a:lnTo>
                  <a:lnTo>
                    <a:pt x="103" y="91"/>
                  </a:lnTo>
                  <a:lnTo>
                    <a:pt x="96" y="91"/>
                  </a:lnTo>
                  <a:lnTo>
                    <a:pt x="95" y="91"/>
                  </a:lnTo>
                  <a:lnTo>
                    <a:pt x="87" y="98"/>
                  </a:lnTo>
                  <a:lnTo>
                    <a:pt x="82" y="103"/>
                  </a:lnTo>
                  <a:lnTo>
                    <a:pt x="79" y="106"/>
                  </a:lnTo>
                  <a:lnTo>
                    <a:pt x="79" y="112"/>
                  </a:lnTo>
                  <a:lnTo>
                    <a:pt x="78" y="115"/>
                  </a:lnTo>
                  <a:lnTo>
                    <a:pt x="76" y="119"/>
                  </a:lnTo>
                  <a:lnTo>
                    <a:pt x="75" y="118"/>
                  </a:lnTo>
                  <a:lnTo>
                    <a:pt x="73" y="118"/>
                  </a:lnTo>
                  <a:lnTo>
                    <a:pt x="72" y="117"/>
                  </a:lnTo>
                  <a:lnTo>
                    <a:pt x="72" y="119"/>
                  </a:lnTo>
                  <a:lnTo>
                    <a:pt x="72" y="120"/>
                  </a:lnTo>
                  <a:lnTo>
                    <a:pt x="72" y="121"/>
                  </a:lnTo>
                  <a:lnTo>
                    <a:pt x="70" y="122"/>
                  </a:lnTo>
                  <a:lnTo>
                    <a:pt x="67" y="122"/>
                  </a:lnTo>
                  <a:lnTo>
                    <a:pt x="61" y="123"/>
                  </a:lnTo>
                  <a:lnTo>
                    <a:pt x="57" y="121"/>
                  </a:lnTo>
                  <a:lnTo>
                    <a:pt x="56" y="122"/>
                  </a:lnTo>
                  <a:lnTo>
                    <a:pt x="54" y="124"/>
                  </a:lnTo>
                  <a:lnTo>
                    <a:pt x="53" y="124"/>
                  </a:lnTo>
                  <a:lnTo>
                    <a:pt x="51" y="124"/>
                  </a:lnTo>
                  <a:lnTo>
                    <a:pt x="43" y="124"/>
                  </a:lnTo>
                  <a:lnTo>
                    <a:pt x="40" y="123"/>
                  </a:lnTo>
                  <a:lnTo>
                    <a:pt x="37" y="120"/>
                  </a:lnTo>
                  <a:lnTo>
                    <a:pt x="35" y="116"/>
                  </a:lnTo>
                  <a:lnTo>
                    <a:pt x="34" y="112"/>
                  </a:lnTo>
                  <a:lnTo>
                    <a:pt x="34" y="110"/>
                  </a:lnTo>
                  <a:lnTo>
                    <a:pt x="35" y="109"/>
                  </a:lnTo>
                  <a:lnTo>
                    <a:pt x="34" y="107"/>
                  </a:lnTo>
                  <a:lnTo>
                    <a:pt x="31" y="107"/>
                  </a:lnTo>
                  <a:lnTo>
                    <a:pt x="31" y="106"/>
                  </a:lnTo>
                  <a:lnTo>
                    <a:pt x="28" y="102"/>
                  </a:lnTo>
                  <a:lnTo>
                    <a:pt x="25" y="100"/>
                  </a:lnTo>
                  <a:lnTo>
                    <a:pt x="21" y="98"/>
                  </a:lnTo>
                  <a:lnTo>
                    <a:pt x="18" y="97"/>
                  </a:lnTo>
                  <a:lnTo>
                    <a:pt x="16" y="95"/>
                  </a:lnTo>
                  <a:lnTo>
                    <a:pt x="13" y="95"/>
                  </a:lnTo>
                  <a:lnTo>
                    <a:pt x="12" y="97"/>
                  </a:lnTo>
                  <a:lnTo>
                    <a:pt x="9" y="97"/>
                  </a:lnTo>
                  <a:lnTo>
                    <a:pt x="4" y="98"/>
                  </a:lnTo>
                  <a:lnTo>
                    <a:pt x="1" y="98"/>
                  </a:lnTo>
                  <a:lnTo>
                    <a:pt x="1" y="97"/>
                  </a:lnTo>
                  <a:lnTo>
                    <a:pt x="1" y="89"/>
                  </a:lnTo>
                  <a:lnTo>
                    <a:pt x="0" y="81"/>
                  </a:lnTo>
                  <a:lnTo>
                    <a:pt x="0" y="75"/>
                  </a:lnTo>
                  <a:lnTo>
                    <a:pt x="1" y="70"/>
                  </a:lnTo>
                  <a:lnTo>
                    <a:pt x="1" y="67"/>
                  </a:lnTo>
                  <a:lnTo>
                    <a:pt x="1" y="65"/>
                  </a:lnTo>
                  <a:lnTo>
                    <a:pt x="2" y="63"/>
                  </a:lnTo>
                  <a:lnTo>
                    <a:pt x="3" y="62"/>
                  </a:lnTo>
                  <a:lnTo>
                    <a:pt x="6" y="62"/>
                  </a:lnTo>
                  <a:lnTo>
                    <a:pt x="6" y="59"/>
                  </a:lnTo>
                  <a:lnTo>
                    <a:pt x="6" y="56"/>
                  </a:lnTo>
                  <a:lnTo>
                    <a:pt x="6" y="54"/>
                  </a:lnTo>
                  <a:lnTo>
                    <a:pt x="10" y="52"/>
                  </a:lnTo>
                  <a:lnTo>
                    <a:pt x="11" y="50"/>
                  </a:lnTo>
                  <a:lnTo>
                    <a:pt x="12" y="47"/>
                  </a:lnTo>
                  <a:lnTo>
                    <a:pt x="14" y="41"/>
                  </a:lnTo>
                  <a:lnTo>
                    <a:pt x="12" y="37"/>
                  </a:lnTo>
                  <a:lnTo>
                    <a:pt x="11" y="32"/>
                  </a:lnTo>
                  <a:lnTo>
                    <a:pt x="12" y="28"/>
                  </a:lnTo>
                  <a:lnTo>
                    <a:pt x="12" y="22"/>
                  </a:lnTo>
                  <a:lnTo>
                    <a:pt x="13" y="17"/>
                  </a:lnTo>
                  <a:lnTo>
                    <a:pt x="15" y="14"/>
                  </a:lnTo>
                  <a:lnTo>
                    <a:pt x="19" y="4"/>
                  </a:lnTo>
                  <a:lnTo>
                    <a:pt x="23" y="2"/>
                  </a:lnTo>
                  <a:lnTo>
                    <a:pt x="29" y="1"/>
                  </a:lnTo>
                  <a:lnTo>
                    <a:pt x="36" y="0"/>
                  </a:lnTo>
                  <a:lnTo>
                    <a:pt x="42" y="1"/>
                  </a:lnTo>
                  <a:lnTo>
                    <a:pt x="47" y="2"/>
                  </a:lnTo>
                  <a:lnTo>
                    <a:pt x="54" y="10"/>
                  </a:lnTo>
                  <a:lnTo>
                    <a:pt x="55" y="10"/>
                  </a:lnTo>
                  <a:lnTo>
                    <a:pt x="57" y="10"/>
                  </a:lnTo>
                  <a:lnTo>
                    <a:pt x="64" y="7"/>
                  </a:lnTo>
                  <a:lnTo>
                    <a:pt x="67" y="7"/>
                  </a:lnTo>
                  <a:lnTo>
                    <a:pt x="69" y="7"/>
                  </a:lnTo>
                  <a:lnTo>
                    <a:pt x="76" y="11"/>
                  </a:lnTo>
                  <a:lnTo>
                    <a:pt x="82" y="13"/>
                  </a:lnTo>
                  <a:lnTo>
                    <a:pt x="87" y="13"/>
                  </a:lnTo>
                  <a:lnTo>
                    <a:pt x="89" y="13"/>
                  </a:lnTo>
                  <a:lnTo>
                    <a:pt x="92" y="10"/>
                  </a:lnTo>
                  <a:lnTo>
                    <a:pt x="95" y="8"/>
                  </a:lnTo>
                  <a:lnTo>
                    <a:pt x="99" y="7"/>
                  </a:lnTo>
                  <a:lnTo>
                    <a:pt x="103" y="6"/>
                  </a:lnTo>
                  <a:lnTo>
                    <a:pt x="107" y="6"/>
                  </a:lnTo>
                  <a:lnTo>
                    <a:pt x="110" y="6"/>
                  </a:lnTo>
                  <a:lnTo>
                    <a:pt x="115" y="7"/>
                  </a:lnTo>
                  <a:lnTo>
                    <a:pt x="119" y="8"/>
                  </a:lnTo>
                  <a:lnTo>
                    <a:pt x="123" y="10"/>
                  </a:lnTo>
                  <a:lnTo>
                    <a:pt x="124" y="9"/>
                  </a:lnTo>
                  <a:lnTo>
                    <a:pt x="129" y="5"/>
                  </a:lnTo>
                  <a:lnTo>
                    <a:pt x="132" y="3"/>
                  </a:lnTo>
                  <a:lnTo>
                    <a:pt x="134" y="2"/>
                  </a:lnTo>
                  <a:lnTo>
                    <a:pt x="139" y="2"/>
                  </a:lnTo>
                  <a:lnTo>
                    <a:pt x="141" y="4"/>
                  </a:lnTo>
                  <a:lnTo>
                    <a:pt x="144" y="7"/>
                  </a:lnTo>
                  <a:lnTo>
                    <a:pt x="146" y="1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79" name="Freeform 91"/>
            <p:cNvSpPr>
              <a:spLocks/>
            </p:cNvSpPr>
            <p:nvPr/>
          </p:nvSpPr>
          <p:spPr bwMode="auto">
            <a:xfrm>
              <a:off x="5650873" y="4638677"/>
              <a:ext cx="57150" cy="33338"/>
            </a:xfrm>
            <a:custGeom>
              <a:avLst/>
              <a:gdLst/>
              <a:ahLst/>
              <a:cxnLst>
                <a:cxn ang="0">
                  <a:pos x="21" y="7"/>
                </a:cxn>
                <a:cxn ang="0">
                  <a:pos x="21" y="8"/>
                </a:cxn>
                <a:cxn ang="0">
                  <a:pos x="23" y="11"/>
                </a:cxn>
                <a:cxn ang="0">
                  <a:pos x="22" y="11"/>
                </a:cxn>
                <a:cxn ang="0">
                  <a:pos x="21" y="12"/>
                </a:cxn>
                <a:cxn ang="0">
                  <a:pos x="20" y="11"/>
                </a:cxn>
                <a:cxn ang="0">
                  <a:pos x="18" y="11"/>
                </a:cxn>
                <a:cxn ang="0">
                  <a:pos x="18" y="14"/>
                </a:cxn>
                <a:cxn ang="0">
                  <a:pos x="13" y="16"/>
                </a:cxn>
                <a:cxn ang="0">
                  <a:pos x="11" y="16"/>
                </a:cxn>
                <a:cxn ang="0">
                  <a:pos x="11" y="16"/>
                </a:cxn>
                <a:cxn ang="0">
                  <a:pos x="11" y="17"/>
                </a:cxn>
                <a:cxn ang="0">
                  <a:pos x="9" y="17"/>
                </a:cxn>
                <a:cxn ang="0">
                  <a:pos x="9" y="16"/>
                </a:cxn>
                <a:cxn ang="0">
                  <a:pos x="6" y="16"/>
                </a:cxn>
                <a:cxn ang="0">
                  <a:pos x="3" y="16"/>
                </a:cxn>
                <a:cxn ang="0">
                  <a:pos x="2" y="15"/>
                </a:cxn>
                <a:cxn ang="0">
                  <a:pos x="2" y="13"/>
                </a:cxn>
                <a:cxn ang="0">
                  <a:pos x="1" y="13"/>
                </a:cxn>
                <a:cxn ang="0">
                  <a:pos x="0" y="10"/>
                </a:cxn>
                <a:cxn ang="0">
                  <a:pos x="1" y="10"/>
                </a:cxn>
                <a:cxn ang="0">
                  <a:pos x="2" y="10"/>
                </a:cxn>
                <a:cxn ang="0">
                  <a:pos x="3" y="10"/>
                </a:cxn>
                <a:cxn ang="0">
                  <a:pos x="5" y="8"/>
                </a:cxn>
                <a:cxn ang="0">
                  <a:pos x="6" y="8"/>
                </a:cxn>
                <a:cxn ang="0">
                  <a:pos x="8" y="8"/>
                </a:cxn>
                <a:cxn ang="0">
                  <a:pos x="9" y="8"/>
                </a:cxn>
                <a:cxn ang="0">
                  <a:pos x="9" y="6"/>
                </a:cxn>
                <a:cxn ang="0">
                  <a:pos x="9" y="5"/>
                </a:cxn>
                <a:cxn ang="0">
                  <a:pos x="12" y="5"/>
                </a:cxn>
                <a:cxn ang="0">
                  <a:pos x="16" y="5"/>
                </a:cxn>
                <a:cxn ang="0">
                  <a:pos x="18" y="5"/>
                </a:cxn>
                <a:cxn ang="0">
                  <a:pos x="23" y="4"/>
                </a:cxn>
                <a:cxn ang="0">
                  <a:pos x="27" y="1"/>
                </a:cxn>
                <a:cxn ang="0">
                  <a:pos x="30" y="0"/>
                </a:cxn>
                <a:cxn ang="0">
                  <a:pos x="27" y="2"/>
                </a:cxn>
                <a:cxn ang="0">
                  <a:pos x="25" y="4"/>
                </a:cxn>
                <a:cxn ang="0">
                  <a:pos x="21" y="7"/>
                </a:cxn>
              </a:cxnLst>
              <a:rect l="0" t="0" r="r" b="b"/>
              <a:pathLst>
                <a:path w="30" h="17">
                  <a:moveTo>
                    <a:pt x="21" y="7"/>
                  </a:moveTo>
                  <a:lnTo>
                    <a:pt x="21" y="8"/>
                  </a:lnTo>
                  <a:lnTo>
                    <a:pt x="23" y="11"/>
                  </a:lnTo>
                  <a:lnTo>
                    <a:pt x="22" y="11"/>
                  </a:lnTo>
                  <a:lnTo>
                    <a:pt x="21" y="12"/>
                  </a:lnTo>
                  <a:lnTo>
                    <a:pt x="20" y="11"/>
                  </a:lnTo>
                  <a:lnTo>
                    <a:pt x="18" y="11"/>
                  </a:lnTo>
                  <a:lnTo>
                    <a:pt x="18" y="14"/>
                  </a:lnTo>
                  <a:lnTo>
                    <a:pt x="13" y="16"/>
                  </a:lnTo>
                  <a:lnTo>
                    <a:pt x="11" y="16"/>
                  </a:lnTo>
                  <a:lnTo>
                    <a:pt x="11" y="16"/>
                  </a:lnTo>
                  <a:lnTo>
                    <a:pt x="11" y="17"/>
                  </a:lnTo>
                  <a:lnTo>
                    <a:pt x="9" y="17"/>
                  </a:lnTo>
                  <a:lnTo>
                    <a:pt x="9" y="16"/>
                  </a:lnTo>
                  <a:lnTo>
                    <a:pt x="6" y="16"/>
                  </a:lnTo>
                  <a:lnTo>
                    <a:pt x="3" y="16"/>
                  </a:lnTo>
                  <a:lnTo>
                    <a:pt x="2" y="15"/>
                  </a:lnTo>
                  <a:lnTo>
                    <a:pt x="2" y="13"/>
                  </a:lnTo>
                  <a:lnTo>
                    <a:pt x="1" y="13"/>
                  </a:lnTo>
                  <a:lnTo>
                    <a:pt x="0" y="10"/>
                  </a:lnTo>
                  <a:lnTo>
                    <a:pt x="1" y="10"/>
                  </a:lnTo>
                  <a:lnTo>
                    <a:pt x="2" y="10"/>
                  </a:lnTo>
                  <a:lnTo>
                    <a:pt x="3" y="10"/>
                  </a:lnTo>
                  <a:lnTo>
                    <a:pt x="5" y="8"/>
                  </a:lnTo>
                  <a:lnTo>
                    <a:pt x="6" y="8"/>
                  </a:lnTo>
                  <a:lnTo>
                    <a:pt x="8" y="8"/>
                  </a:lnTo>
                  <a:lnTo>
                    <a:pt x="9" y="8"/>
                  </a:lnTo>
                  <a:lnTo>
                    <a:pt x="9" y="6"/>
                  </a:lnTo>
                  <a:lnTo>
                    <a:pt x="9" y="5"/>
                  </a:lnTo>
                  <a:lnTo>
                    <a:pt x="12" y="5"/>
                  </a:lnTo>
                  <a:lnTo>
                    <a:pt x="16" y="5"/>
                  </a:lnTo>
                  <a:lnTo>
                    <a:pt x="18" y="5"/>
                  </a:lnTo>
                  <a:lnTo>
                    <a:pt x="23" y="4"/>
                  </a:lnTo>
                  <a:lnTo>
                    <a:pt x="27" y="1"/>
                  </a:lnTo>
                  <a:lnTo>
                    <a:pt x="30" y="0"/>
                  </a:lnTo>
                  <a:lnTo>
                    <a:pt x="27" y="2"/>
                  </a:lnTo>
                  <a:lnTo>
                    <a:pt x="25" y="4"/>
                  </a:lnTo>
                  <a:lnTo>
                    <a:pt x="21" y="7"/>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0" name="Freeform 92"/>
            <p:cNvSpPr>
              <a:spLocks/>
            </p:cNvSpPr>
            <p:nvPr/>
          </p:nvSpPr>
          <p:spPr bwMode="auto">
            <a:xfrm>
              <a:off x="5468310" y="4760917"/>
              <a:ext cx="296863" cy="263525"/>
            </a:xfrm>
            <a:custGeom>
              <a:avLst/>
              <a:gdLst/>
              <a:ahLst/>
              <a:cxnLst>
                <a:cxn ang="0">
                  <a:pos x="123" y="7"/>
                </a:cxn>
                <a:cxn ang="0">
                  <a:pos x="132" y="31"/>
                </a:cxn>
                <a:cxn ang="0">
                  <a:pos x="128" y="41"/>
                </a:cxn>
                <a:cxn ang="0">
                  <a:pos x="125" y="55"/>
                </a:cxn>
                <a:cxn ang="0">
                  <a:pos x="121" y="55"/>
                </a:cxn>
                <a:cxn ang="0">
                  <a:pos x="114" y="47"/>
                </a:cxn>
                <a:cxn ang="0">
                  <a:pos x="110" y="38"/>
                </a:cxn>
                <a:cxn ang="0">
                  <a:pos x="105" y="31"/>
                </a:cxn>
                <a:cxn ang="0">
                  <a:pos x="103" y="25"/>
                </a:cxn>
                <a:cxn ang="0">
                  <a:pos x="99" y="29"/>
                </a:cxn>
                <a:cxn ang="0">
                  <a:pos x="103" y="41"/>
                </a:cxn>
                <a:cxn ang="0">
                  <a:pos x="112" y="53"/>
                </a:cxn>
                <a:cxn ang="0">
                  <a:pos x="118" y="68"/>
                </a:cxn>
                <a:cxn ang="0">
                  <a:pos x="122" y="76"/>
                </a:cxn>
                <a:cxn ang="0">
                  <a:pos x="133" y="100"/>
                </a:cxn>
                <a:cxn ang="0">
                  <a:pos x="139" y="107"/>
                </a:cxn>
                <a:cxn ang="0">
                  <a:pos x="143" y="111"/>
                </a:cxn>
                <a:cxn ang="0">
                  <a:pos x="140" y="113"/>
                </a:cxn>
                <a:cxn ang="0">
                  <a:pos x="141" y="121"/>
                </a:cxn>
                <a:cxn ang="0">
                  <a:pos x="143" y="125"/>
                </a:cxn>
                <a:cxn ang="0">
                  <a:pos x="150" y="130"/>
                </a:cxn>
                <a:cxn ang="0">
                  <a:pos x="155" y="136"/>
                </a:cxn>
                <a:cxn ang="0">
                  <a:pos x="96" y="139"/>
                </a:cxn>
                <a:cxn ang="0">
                  <a:pos x="68" y="139"/>
                </a:cxn>
                <a:cxn ang="0">
                  <a:pos x="40" y="139"/>
                </a:cxn>
                <a:cxn ang="0">
                  <a:pos x="23" y="139"/>
                </a:cxn>
                <a:cxn ang="0">
                  <a:pos x="8" y="139"/>
                </a:cxn>
                <a:cxn ang="0">
                  <a:pos x="4" y="123"/>
                </a:cxn>
                <a:cxn ang="0">
                  <a:pos x="3" y="97"/>
                </a:cxn>
                <a:cxn ang="0">
                  <a:pos x="3" y="79"/>
                </a:cxn>
                <a:cxn ang="0">
                  <a:pos x="4" y="44"/>
                </a:cxn>
                <a:cxn ang="0">
                  <a:pos x="4" y="35"/>
                </a:cxn>
                <a:cxn ang="0">
                  <a:pos x="0" y="23"/>
                </a:cxn>
                <a:cxn ang="0">
                  <a:pos x="3" y="17"/>
                </a:cxn>
                <a:cxn ang="0">
                  <a:pos x="2" y="6"/>
                </a:cxn>
                <a:cxn ang="0">
                  <a:pos x="5" y="1"/>
                </a:cxn>
                <a:cxn ang="0">
                  <a:pos x="8" y="1"/>
                </a:cxn>
                <a:cxn ang="0">
                  <a:pos x="15" y="1"/>
                </a:cxn>
                <a:cxn ang="0">
                  <a:pos x="28" y="3"/>
                </a:cxn>
                <a:cxn ang="0">
                  <a:pos x="36" y="4"/>
                </a:cxn>
                <a:cxn ang="0">
                  <a:pos x="42" y="8"/>
                </a:cxn>
                <a:cxn ang="0">
                  <a:pos x="50" y="8"/>
                </a:cxn>
                <a:cxn ang="0">
                  <a:pos x="59" y="11"/>
                </a:cxn>
                <a:cxn ang="0">
                  <a:pos x="65" y="7"/>
                </a:cxn>
                <a:cxn ang="0">
                  <a:pos x="75" y="3"/>
                </a:cxn>
                <a:cxn ang="0">
                  <a:pos x="82" y="1"/>
                </a:cxn>
                <a:cxn ang="0">
                  <a:pos x="87" y="1"/>
                </a:cxn>
                <a:cxn ang="0">
                  <a:pos x="92" y="5"/>
                </a:cxn>
                <a:cxn ang="0">
                  <a:pos x="99" y="7"/>
                </a:cxn>
                <a:cxn ang="0">
                  <a:pos x="105" y="8"/>
                </a:cxn>
                <a:cxn ang="0">
                  <a:pos x="109" y="7"/>
                </a:cxn>
                <a:cxn ang="0">
                  <a:pos x="115" y="8"/>
                </a:cxn>
                <a:cxn ang="0">
                  <a:pos x="119" y="7"/>
                </a:cxn>
              </a:cxnLst>
              <a:rect l="0" t="0" r="r" b="b"/>
              <a:pathLst>
                <a:path w="156" h="139">
                  <a:moveTo>
                    <a:pt x="122" y="5"/>
                  </a:moveTo>
                  <a:lnTo>
                    <a:pt x="123" y="7"/>
                  </a:lnTo>
                  <a:lnTo>
                    <a:pt x="128" y="20"/>
                  </a:lnTo>
                  <a:lnTo>
                    <a:pt x="132" y="31"/>
                  </a:lnTo>
                  <a:lnTo>
                    <a:pt x="130" y="34"/>
                  </a:lnTo>
                  <a:lnTo>
                    <a:pt x="128" y="41"/>
                  </a:lnTo>
                  <a:lnTo>
                    <a:pt x="126" y="51"/>
                  </a:lnTo>
                  <a:lnTo>
                    <a:pt x="125" y="55"/>
                  </a:lnTo>
                  <a:lnTo>
                    <a:pt x="123" y="56"/>
                  </a:lnTo>
                  <a:lnTo>
                    <a:pt x="121" y="55"/>
                  </a:lnTo>
                  <a:lnTo>
                    <a:pt x="119" y="52"/>
                  </a:lnTo>
                  <a:lnTo>
                    <a:pt x="114" y="47"/>
                  </a:lnTo>
                  <a:lnTo>
                    <a:pt x="112" y="44"/>
                  </a:lnTo>
                  <a:lnTo>
                    <a:pt x="110" y="38"/>
                  </a:lnTo>
                  <a:lnTo>
                    <a:pt x="107" y="35"/>
                  </a:lnTo>
                  <a:lnTo>
                    <a:pt x="105" y="31"/>
                  </a:lnTo>
                  <a:lnTo>
                    <a:pt x="104" y="27"/>
                  </a:lnTo>
                  <a:lnTo>
                    <a:pt x="103" y="25"/>
                  </a:lnTo>
                  <a:lnTo>
                    <a:pt x="100" y="26"/>
                  </a:lnTo>
                  <a:lnTo>
                    <a:pt x="99" y="29"/>
                  </a:lnTo>
                  <a:lnTo>
                    <a:pt x="102" y="38"/>
                  </a:lnTo>
                  <a:lnTo>
                    <a:pt x="103" y="41"/>
                  </a:lnTo>
                  <a:lnTo>
                    <a:pt x="107" y="47"/>
                  </a:lnTo>
                  <a:lnTo>
                    <a:pt x="112" y="53"/>
                  </a:lnTo>
                  <a:lnTo>
                    <a:pt x="115" y="61"/>
                  </a:lnTo>
                  <a:lnTo>
                    <a:pt x="118" y="68"/>
                  </a:lnTo>
                  <a:lnTo>
                    <a:pt x="120" y="73"/>
                  </a:lnTo>
                  <a:lnTo>
                    <a:pt x="122" y="76"/>
                  </a:lnTo>
                  <a:lnTo>
                    <a:pt x="127" y="87"/>
                  </a:lnTo>
                  <a:lnTo>
                    <a:pt x="133" y="100"/>
                  </a:lnTo>
                  <a:lnTo>
                    <a:pt x="136" y="104"/>
                  </a:lnTo>
                  <a:lnTo>
                    <a:pt x="139" y="107"/>
                  </a:lnTo>
                  <a:lnTo>
                    <a:pt x="142" y="110"/>
                  </a:lnTo>
                  <a:lnTo>
                    <a:pt x="143" y="111"/>
                  </a:lnTo>
                  <a:lnTo>
                    <a:pt x="141" y="112"/>
                  </a:lnTo>
                  <a:lnTo>
                    <a:pt x="140" y="113"/>
                  </a:lnTo>
                  <a:lnTo>
                    <a:pt x="140" y="114"/>
                  </a:lnTo>
                  <a:lnTo>
                    <a:pt x="141" y="121"/>
                  </a:lnTo>
                  <a:lnTo>
                    <a:pt x="142" y="124"/>
                  </a:lnTo>
                  <a:lnTo>
                    <a:pt x="143" y="125"/>
                  </a:lnTo>
                  <a:lnTo>
                    <a:pt x="148" y="129"/>
                  </a:lnTo>
                  <a:lnTo>
                    <a:pt x="150" y="130"/>
                  </a:lnTo>
                  <a:lnTo>
                    <a:pt x="152" y="133"/>
                  </a:lnTo>
                  <a:lnTo>
                    <a:pt x="155" y="136"/>
                  </a:lnTo>
                  <a:lnTo>
                    <a:pt x="156" y="139"/>
                  </a:lnTo>
                  <a:lnTo>
                    <a:pt x="96" y="139"/>
                  </a:lnTo>
                  <a:lnTo>
                    <a:pt x="84" y="139"/>
                  </a:lnTo>
                  <a:lnTo>
                    <a:pt x="68" y="139"/>
                  </a:lnTo>
                  <a:lnTo>
                    <a:pt x="53" y="139"/>
                  </a:lnTo>
                  <a:lnTo>
                    <a:pt x="40" y="139"/>
                  </a:lnTo>
                  <a:lnTo>
                    <a:pt x="30" y="139"/>
                  </a:lnTo>
                  <a:lnTo>
                    <a:pt x="23" y="139"/>
                  </a:lnTo>
                  <a:lnTo>
                    <a:pt x="14" y="139"/>
                  </a:lnTo>
                  <a:lnTo>
                    <a:pt x="8" y="139"/>
                  </a:lnTo>
                  <a:lnTo>
                    <a:pt x="4" y="139"/>
                  </a:lnTo>
                  <a:lnTo>
                    <a:pt x="4" y="123"/>
                  </a:lnTo>
                  <a:lnTo>
                    <a:pt x="4" y="115"/>
                  </a:lnTo>
                  <a:lnTo>
                    <a:pt x="3" y="97"/>
                  </a:lnTo>
                  <a:lnTo>
                    <a:pt x="3" y="92"/>
                  </a:lnTo>
                  <a:lnTo>
                    <a:pt x="3" y="79"/>
                  </a:lnTo>
                  <a:lnTo>
                    <a:pt x="4" y="70"/>
                  </a:lnTo>
                  <a:lnTo>
                    <a:pt x="4" y="44"/>
                  </a:lnTo>
                  <a:lnTo>
                    <a:pt x="4" y="38"/>
                  </a:lnTo>
                  <a:lnTo>
                    <a:pt x="4" y="35"/>
                  </a:lnTo>
                  <a:lnTo>
                    <a:pt x="2" y="29"/>
                  </a:lnTo>
                  <a:lnTo>
                    <a:pt x="0" y="23"/>
                  </a:lnTo>
                  <a:lnTo>
                    <a:pt x="1" y="20"/>
                  </a:lnTo>
                  <a:lnTo>
                    <a:pt x="3" y="17"/>
                  </a:lnTo>
                  <a:lnTo>
                    <a:pt x="4" y="14"/>
                  </a:lnTo>
                  <a:lnTo>
                    <a:pt x="2" y="6"/>
                  </a:lnTo>
                  <a:lnTo>
                    <a:pt x="3" y="3"/>
                  </a:lnTo>
                  <a:lnTo>
                    <a:pt x="5" y="1"/>
                  </a:lnTo>
                  <a:lnTo>
                    <a:pt x="6" y="0"/>
                  </a:lnTo>
                  <a:lnTo>
                    <a:pt x="8" y="1"/>
                  </a:lnTo>
                  <a:lnTo>
                    <a:pt x="11" y="1"/>
                  </a:lnTo>
                  <a:lnTo>
                    <a:pt x="15" y="1"/>
                  </a:lnTo>
                  <a:lnTo>
                    <a:pt x="19" y="1"/>
                  </a:lnTo>
                  <a:lnTo>
                    <a:pt x="28" y="3"/>
                  </a:lnTo>
                  <a:lnTo>
                    <a:pt x="31" y="3"/>
                  </a:lnTo>
                  <a:lnTo>
                    <a:pt x="36" y="4"/>
                  </a:lnTo>
                  <a:lnTo>
                    <a:pt x="40" y="5"/>
                  </a:lnTo>
                  <a:lnTo>
                    <a:pt x="42" y="8"/>
                  </a:lnTo>
                  <a:lnTo>
                    <a:pt x="44" y="8"/>
                  </a:lnTo>
                  <a:lnTo>
                    <a:pt x="50" y="8"/>
                  </a:lnTo>
                  <a:lnTo>
                    <a:pt x="56" y="11"/>
                  </a:lnTo>
                  <a:lnTo>
                    <a:pt x="59" y="11"/>
                  </a:lnTo>
                  <a:lnTo>
                    <a:pt x="60" y="11"/>
                  </a:lnTo>
                  <a:lnTo>
                    <a:pt x="65" y="7"/>
                  </a:lnTo>
                  <a:lnTo>
                    <a:pt x="70" y="4"/>
                  </a:lnTo>
                  <a:lnTo>
                    <a:pt x="75" y="3"/>
                  </a:lnTo>
                  <a:lnTo>
                    <a:pt x="80" y="1"/>
                  </a:lnTo>
                  <a:lnTo>
                    <a:pt x="82" y="1"/>
                  </a:lnTo>
                  <a:lnTo>
                    <a:pt x="84" y="1"/>
                  </a:lnTo>
                  <a:lnTo>
                    <a:pt x="87" y="1"/>
                  </a:lnTo>
                  <a:lnTo>
                    <a:pt x="91" y="2"/>
                  </a:lnTo>
                  <a:lnTo>
                    <a:pt x="92" y="5"/>
                  </a:lnTo>
                  <a:lnTo>
                    <a:pt x="96" y="8"/>
                  </a:lnTo>
                  <a:lnTo>
                    <a:pt x="99" y="7"/>
                  </a:lnTo>
                  <a:lnTo>
                    <a:pt x="102" y="8"/>
                  </a:lnTo>
                  <a:lnTo>
                    <a:pt x="105" y="8"/>
                  </a:lnTo>
                  <a:lnTo>
                    <a:pt x="108" y="6"/>
                  </a:lnTo>
                  <a:lnTo>
                    <a:pt x="109" y="7"/>
                  </a:lnTo>
                  <a:lnTo>
                    <a:pt x="111" y="7"/>
                  </a:lnTo>
                  <a:lnTo>
                    <a:pt x="115" y="8"/>
                  </a:lnTo>
                  <a:lnTo>
                    <a:pt x="117" y="8"/>
                  </a:lnTo>
                  <a:lnTo>
                    <a:pt x="119" y="7"/>
                  </a:lnTo>
                  <a:lnTo>
                    <a:pt x="122" y="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1" name="Freeform 93"/>
            <p:cNvSpPr>
              <a:spLocks/>
            </p:cNvSpPr>
            <p:nvPr/>
          </p:nvSpPr>
          <p:spPr bwMode="auto">
            <a:xfrm>
              <a:off x="5193672" y="4984750"/>
              <a:ext cx="257175" cy="407988"/>
            </a:xfrm>
            <a:custGeom>
              <a:avLst/>
              <a:gdLst/>
              <a:ahLst/>
              <a:cxnLst>
                <a:cxn ang="0">
                  <a:pos x="5" y="138"/>
                </a:cxn>
                <a:cxn ang="0">
                  <a:pos x="0" y="133"/>
                </a:cxn>
                <a:cxn ang="0">
                  <a:pos x="0" y="127"/>
                </a:cxn>
                <a:cxn ang="0">
                  <a:pos x="3" y="118"/>
                </a:cxn>
                <a:cxn ang="0">
                  <a:pos x="12" y="106"/>
                </a:cxn>
                <a:cxn ang="0">
                  <a:pos x="26" y="87"/>
                </a:cxn>
                <a:cxn ang="0">
                  <a:pos x="26" y="74"/>
                </a:cxn>
                <a:cxn ang="0">
                  <a:pos x="27" y="66"/>
                </a:cxn>
                <a:cxn ang="0">
                  <a:pos x="28" y="54"/>
                </a:cxn>
                <a:cxn ang="0">
                  <a:pos x="32" y="43"/>
                </a:cxn>
                <a:cxn ang="0">
                  <a:pos x="24" y="34"/>
                </a:cxn>
                <a:cxn ang="0">
                  <a:pos x="21" y="20"/>
                </a:cxn>
                <a:cxn ang="0">
                  <a:pos x="29" y="1"/>
                </a:cxn>
                <a:cxn ang="0">
                  <a:pos x="62" y="16"/>
                </a:cxn>
                <a:cxn ang="0">
                  <a:pos x="123" y="49"/>
                </a:cxn>
                <a:cxn ang="0">
                  <a:pos x="135" y="61"/>
                </a:cxn>
                <a:cxn ang="0">
                  <a:pos x="134" y="71"/>
                </a:cxn>
                <a:cxn ang="0">
                  <a:pos x="135" y="91"/>
                </a:cxn>
                <a:cxn ang="0">
                  <a:pos x="135" y="104"/>
                </a:cxn>
                <a:cxn ang="0">
                  <a:pos x="130" y="106"/>
                </a:cxn>
                <a:cxn ang="0">
                  <a:pos x="122" y="107"/>
                </a:cxn>
                <a:cxn ang="0">
                  <a:pos x="116" y="119"/>
                </a:cxn>
                <a:cxn ang="0">
                  <a:pos x="116" y="126"/>
                </a:cxn>
                <a:cxn ang="0">
                  <a:pos x="111" y="130"/>
                </a:cxn>
                <a:cxn ang="0">
                  <a:pos x="112" y="135"/>
                </a:cxn>
                <a:cxn ang="0">
                  <a:pos x="108" y="141"/>
                </a:cxn>
                <a:cxn ang="0">
                  <a:pos x="108" y="147"/>
                </a:cxn>
                <a:cxn ang="0">
                  <a:pos x="113" y="146"/>
                </a:cxn>
                <a:cxn ang="0">
                  <a:pos x="115" y="154"/>
                </a:cxn>
                <a:cxn ang="0">
                  <a:pos x="117" y="159"/>
                </a:cxn>
                <a:cxn ang="0">
                  <a:pos x="121" y="165"/>
                </a:cxn>
                <a:cxn ang="0">
                  <a:pos x="120" y="169"/>
                </a:cxn>
                <a:cxn ang="0">
                  <a:pos x="115" y="168"/>
                </a:cxn>
                <a:cxn ang="0">
                  <a:pos x="108" y="172"/>
                </a:cxn>
                <a:cxn ang="0">
                  <a:pos x="105" y="176"/>
                </a:cxn>
                <a:cxn ang="0">
                  <a:pos x="104" y="180"/>
                </a:cxn>
                <a:cxn ang="0">
                  <a:pos x="86" y="194"/>
                </a:cxn>
                <a:cxn ang="0">
                  <a:pos x="71" y="194"/>
                </a:cxn>
                <a:cxn ang="0">
                  <a:pos x="69" y="200"/>
                </a:cxn>
                <a:cxn ang="0">
                  <a:pos x="63" y="208"/>
                </a:cxn>
                <a:cxn ang="0">
                  <a:pos x="56" y="208"/>
                </a:cxn>
                <a:cxn ang="0">
                  <a:pos x="47" y="212"/>
                </a:cxn>
                <a:cxn ang="0">
                  <a:pos x="43" y="214"/>
                </a:cxn>
                <a:cxn ang="0">
                  <a:pos x="39" y="210"/>
                </a:cxn>
                <a:cxn ang="0">
                  <a:pos x="29" y="214"/>
                </a:cxn>
                <a:cxn ang="0">
                  <a:pos x="27" y="214"/>
                </a:cxn>
                <a:cxn ang="0">
                  <a:pos x="23" y="207"/>
                </a:cxn>
                <a:cxn ang="0">
                  <a:pos x="12" y="193"/>
                </a:cxn>
                <a:cxn ang="0">
                  <a:pos x="7" y="184"/>
                </a:cxn>
                <a:cxn ang="0">
                  <a:pos x="10" y="181"/>
                </a:cxn>
                <a:cxn ang="0">
                  <a:pos x="20" y="183"/>
                </a:cxn>
                <a:cxn ang="0">
                  <a:pos x="25" y="182"/>
                </a:cxn>
                <a:cxn ang="0">
                  <a:pos x="24" y="180"/>
                </a:cxn>
                <a:cxn ang="0">
                  <a:pos x="20" y="173"/>
                </a:cxn>
                <a:cxn ang="0">
                  <a:pos x="20" y="162"/>
                </a:cxn>
                <a:cxn ang="0">
                  <a:pos x="17" y="149"/>
                </a:cxn>
                <a:cxn ang="0">
                  <a:pos x="11" y="142"/>
                </a:cxn>
              </a:cxnLst>
              <a:rect l="0" t="0" r="r" b="b"/>
              <a:pathLst>
                <a:path w="135" h="214">
                  <a:moveTo>
                    <a:pt x="7" y="141"/>
                  </a:moveTo>
                  <a:lnTo>
                    <a:pt x="5" y="138"/>
                  </a:lnTo>
                  <a:lnTo>
                    <a:pt x="2" y="135"/>
                  </a:lnTo>
                  <a:lnTo>
                    <a:pt x="0" y="133"/>
                  </a:lnTo>
                  <a:lnTo>
                    <a:pt x="0" y="131"/>
                  </a:lnTo>
                  <a:lnTo>
                    <a:pt x="0" y="127"/>
                  </a:lnTo>
                  <a:lnTo>
                    <a:pt x="0" y="123"/>
                  </a:lnTo>
                  <a:lnTo>
                    <a:pt x="3" y="118"/>
                  </a:lnTo>
                  <a:lnTo>
                    <a:pt x="8" y="110"/>
                  </a:lnTo>
                  <a:lnTo>
                    <a:pt x="12" y="106"/>
                  </a:lnTo>
                  <a:lnTo>
                    <a:pt x="26" y="90"/>
                  </a:lnTo>
                  <a:lnTo>
                    <a:pt x="26" y="87"/>
                  </a:lnTo>
                  <a:lnTo>
                    <a:pt x="26" y="80"/>
                  </a:lnTo>
                  <a:lnTo>
                    <a:pt x="26" y="74"/>
                  </a:lnTo>
                  <a:lnTo>
                    <a:pt x="27" y="70"/>
                  </a:lnTo>
                  <a:lnTo>
                    <a:pt x="27" y="66"/>
                  </a:lnTo>
                  <a:lnTo>
                    <a:pt x="27" y="60"/>
                  </a:lnTo>
                  <a:lnTo>
                    <a:pt x="28" y="54"/>
                  </a:lnTo>
                  <a:lnTo>
                    <a:pt x="30" y="48"/>
                  </a:lnTo>
                  <a:lnTo>
                    <a:pt x="32" y="43"/>
                  </a:lnTo>
                  <a:lnTo>
                    <a:pt x="28" y="39"/>
                  </a:lnTo>
                  <a:lnTo>
                    <a:pt x="24" y="34"/>
                  </a:lnTo>
                  <a:lnTo>
                    <a:pt x="22" y="28"/>
                  </a:lnTo>
                  <a:lnTo>
                    <a:pt x="21" y="20"/>
                  </a:lnTo>
                  <a:lnTo>
                    <a:pt x="19" y="6"/>
                  </a:lnTo>
                  <a:lnTo>
                    <a:pt x="29" y="1"/>
                  </a:lnTo>
                  <a:lnTo>
                    <a:pt x="32" y="0"/>
                  </a:lnTo>
                  <a:lnTo>
                    <a:pt x="62" y="16"/>
                  </a:lnTo>
                  <a:lnTo>
                    <a:pt x="91" y="31"/>
                  </a:lnTo>
                  <a:lnTo>
                    <a:pt x="123" y="49"/>
                  </a:lnTo>
                  <a:lnTo>
                    <a:pt x="135" y="55"/>
                  </a:lnTo>
                  <a:lnTo>
                    <a:pt x="135" y="61"/>
                  </a:lnTo>
                  <a:lnTo>
                    <a:pt x="135" y="67"/>
                  </a:lnTo>
                  <a:lnTo>
                    <a:pt x="134" y="71"/>
                  </a:lnTo>
                  <a:lnTo>
                    <a:pt x="135" y="86"/>
                  </a:lnTo>
                  <a:lnTo>
                    <a:pt x="135" y="91"/>
                  </a:lnTo>
                  <a:lnTo>
                    <a:pt x="135" y="97"/>
                  </a:lnTo>
                  <a:lnTo>
                    <a:pt x="135" y="104"/>
                  </a:lnTo>
                  <a:lnTo>
                    <a:pt x="135" y="106"/>
                  </a:lnTo>
                  <a:lnTo>
                    <a:pt x="130" y="106"/>
                  </a:lnTo>
                  <a:lnTo>
                    <a:pt x="123" y="106"/>
                  </a:lnTo>
                  <a:lnTo>
                    <a:pt x="122" y="107"/>
                  </a:lnTo>
                  <a:lnTo>
                    <a:pt x="119" y="114"/>
                  </a:lnTo>
                  <a:lnTo>
                    <a:pt x="116" y="119"/>
                  </a:lnTo>
                  <a:lnTo>
                    <a:pt x="115" y="122"/>
                  </a:lnTo>
                  <a:lnTo>
                    <a:pt x="116" y="126"/>
                  </a:lnTo>
                  <a:lnTo>
                    <a:pt x="115" y="127"/>
                  </a:lnTo>
                  <a:lnTo>
                    <a:pt x="111" y="130"/>
                  </a:lnTo>
                  <a:lnTo>
                    <a:pt x="110" y="131"/>
                  </a:lnTo>
                  <a:lnTo>
                    <a:pt x="112" y="135"/>
                  </a:lnTo>
                  <a:lnTo>
                    <a:pt x="112" y="137"/>
                  </a:lnTo>
                  <a:lnTo>
                    <a:pt x="108" y="141"/>
                  </a:lnTo>
                  <a:lnTo>
                    <a:pt x="107" y="144"/>
                  </a:lnTo>
                  <a:lnTo>
                    <a:pt x="108" y="147"/>
                  </a:lnTo>
                  <a:lnTo>
                    <a:pt x="111" y="146"/>
                  </a:lnTo>
                  <a:lnTo>
                    <a:pt x="113" y="146"/>
                  </a:lnTo>
                  <a:lnTo>
                    <a:pt x="114" y="147"/>
                  </a:lnTo>
                  <a:lnTo>
                    <a:pt x="115" y="154"/>
                  </a:lnTo>
                  <a:lnTo>
                    <a:pt x="116" y="158"/>
                  </a:lnTo>
                  <a:lnTo>
                    <a:pt x="117" y="159"/>
                  </a:lnTo>
                  <a:lnTo>
                    <a:pt x="119" y="162"/>
                  </a:lnTo>
                  <a:lnTo>
                    <a:pt x="121" y="165"/>
                  </a:lnTo>
                  <a:lnTo>
                    <a:pt x="121" y="167"/>
                  </a:lnTo>
                  <a:lnTo>
                    <a:pt x="120" y="169"/>
                  </a:lnTo>
                  <a:lnTo>
                    <a:pt x="117" y="168"/>
                  </a:lnTo>
                  <a:lnTo>
                    <a:pt x="115" y="168"/>
                  </a:lnTo>
                  <a:lnTo>
                    <a:pt x="113" y="168"/>
                  </a:lnTo>
                  <a:lnTo>
                    <a:pt x="108" y="172"/>
                  </a:lnTo>
                  <a:lnTo>
                    <a:pt x="105" y="174"/>
                  </a:lnTo>
                  <a:lnTo>
                    <a:pt x="105" y="176"/>
                  </a:lnTo>
                  <a:lnTo>
                    <a:pt x="105" y="178"/>
                  </a:lnTo>
                  <a:lnTo>
                    <a:pt x="104" y="180"/>
                  </a:lnTo>
                  <a:lnTo>
                    <a:pt x="88" y="193"/>
                  </a:lnTo>
                  <a:lnTo>
                    <a:pt x="86" y="194"/>
                  </a:lnTo>
                  <a:lnTo>
                    <a:pt x="73" y="194"/>
                  </a:lnTo>
                  <a:lnTo>
                    <a:pt x="71" y="194"/>
                  </a:lnTo>
                  <a:lnTo>
                    <a:pt x="69" y="196"/>
                  </a:lnTo>
                  <a:lnTo>
                    <a:pt x="69" y="200"/>
                  </a:lnTo>
                  <a:lnTo>
                    <a:pt x="65" y="207"/>
                  </a:lnTo>
                  <a:lnTo>
                    <a:pt x="63" y="208"/>
                  </a:lnTo>
                  <a:lnTo>
                    <a:pt x="62" y="208"/>
                  </a:lnTo>
                  <a:lnTo>
                    <a:pt x="56" y="208"/>
                  </a:lnTo>
                  <a:lnTo>
                    <a:pt x="51" y="210"/>
                  </a:lnTo>
                  <a:lnTo>
                    <a:pt x="47" y="212"/>
                  </a:lnTo>
                  <a:lnTo>
                    <a:pt x="44" y="214"/>
                  </a:lnTo>
                  <a:lnTo>
                    <a:pt x="43" y="214"/>
                  </a:lnTo>
                  <a:lnTo>
                    <a:pt x="42" y="213"/>
                  </a:lnTo>
                  <a:lnTo>
                    <a:pt x="39" y="210"/>
                  </a:lnTo>
                  <a:lnTo>
                    <a:pt x="31" y="213"/>
                  </a:lnTo>
                  <a:lnTo>
                    <a:pt x="29" y="214"/>
                  </a:lnTo>
                  <a:lnTo>
                    <a:pt x="27" y="214"/>
                  </a:lnTo>
                  <a:lnTo>
                    <a:pt x="27" y="214"/>
                  </a:lnTo>
                  <a:lnTo>
                    <a:pt x="25" y="213"/>
                  </a:lnTo>
                  <a:lnTo>
                    <a:pt x="23" y="207"/>
                  </a:lnTo>
                  <a:lnTo>
                    <a:pt x="20" y="200"/>
                  </a:lnTo>
                  <a:lnTo>
                    <a:pt x="12" y="193"/>
                  </a:lnTo>
                  <a:lnTo>
                    <a:pt x="5" y="187"/>
                  </a:lnTo>
                  <a:lnTo>
                    <a:pt x="7" y="184"/>
                  </a:lnTo>
                  <a:lnTo>
                    <a:pt x="9" y="182"/>
                  </a:lnTo>
                  <a:lnTo>
                    <a:pt x="10" y="181"/>
                  </a:lnTo>
                  <a:lnTo>
                    <a:pt x="13" y="182"/>
                  </a:lnTo>
                  <a:lnTo>
                    <a:pt x="20" y="183"/>
                  </a:lnTo>
                  <a:lnTo>
                    <a:pt x="24" y="183"/>
                  </a:lnTo>
                  <a:lnTo>
                    <a:pt x="25" y="182"/>
                  </a:lnTo>
                  <a:lnTo>
                    <a:pt x="25" y="181"/>
                  </a:lnTo>
                  <a:lnTo>
                    <a:pt x="24" y="180"/>
                  </a:lnTo>
                  <a:lnTo>
                    <a:pt x="21" y="176"/>
                  </a:lnTo>
                  <a:lnTo>
                    <a:pt x="20" y="173"/>
                  </a:lnTo>
                  <a:lnTo>
                    <a:pt x="19" y="166"/>
                  </a:lnTo>
                  <a:lnTo>
                    <a:pt x="20" y="162"/>
                  </a:lnTo>
                  <a:lnTo>
                    <a:pt x="19" y="155"/>
                  </a:lnTo>
                  <a:lnTo>
                    <a:pt x="17" y="149"/>
                  </a:lnTo>
                  <a:lnTo>
                    <a:pt x="12" y="142"/>
                  </a:lnTo>
                  <a:lnTo>
                    <a:pt x="11" y="142"/>
                  </a:lnTo>
                  <a:lnTo>
                    <a:pt x="7" y="14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2" name="Freeform 94"/>
            <p:cNvSpPr>
              <a:spLocks/>
            </p:cNvSpPr>
            <p:nvPr/>
          </p:nvSpPr>
          <p:spPr bwMode="auto">
            <a:xfrm>
              <a:off x="5074612" y="5253041"/>
              <a:ext cx="182563" cy="284161"/>
            </a:xfrm>
            <a:custGeom>
              <a:avLst/>
              <a:gdLst/>
              <a:ahLst/>
              <a:cxnLst>
                <a:cxn ang="0">
                  <a:pos x="22" y="143"/>
                </a:cxn>
                <a:cxn ang="0">
                  <a:pos x="17" y="142"/>
                </a:cxn>
                <a:cxn ang="0">
                  <a:pos x="17" y="133"/>
                </a:cxn>
                <a:cxn ang="0">
                  <a:pos x="15" y="126"/>
                </a:cxn>
                <a:cxn ang="0">
                  <a:pos x="15" y="120"/>
                </a:cxn>
                <a:cxn ang="0">
                  <a:pos x="12" y="118"/>
                </a:cxn>
                <a:cxn ang="0">
                  <a:pos x="5" y="117"/>
                </a:cxn>
                <a:cxn ang="0">
                  <a:pos x="4" y="111"/>
                </a:cxn>
                <a:cxn ang="0">
                  <a:pos x="0" y="109"/>
                </a:cxn>
                <a:cxn ang="0">
                  <a:pos x="2" y="105"/>
                </a:cxn>
                <a:cxn ang="0">
                  <a:pos x="3" y="96"/>
                </a:cxn>
                <a:cxn ang="0">
                  <a:pos x="11" y="88"/>
                </a:cxn>
                <a:cxn ang="0">
                  <a:pos x="20" y="81"/>
                </a:cxn>
                <a:cxn ang="0">
                  <a:pos x="28" y="82"/>
                </a:cxn>
                <a:cxn ang="0">
                  <a:pos x="33" y="88"/>
                </a:cxn>
                <a:cxn ang="0">
                  <a:pos x="36" y="85"/>
                </a:cxn>
                <a:cxn ang="0">
                  <a:pos x="40" y="78"/>
                </a:cxn>
                <a:cxn ang="0">
                  <a:pos x="48" y="60"/>
                </a:cxn>
                <a:cxn ang="0">
                  <a:pos x="51" y="58"/>
                </a:cxn>
                <a:cxn ang="0">
                  <a:pos x="54" y="49"/>
                </a:cxn>
                <a:cxn ang="0">
                  <a:pos x="56" y="47"/>
                </a:cxn>
                <a:cxn ang="0">
                  <a:pos x="60" y="40"/>
                </a:cxn>
                <a:cxn ang="0">
                  <a:pos x="67" y="26"/>
                </a:cxn>
                <a:cxn ang="0">
                  <a:pos x="74" y="23"/>
                </a:cxn>
                <a:cxn ang="0">
                  <a:pos x="76" y="21"/>
                </a:cxn>
                <a:cxn ang="0">
                  <a:pos x="76" y="12"/>
                </a:cxn>
                <a:cxn ang="0">
                  <a:pos x="72" y="10"/>
                </a:cxn>
                <a:cxn ang="0">
                  <a:pos x="70" y="6"/>
                </a:cxn>
                <a:cxn ang="0">
                  <a:pos x="70" y="0"/>
                </a:cxn>
                <a:cxn ang="0">
                  <a:pos x="75" y="1"/>
                </a:cxn>
                <a:cxn ang="0">
                  <a:pos x="82" y="14"/>
                </a:cxn>
                <a:cxn ang="0">
                  <a:pos x="82" y="25"/>
                </a:cxn>
                <a:cxn ang="0">
                  <a:pos x="84" y="35"/>
                </a:cxn>
                <a:cxn ang="0">
                  <a:pos x="88" y="40"/>
                </a:cxn>
                <a:cxn ang="0">
                  <a:pos x="87" y="42"/>
                </a:cxn>
                <a:cxn ang="0">
                  <a:pos x="76" y="41"/>
                </a:cxn>
                <a:cxn ang="0">
                  <a:pos x="72" y="41"/>
                </a:cxn>
                <a:cxn ang="0">
                  <a:pos x="68" y="46"/>
                </a:cxn>
                <a:cxn ang="0">
                  <a:pos x="83" y="59"/>
                </a:cxn>
                <a:cxn ang="0">
                  <a:pos x="88" y="72"/>
                </a:cxn>
                <a:cxn ang="0">
                  <a:pos x="88" y="73"/>
                </a:cxn>
                <a:cxn ang="0">
                  <a:pos x="81" y="85"/>
                </a:cxn>
                <a:cxn ang="0">
                  <a:pos x="76" y="91"/>
                </a:cxn>
                <a:cxn ang="0">
                  <a:pos x="75" y="94"/>
                </a:cxn>
                <a:cxn ang="0">
                  <a:pos x="77" y="106"/>
                </a:cxn>
                <a:cxn ang="0">
                  <a:pos x="80" y="113"/>
                </a:cxn>
                <a:cxn ang="0">
                  <a:pos x="83" y="121"/>
                </a:cxn>
                <a:cxn ang="0">
                  <a:pos x="91" y="130"/>
                </a:cxn>
                <a:cxn ang="0">
                  <a:pos x="95" y="140"/>
                </a:cxn>
                <a:cxn ang="0">
                  <a:pos x="95" y="144"/>
                </a:cxn>
                <a:cxn ang="0">
                  <a:pos x="94" y="149"/>
                </a:cxn>
                <a:cxn ang="0">
                  <a:pos x="84" y="145"/>
                </a:cxn>
                <a:cxn ang="0">
                  <a:pos x="78" y="144"/>
                </a:cxn>
                <a:cxn ang="0">
                  <a:pos x="73" y="143"/>
                </a:cxn>
                <a:cxn ang="0">
                  <a:pos x="63" y="143"/>
                </a:cxn>
                <a:cxn ang="0">
                  <a:pos x="54" y="142"/>
                </a:cxn>
                <a:cxn ang="0">
                  <a:pos x="39" y="141"/>
                </a:cxn>
                <a:cxn ang="0">
                  <a:pos x="33" y="143"/>
                </a:cxn>
              </a:cxnLst>
              <a:rect l="0" t="0" r="r" b="b"/>
              <a:pathLst>
                <a:path w="96" h="149">
                  <a:moveTo>
                    <a:pt x="33" y="143"/>
                  </a:moveTo>
                  <a:lnTo>
                    <a:pt x="22" y="143"/>
                  </a:lnTo>
                  <a:lnTo>
                    <a:pt x="16" y="143"/>
                  </a:lnTo>
                  <a:lnTo>
                    <a:pt x="17" y="142"/>
                  </a:lnTo>
                  <a:lnTo>
                    <a:pt x="15" y="139"/>
                  </a:lnTo>
                  <a:lnTo>
                    <a:pt x="17" y="133"/>
                  </a:lnTo>
                  <a:lnTo>
                    <a:pt x="16" y="129"/>
                  </a:lnTo>
                  <a:lnTo>
                    <a:pt x="15" y="126"/>
                  </a:lnTo>
                  <a:lnTo>
                    <a:pt x="12" y="123"/>
                  </a:lnTo>
                  <a:lnTo>
                    <a:pt x="15" y="120"/>
                  </a:lnTo>
                  <a:lnTo>
                    <a:pt x="13" y="118"/>
                  </a:lnTo>
                  <a:lnTo>
                    <a:pt x="12" y="118"/>
                  </a:lnTo>
                  <a:lnTo>
                    <a:pt x="9" y="118"/>
                  </a:lnTo>
                  <a:lnTo>
                    <a:pt x="5" y="117"/>
                  </a:lnTo>
                  <a:lnTo>
                    <a:pt x="4" y="115"/>
                  </a:lnTo>
                  <a:lnTo>
                    <a:pt x="4" y="111"/>
                  </a:lnTo>
                  <a:lnTo>
                    <a:pt x="3" y="110"/>
                  </a:lnTo>
                  <a:lnTo>
                    <a:pt x="0" y="109"/>
                  </a:lnTo>
                  <a:lnTo>
                    <a:pt x="0" y="109"/>
                  </a:lnTo>
                  <a:lnTo>
                    <a:pt x="2" y="105"/>
                  </a:lnTo>
                  <a:lnTo>
                    <a:pt x="3" y="102"/>
                  </a:lnTo>
                  <a:lnTo>
                    <a:pt x="3" y="96"/>
                  </a:lnTo>
                  <a:lnTo>
                    <a:pt x="6" y="93"/>
                  </a:lnTo>
                  <a:lnTo>
                    <a:pt x="11" y="88"/>
                  </a:lnTo>
                  <a:lnTo>
                    <a:pt x="19" y="81"/>
                  </a:lnTo>
                  <a:lnTo>
                    <a:pt x="20" y="81"/>
                  </a:lnTo>
                  <a:lnTo>
                    <a:pt x="27" y="81"/>
                  </a:lnTo>
                  <a:lnTo>
                    <a:pt x="28" y="82"/>
                  </a:lnTo>
                  <a:lnTo>
                    <a:pt x="32" y="87"/>
                  </a:lnTo>
                  <a:lnTo>
                    <a:pt x="33" y="88"/>
                  </a:lnTo>
                  <a:lnTo>
                    <a:pt x="34" y="87"/>
                  </a:lnTo>
                  <a:lnTo>
                    <a:pt x="36" y="85"/>
                  </a:lnTo>
                  <a:lnTo>
                    <a:pt x="38" y="82"/>
                  </a:lnTo>
                  <a:lnTo>
                    <a:pt x="40" y="78"/>
                  </a:lnTo>
                  <a:lnTo>
                    <a:pt x="45" y="65"/>
                  </a:lnTo>
                  <a:lnTo>
                    <a:pt x="48" y="60"/>
                  </a:lnTo>
                  <a:lnTo>
                    <a:pt x="50" y="59"/>
                  </a:lnTo>
                  <a:lnTo>
                    <a:pt x="51" y="58"/>
                  </a:lnTo>
                  <a:lnTo>
                    <a:pt x="53" y="57"/>
                  </a:lnTo>
                  <a:lnTo>
                    <a:pt x="54" y="49"/>
                  </a:lnTo>
                  <a:lnTo>
                    <a:pt x="54" y="47"/>
                  </a:lnTo>
                  <a:lnTo>
                    <a:pt x="56" y="47"/>
                  </a:lnTo>
                  <a:lnTo>
                    <a:pt x="59" y="46"/>
                  </a:lnTo>
                  <a:lnTo>
                    <a:pt x="60" y="40"/>
                  </a:lnTo>
                  <a:lnTo>
                    <a:pt x="63" y="33"/>
                  </a:lnTo>
                  <a:lnTo>
                    <a:pt x="67" y="26"/>
                  </a:lnTo>
                  <a:lnTo>
                    <a:pt x="68" y="24"/>
                  </a:lnTo>
                  <a:lnTo>
                    <a:pt x="74" y="23"/>
                  </a:lnTo>
                  <a:lnTo>
                    <a:pt x="75" y="22"/>
                  </a:lnTo>
                  <a:lnTo>
                    <a:pt x="76" y="21"/>
                  </a:lnTo>
                  <a:lnTo>
                    <a:pt x="77" y="14"/>
                  </a:lnTo>
                  <a:lnTo>
                    <a:pt x="76" y="12"/>
                  </a:lnTo>
                  <a:lnTo>
                    <a:pt x="75" y="11"/>
                  </a:lnTo>
                  <a:lnTo>
                    <a:pt x="72" y="10"/>
                  </a:lnTo>
                  <a:lnTo>
                    <a:pt x="71" y="9"/>
                  </a:lnTo>
                  <a:lnTo>
                    <a:pt x="70" y="6"/>
                  </a:lnTo>
                  <a:lnTo>
                    <a:pt x="69" y="2"/>
                  </a:lnTo>
                  <a:lnTo>
                    <a:pt x="70" y="0"/>
                  </a:lnTo>
                  <a:lnTo>
                    <a:pt x="74" y="1"/>
                  </a:lnTo>
                  <a:lnTo>
                    <a:pt x="75" y="1"/>
                  </a:lnTo>
                  <a:lnTo>
                    <a:pt x="80" y="8"/>
                  </a:lnTo>
                  <a:lnTo>
                    <a:pt x="82" y="14"/>
                  </a:lnTo>
                  <a:lnTo>
                    <a:pt x="83" y="21"/>
                  </a:lnTo>
                  <a:lnTo>
                    <a:pt x="82" y="25"/>
                  </a:lnTo>
                  <a:lnTo>
                    <a:pt x="83" y="32"/>
                  </a:lnTo>
                  <a:lnTo>
                    <a:pt x="84" y="35"/>
                  </a:lnTo>
                  <a:lnTo>
                    <a:pt x="87" y="39"/>
                  </a:lnTo>
                  <a:lnTo>
                    <a:pt x="88" y="40"/>
                  </a:lnTo>
                  <a:lnTo>
                    <a:pt x="88" y="41"/>
                  </a:lnTo>
                  <a:lnTo>
                    <a:pt x="87" y="42"/>
                  </a:lnTo>
                  <a:lnTo>
                    <a:pt x="83" y="42"/>
                  </a:lnTo>
                  <a:lnTo>
                    <a:pt x="76" y="41"/>
                  </a:lnTo>
                  <a:lnTo>
                    <a:pt x="73" y="40"/>
                  </a:lnTo>
                  <a:lnTo>
                    <a:pt x="72" y="41"/>
                  </a:lnTo>
                  <a:lnTo>
                    <a:pt x="70" y="43"/>
                  </a:lnTo>
                  <a:lnTo>
                    <a:pt x="68" y="46"/>
                  </a:lnTo>
                  <a:lnTo>
                    <a:pt x="75" y="52"/>
                  </a:lnTo>
                  <a:lnTo>
                    <a:pt x="83" y="59"/>
                  </a:lnTo>
                  <a:lnTo>
                    <a:pt x="86" y="66"/>
                  </a:lnTo>
                  <a:lnTo>
                    <a:pt x="88" y="72"/>
                  </a:lnTo>
                  <a:lnTo>
                    <a:pt x="90" y="73"/>
                  </a:lnTo>
                  <a:lnTo>
                    <a:pt x="88" y="73"/>
                  </a:lnTo>
                  <a:lnTo>
                    <a:pt x="86" y="75"/>
                  </a:lnTo>
                  <a:lnTo>
                    <a:pt x="81" y="85"/>
                  </a:lnTo>
                  <a:lnTo>
                    <a:pt x="79" y="88"/>
                  </a:lnTo>
                  <a:lnTo>
                    <a:pt x="76" y="91"/>
                  </a:lnTo>
                  <a:lnTo>
                    <a:pt x="75" y="92"/>
                  </a:lnTo>
                  <a:lnTo>
                    <a:pt x="75" y="94"/>
                  </a:lnTo>
                  <a:lnTo>
                    <a:pt x="75" y="99"/>
                  </a:lnTo>
                  <a:lnTo>
                    <a:pt x="77" y="106"/>
                  </a:lnTo>
                  <a:lnTo>
                    <a:pt x="78" y="109"/>
                  </a:lnTo>
                  <a:lnTo>
                    <a:pt x="80" y="113"/>
                  </a:lnTo>
                  <a:lnTo>
                    <a:pt x="83" y="117"/>
                  </a:lnTo>
                  <a:lnTo>
                    <a:pt x="83" y="121"/>
                  </a:lnTo>
                  <a:lnTo>
                    <a:pt x="84" y="123"/>
                  </a:lnTo>
                  <a:lnTo>
                    <a:pt x="91" y="130"/>
                  </a:lnTo>
                  <a:lnTo>
                    <a:pt x="94" y="135"/>
                  </a:lnTo>
                  <a:lnTo>
                    <a:pt x="95" y="140"/>
                  </a:lnTo>
                  <a:lnTo>
                    <a:pt x="96" y="142"/>
                  </a:lnTo>
                  <a:lnTo>
                    <a:pt x="95" y="144"/>
                  </a:lnTo>
                  <a:lnTo>
                    <a:pt x="96" y="148"/>
                  </a:lnTo>
                  <a:lnTo>
                    <a:pt x="94" y="149"/>
                  </a:lnTo>
                  <a:lnTo>
                    <a:pt x="89" y="147"/>
                  </a:lnTo>
                  <a:lnTo>
                    <a:pt x="84" y="145"/>
                  </a:lnTo>
                  <a:lnTo>
                    <a:pt x="81" y="144"/>
                  </a:lnTo>
                  <a:lnTo>
                    <a:pt x="78" y="144"/>
                  </a:lnTo>
                  <a:lnTo>
                    <a:pt x="75" y="143"/>
                  </a:lnTo>
                  <a:lnTo>
                    <a:pt x="73" y="143"/>
                  </a:lnTo>
                  <a:lnTo>
                    <a:pt x="68" y="143"/>
                  </a:lnTo>
                  <a:lnTo>
                    <a:pt x="63" y="143"/>
                  </a:lnTo>
                  <a:lnTo>
                    <a:pt x="60" y="142"/>
                  </a:lnTo>
                  <a:lnTo>
                    <a:pt x="54" y="142"/>
                  </a:lnTo>
                  <a:lnTo>
                    <a:pt x="49" y="141"/>
                  </a:lnTo>
                  <a:lnTo>
                    <a:pt x="39" y="141"/>
                  </a:lnTo>
                  <a:lnTo>
                    <a:pt x="34" y="141"/>
                  </a:lnTo>
                  <a:lnTo>
                    <a:pt x="33" y="14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3" name="Freeform 95"/>
            <p:cNvSpPr>
              <a:spLocks/>
            </p:cNvSpPr>
            <p:nvPr/>
          </p:nvSpPr>
          <p:spPr bwMode="auto">
            <a:xfrm>
              <a:off x="5846134" y="4386263"/>
              <a:ext cx="165100" cy="84138"/>
            </a:xfrm>
            <a:custGeom>
              <a:avLst/>
              <a:gdLst/>
              <a:ahLst/>
              <a:cxnLst>
                <a:cxn ang="0">
                  <a:pos x="1" y="1"/>
                </a:cxn>
                <a:cxn ang="0">
                  <a:pos x="4" y="0"/>
                </a:cxn>
                <a:cxn ang="0">
                  <a:pos x="7" y="1"/>
                </a:cxn>
                <a:cxn ang="0">
                  <a:pos x="11" y="2"/>
                </a:cxn>
                <a:cxn ang="0">
                  <a:pos x="14" y="3"/>
                </a:cxn>
                <a:cxn ang="0">
                  <a:pos x="17" y="4"/>
                </a:cxn>
                <a:cxn ang="0">
                  <a:pos x="19" y="5"/>
                </a:cxn>
                <a:cxn ang="0">
                  <a:pos x="22" y="6"/>
                </a:cxn>
                <a:cxn ang="0">
                  <a:pos x="26" y="7"/>
                </a:cxn>
                <a:cxn ang="0">
                  <a:pos x="32" y="6"/>
                </a:cxn>
                <a:cxn ang="0">
                  <a:pos x="35" y="8"/>
                </a:cxn>
                <a:cxn ang="0">
                  <a:pos x="39" y="9"/>
                </a:cxn>
                <a:cxn ang="0">
                  <a:pos x="41" y="11"/>
                </a:cxn>
                <a:cxn ang="0">
                  <a:pos x="46" y="13"/>
                </a:cxn>
                <a:cxn ang="0">
                  <a:pos x="49" y="15"/>
                </a:cxn>
                <a:cxn ang="0">
                  <a:pos x="49" y="17"/>
                </a:cxn>
                <a:cxn ang="0">
                  <a:pos x="51" y="18"/>
                </a:cxn>
                <a:cxn ang="0">
                  <a:pos x="54" y="17"/>
                </a:cxn>
                <a:cxn ang="0">
                  <a:pos x="56" y="15"/>
                </a:cxn>
                <a:cxn ang="0">
                  <a:pos x="59" y="15"/>
                </a:cxn>
                <a:cxn ang="0">
                  <a:pos x="62" y="16"/>
                </a:cxn>
                <a:cxn ang="0">
                  <a:pos x="63" y="14"/>
                </a:cxn>
                <a:cxn ang="0">
                  <a:pos x="65" y="15"/>
                </a:cxn>
                <a:cxn ang="0">
                  <a:pos x="67" y="16"/>
                </a:cxn>
                <a:cxn ang="0">
                  <a:pos x="70" y="18"/>
                </a:cxn>
                <a:cxn ang="0">
                  <a:pos x="74" y="18"/>
                </a:cxn>
                <a:cxn ang="0">
                  <a:pos x="74" y="21"/>
                </a:cxn>
                <a:cxn ang="0">
                  <a:pos x="75" y="26"/>
                </a:cxn>
                <a:cxn ang="0">
                  <a:pos x="78" y="28"/>
                </a:cxn>
                <a:cxn ang="0">
                  <a:pos x="81" y="28"/>
                </a:cxn>
                <a:cxn ang="0">
                  <a:pos x="83" y="30"/>
                </a:cxn>
                <a:cxn ang="0">
                  <a:pos x="81" y="32"/>
                </a:cxn>
                <a:cxn ang="0">
                  <a:pos x="81" y="35"/>
                </a:cxn>
                <a:cxn ang="0">
                  <a:pos x="86" y="39"/>
                </a:cxn>
                <a:cxn ang="0">
                  <a:pos x="86" y="43"/>
                </a:cxn>
                <a:cxn ang="0">
                  <a:pos x="83" y="44"/>
                </a:cxn>
                <a:cxn ang="0">
                  <a:pos x="81" y="42"/>
                </a:cxn>
                <a:cxn ang="0">
                  <a:pos x="79" y="42"/>
                </a:cxn>
                <a:cxn ang="0">
                  <a:pos x="74" y="39"/>
                </a:cxn>
                <a:cxn ang="0">
                  <a:pos x="69" y="38"/>
                </a:cxn>
                <a:cxn ang="0">
                  <a:pos x="65" y="40"/>
                </a:cxn>
                <a:cxn ang="0">
                  <a:pos x="61" y="41"/>
                </a:cxn>
                <a:cxn ang="0">
                  <a:pos x="55" y="41"/>
                </a:cxn>
                <a:cxn ang="0">
                  <a:pos x="50" y="42"/>
                </a:cxn>
                <a:cxn ang="0">
                  <a:pos x="46" y="43"/>
                </a:cxn>
                <a:cxn ang="0">
                  <a:pos x="44" y="44"/>
                </a:cxn>
                <a:cxn ang="0">
                  <a:pos x="34" y="35"/>
                </a:cxn>
                <a:cxn ang="0">
                  <a:pos x="28" y="39"/>
                </a:cxn>
                <a:cxn ang="0">
                  <a:pos x="18" y="38"/>
                </a:cxn>
                <a:cxn ang="0">
                  <a:pos x="20" y="32"/>
                </a:cxn>
                <a:cxn ang="0">
                  <a:pos x="20" y="26"/>
                </a:cxn>
                <a:cxn ang="0">
                  <a:pos x="17" y="14"/>
                </a:cxn>
                <a:cxn ang="0">
                  <a:pos x="11" y="9"/>
                </a:cxn>
                <a:cxn ang="0">
                  <a:pos x="2" y="6"/>
                </a:cxn>
              </a:cxnLst>
              <a:rect l="0" t="0" r="r" b="b"/>
              <a:pathLst>
                <a:path w="87" h="44">
                  <a:moveTo>
                    <a:pt x="0" y="3"/>
                  </a:moveTo>
                  <a:lnTo>
                    <a:pt x="1" y="1"/>
                  </a:lnTo>
                  <a:lnTo>
                    <a:pt x="2" y="0"/>
                  </a:lnTo>
                  <a:lnTo>
                    <a:pt x="4" y="0"/>
                  </a:lnTo>
                  <a:lnTo>
                    <a:pt x="4" y="0"/>
                  </a:lnTo>
                  <a:lnTo>
                    <a:pt x="7" y="1"/>
                  </a:lnTo>
                  <a:lnTo>
                    <a:pt x="9" y="1"/>
                  </a:lnTo>
                  <a:lnTo>
                    <a:pt x="11" y="2"/>
                  </a:lnTo>
                  <a:lnTo>
                    <a:pt x="13" y="3"/>
                  </a:lnTo>
                  <a:lnTo>
                    <a:pt x="14" y="3"/>
                  </a:lnTo>
                  <a:lnTo>
                    <a:pt x="15" y="4"/>
                  </a:lnTo>
                  <a:lnTo>
                    <a:pt x="17" y="4"/>
                  </a:lnTo>
                  <a:lnTo>
                    <a:pt x="18" y="4"/>
                  </a:lnTo>
                  <a:lnTo>
                    <a:pt x="19" y="5"/>
                  </a:lnTo>
                  <a:lnTo>
                    <a:pt x="21" y="6"/>
                  </a:lnTo>
                  <a:lnTo>
                    <a:pt x="22" y="6"/>
                  </a:lnTo>
                  <a:lnTo>
                    <a:pt x="25" y="7"/>
                  </a:lnTo>
                  <a:lnTo>
                    <a:pt x="26" y="7"/>
                  </a:lnTo>
                  <a:lnTo>
                    <a:pt x="29" y="6"/>
                  </a:lnTo>
                  <a:lnTo>
                    <a:pt x="32" y="6"/>
                  </a:lnTo>
                  <a:lnTo>
                    <a:pt x="34" y="8"/>
                  </a:lnTo>
                  <a:lnTo>
                    <a:pt x="35" y="8"/>
                  </a:lnTo>
                  <a:lnTo>
                    <a:pt x="37" y="7"/>
                  </a:lnTo>
                  <a:lnTo>
                    <a:pt x="39" y="9"/>
                  </a:lnTo>
                  <a:lnTo>
                    <a:pt x="40" y="10"/>
                  </a:lnTo>
                  <a:lnTo>
                    <a:pt x="41" y="11"/>
                  </a:lnTo>
                  <a:lnTo>
                    <a:pt x="44" y="12"/>
                  </a:lnTo>
                  <a:lnTo>
                    <a:pt x="46" y="13"/>
                  </a:lnTo>
                  <a:lnTo>
                    <a:pt x="48" y="14"/>
                  </a:lnTo>
                  <a:lnTo>
                    <a:pt x="49" y="15"/>
                  </a:lnTo>
                  <a:lnTo>
                    <a:pt x="49" y="15"/>
                  </a:lnTo>
                  <a:lnTo>
                    <a:pt x="49" y="17"/>
                  </a:lnTo>
                  <a:lnTo>
                    <a:pt x="50" y="17"/>
                  </a:lnTo>
                  <a:lnTo>
                    <a:pt x="51" y="18"/>
                  </a:lnTo>
                  <a:lnTo>
                    <a:pt x="53" y="17"/>
                  </a:lnTo>
                  <a:lnTo>
                    <a:pt x="54" y="17"/>
                  </a:lnTo>
                  <a:lnTo>
                    <a:pt x="55" y="16"/>
                  </a:lnTo>
                  <a:lnTo>
                    <a:pt x="56" y="15"/>
                  </a:lnTo>
                  <a:lnTo>
                    <a:pt x="57" y="15"/>
                  </a:lnTo>
                  <a:lnTo>
                    <a:pt x="59" y="15"/>
                  </a:lnTo>
                  <a:lnTo>
                    <a:pt x="61" y="15"/>
                  </a:lnTo>
                  <a:lnTo>
                    <a:pt x="62" y="16"/>
                  </a:lnTo>
                  <a:lnTo>
                    <a:pt x="62" y="15"/>
                  </a:lnTo>
                  <a:lnTo>
                    <a:pt x="63" y="14"/>
                  </a:lnTo>
                  <a:lnTo>
                    <a:pt x="64" y="14"/>
                  </a:lnTo>
                  <a:lnTo>
                    <a:pt x="65" y="15"/>
                  </a:lnTo>
                  <a:lnTo>
                    <a:pt x="66" y="16"/>
                  </a:lnTo>
                  <a:lnTo>
                    <a:pt x="67" y="16"/>
                  </a:lnTo>
                  <a:lnTo>
                    <a:pt x="68" y="17"/>
                  </a:lnTo>
                  <a:lnTo>
                    <a:pt x="70" y="18"/>
                  </a:lnTo>
                  <a:lnTo>
                    <a:pt x="72" y="18"/>
                  </a:lnTo>
                  <a:lnTo>
                    <a:pt x="74" y="18"/>
                  </a:lnTo>
                  <a:lnTo>
                    <a:pt x="74" y="20"/>
                  </a:lnTo>
                  <a:lnTo>
                    <a:pt x="74" y="21"/>
                  </a:lnTo>
                  <a:lnTo>
                    <a:pt x="73" y="23"/>
                  </a:lnTo>
                  <a:lnTo>
                    <a:pt x="75" y="26"/>
                  </a:lnTo>
                  <a:lnTo>
                    <a:pt x="77" y="27"/>
                  </a:lnTo>
                  <a:lnTo>
                    <a:pt x="78" y="28"/>
                  </a:lnTo>
                  <a:lnTo>
                    <a:pt x="80" y="28"/>
                  </a:lnTo>
                  <a:lnTo>
                    <a:pt x="81" y="28"/>
                  </a:lnTo>
                  <a:lnTo>
                    <a:pt x="83" y="29"/>
                  </a:lnTo>
                  <a:lnTo>
                    <a:pt x="83" y="30"/>
                  </a:lnTo>
                  <a:lnTo>
                    <a:pt x="82" y="32"/>
                  </a:lnTo>
                  <a:lnTo>
                    <a:pt x="81" y="32"/>
                  </a:lnTo>
                  <a:lnTo>
                    <a:pt x="80" y="33"/>
                  </a:lnTo>
                  <a:lnTo>
                    <a:pt x="81" y="35"/>
                  </a:lnTo>
                  <a:lnTo>
                    <a:pt x="83" y="38"/>
                  </a:lnTo>
                  <a:lnTo>
                    <a:pt x="86" y="39"/>
                  </a:lnTo>
                  <a:lnTo>
                    <a:pt x="87" y="40"/>
                  </a:lnTo>
                  <a:lnTo>
                    <a:pt x="86" y="43"/>
                  </a:lnTo>
                  <a:lnTo>
                    <a:pt x="85" y="44"/>
                  </a:lnTo>
                  <a:lnTo>
                    <a:pt x="83" y="44"/>
                  </a:lnTo>
                  <a:lnTo>
                    <a:pt x="82" y="42"/>
                  </a:lnTo>
                  <a:lnTo>
                    <a:pt x="81" y="42"/>
                  </a:lnTo>
                  <a:lnTo>
                    <a:pt x="80" y="42"/>
                  </a:lnTo>
                  <a:lnTo>
                    <a:pt x="79" y="42"/>
                  </a:lnTo>
                  <a:lnTo>
                    <a:pt x="75" y="41"/>
                  </a:lnTo>
                  <a:lnTo>
                    <a:pt x="74" y="39"/>
                  </a:lnTo>
                  <a:lnTo>
                    <a:pt x="72" y="38"/>
                  </a:lnTo>
                  <a:lnTo>
                    <a:pt x="69" y="38"/>
                  </a:lnTo>
                  <a:lnTo>
                    <a:pt x="68" y="38"/>
                  </a:lnTo>
                  <a:lnTo>
                    <a:pt x="65" y="40"/>
                  </a:lnTo>
                  <a:lnTo>
                    <a:pt x="64" y="41"/>
                  </a:lnTo>
                  <a:lnTo>
                    <a:pt x="61" y="41"/>
                  </a:lnTo>
                  <a:lnTo>
                    <a:pt x="58" y="42"/>
                  </a:lnTo>
                  <a:lnTo>
                    <a:pt x="55" y="41"/>
                  </a:lnTo>
                  <a:lnTo>
                    <a:pt x="52" y="42"/>
                  </a:lnTo>
                  <a:lnTo>
                    <a:pt x="50" y="42"/>
                  </a:lnTo>
                  <a:lnTo>
                    <a:pt x="48" y="43"/>
                  </a:lnTo>
                  <a:lnTo>
                    <a:pt x="46" y="43"/>
                  </a:lnTo>
                  <a:lnTo>
                    <a:pt x="44" y="44"/>
                  </a:lnTo>
                  <a:lnTo>
                    <a:pt x="44" y="44"/>
                  </a:lnTo>
                  <a:lnTo>
                    <a:pt x="36" y="36"/>
                  </a:lnTo>
                  <a:lnTo>
                    <a:pt x="34" y="35"/>
                  </a:lnTo>
                  <a:lnTo>
                    <a:pt x="29" y="38"/>
                  </a:lnTo>
                  <a:lnTo>
                    <a:pt x="28" y="39"/>
                  </a:lnTo>
                  <a:lnTo>
                    <a:pt x="25" y="38"/>
                  </a:lnTo>
                  <a:lnTo>
                    <a:pt x="18" y="38"/>
                  </a:lnTo>
                  <a:lnTo>
                    <a:pt x="19" y="37"/>
                  </a:lnTo>
                  <a:lnTo>
                    <a:pt x="20" y="32"/>
                  </a:lnTo>
                  <a:lnTo>
                    <a:pt x="20" y="32"/>
                  </a:lnTo>
                  <a:lnTo>
                    <a:pt x="20" y="26"/>
                  </a:lnTo>
                  <a:lnTo>
                    <a:pt x="18" y="17"/>
                  </a:lnTo>
                  <a:lnTo>
                    <a:pt x="17" y="14"/>
                  </a:lnTo>
                  <a:lnTo>
                    <a:pt x="13" y="10"/>
                  </a:lnTo>
                  <a:lnTo>
                    <a:pt x="11" y="9"/>
                  </a:lnTo>
                  <a:lnTo>
                    <a:pt x="6" y="8"/>
                  </a:lnTo>
                  <a:lnTo>
                    <a:pt x="2" y="6"/>
                  </a:lnTo>
                  <a:lnTo>
                    <a:pt x="0" y="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4" name="Freeform 96"/>
            <p:cNvSpPr>
              <a:spLocks/>
            </p:cNvSpPr>
            <p:nvPr/>
          </p:nvSpPr>
          <p:spPr bwMode="auto">
            <a:xfrm>
              <a:off x="5720721" y="4673604"/>
              <a:ext cx="38101" cy="47624"/>
            </a:xfrm>
            <a:custGeom>
              <a:avLst/>
              <a:gdLst/>
              <a:ahLst/>
              <a:cxnLst>
                <a:cxn ang="0">
                  <a:pos x="11" y="0"/>
                </a:cxn>
                <a:cxn ang="0">
                  <a:pos x="14" y="1"/>
                </a:cxn>
                <a:cxn ang="0">
                  <a:pos x="16" y="0"/>
                </a:cxn>
                <a:cxn ang="0">
                  <a:pos x="16" y="0"/>
                </a:cxn>
                <a:cxn ang="0">
                  <a:pos x="17" y="1"/>
                </a:cxn>
                <a:cxn ang="0">
                  <a:pos x="17" y="1"/>
                </a:cxn>
                <a:cxn ang="0">
                  <a:pos x="16" y="2"/>
                </a:cxn>
                <a:cxn ang="0">
                  <a:pos x="17" y="3"/>
                </a:cxn>
                <a:cxn ang="0">
                  <a:pos x="19" y="4"/>
                </a:cxn>
                <a:cxn ang="0">
                  <a:pos x="19" y="5"/>
                </a:cxn>
                <a:cxn ang="0">
                  <a:pos x="19" y="6"/>
                </a:cxn>
                <a:cxn ang="0">
                  <a:pos x="19" y="7"/>
                </a:cxn>
                <a:cxn ang="0">
                  <a:pos x="20" y="7"/>
                </a:cxn>
                <a:cxn ang="0">
                  <a:pos x="18" y="9"/>
                </a:cxn>
                <a:cxn ang="0">
                  <a:pos x="17" y="10"/>
                </a:cxn>
                <a:cxn ang="0">
                  <a:pos x="16" y="11"/>
                </a:cxn>
                <a:cxn ang="0">
                  <a:pos x="16" y="12"/>
                </a:cxn>
                <a:cxn ang="0">
                  <a:pos x="16" y="12"/>
                </a:cxn>
                <a:cxn ang="0">
                  <a:pos x="17" y="13"/>
                </a:cxn>
                <a:cxn ang="0">
                  <a:pos x="13" y="13"/>
                </a:cxn>
                <a:cxn ang="0">
                  <a:pos x="11" y="15"/>
                </a:cxn>
                <a:cxn ang="0">
                  <a:pos x="11" y="16"/>
                </a:cxn>
                <a:cxn ang="0">
                  <a:pos x="12" y="17"/>
                </a:cxn>
                <a:cxn ang="0">
                  <a:pos x="13" y="17"/>
                </a:cxn>
                <a:cxn ang="0">
                  <a:pos x="10" y="20"/>
                </a:cxn>
                <a:cxn ang="0">
                  <a:pos x="9" y="20"/>
                </a:cxn>
                <a:cxn ang="0">
                  <a:pos x="7" y="22"/>
                </a:cxn>
                <a:cxn ang="0">
                  <a:pos x="7" y="22"/>
                </a:cxn>
                <a:cxn ang="0">
                  <a:pos x="6" y="22"/>
                </a:cxn>
                <a:cxn ang="0">
                  <a:pos x="5" y="23"/>
                </a:cxn>
                <a:cxn ang="0">
                  <a:pos x="5" y="25"/>
                </a:cxn>
                <a:cxn ang="0">
                  <a:pos x="4" y="25"/>
                </a:cxn>
                <a:cxn ang="0">
                  <a:pos x="3" y="24"/>
                </a:cxn>
                <a:cxn ang="0">
                  <a:pos x="2" y="24"/>
                </a:cxn>
                <a:cxn ang="0">
                  <a:pos x="0" y="25"/>
                </a:cxn>
                <a:cxn ang="0">
                  <a:pos x="1" y="22"/>
                </a:cxn>
                <a:cxn ang="0">
                  <a:pos x="2" y="20"/>
                </a:cxn>
                <a:cxn ang="0">
                  <a:pos x="3" y="18"/>
                </a:cxn>
                <a:cxn ang="0">
                  <a:pos x="5" y="14"/>
                </a:cxn>
                <a:cxn ang="0">
                  <a:pos x="5" y="12"/>
                </a:cxn>
                <a:cxn ang="0">
                  <a:pos x="6" y="12"/>
                </a:cxn>
                <a:cxn ang="0">
                  <a:pos x="7" y="11"/>
                </a:cxn>
                <a:cxn ang="0">
                  <a:pos x="7" y="8"/>
                </a:cxn>
                <a:cxn ang="0">
                  <a:pos x="7" y="6"/>
                </a:cxn>
                <a:cxn ang="0">
                  <a:pos x="10" y="3"/>
                </a:cxn>
                <a:cxn ang="0">
                  <a:pos x="11" y="3"/>
                </a:cxn>
                <a:cxn ang="0">
                  <a:pos x="11" y="1"/>
                </a:cxn>
                <a:cxn ang="0">
                  <a:pos x="11" y="0"/>
                </a:cxn>
              </a:cxnLst>
              <a:rect l="0" t="0" r="r" b="b"/>
              <a:pathLst>
                <a:path w="20" h="25">
                  <a:moveTo>
                    <a:pt x="11" y="0"/>
                  </a:moveTo>
                  <a:lnTo>
                    <a:pt x="14" y="1"/>
                  </a:lnTo>
                  <a:lnTo>
                    <a:pt x="16" y="0"/>
                  </a:lnTo>
                  <a:lnTo>
                    <a:pt x="16" y="0"/>
                  </a:lnTo>
                  <a:lnTo>
                    <a:pt x="17" y="1"/>
                  </a:lnTo>
                  <a:lnTo>
                    <a:pt x="17" y="1"/>
                  </a:lnTo>
                  <a:lnTo>
                    <a:pt x="16" y="2"/>
                  </a:lnTo>
                  <a:lnTo>
                    <a:pt x="17" y="3"/>
                  </a:lnTo>
                  <a:lnTo>
                    <a:pt x="19" y="4"/>
                  </a:lnTo>
                  <a:lnTo>
                    <a:pt x="19" y="5"/>
                  </a:lnTo>
                  <a:lnTo>
                    <a:pt x="19" y="6"/>
                  </a:lnTo>
                  <a:lnTo>
                    <a:pt x="19" y="7"/>
                  </a:lnTo>
                  <a:lnTo>
                    <a:pt x="20" y="7"/>
                  </a:lnTo>
                  <a:lnTo>
                    <a:pt x="18" y="9"/>
                  </a:lnTo>
                  <a:lnTo>
                    <a:pt x="17" y="10"/>
                  </a:lnTo>
                  <a:lnTo>
                    <a:pt x="16" y="11"/>
                  </a:lnTo>
                  <a:lnTo>
                    <a:pt x="16" y="12"/>
                  </a:lnTo>
                  <a:lnTo>
                    <a:pt x="16" y="12"/>
                  </a:lnTo>
                  <a:lnTo>
                    <a:pt x="17" y="13"/>
                  </a:lnTo>
                  <a:lnTo>
                    <a:pt x="13" y="13"/>
                  </a:lnTo>
                  <a:lnTo>
                    <a:pt x="11" y="15"/>
                  </a:lnTo>
                  <a:lnTo>
                    <a:pt x="11" y="16"/>
                  </a:lnTo>
                  <a:lnTo>
                    <a:pt x="12" y="17"/>
                  </a:lnTo>
                  <a:lnTo>
                    <a:pt x="13" y="17"/>
                  </a:lnTo>
                  <a:lnTo>
                    <a:pt x="10" y="20"/>
                  </a:lnTo>
                  <a:lnTo>
                    <a:pt x="9" y="20"/>
                  </a:lnTo>
                  <a:lnTo>
                    <a:pt x="7" y="22"/>
                  </a:lnTo>
                  <a:lnTo>
                    <a:pt x="7" y="22"/>
                  </a:lnTo>
                  <a:lnTo>
                    <a:pt x="6" y="22"/>
                  </a:lnTo>
                  <a:lnTo>
                    <a:pt x="5" y="23"/>
                  </a:lnTo>
                  <a:lnTo>
                    <a:pt x="5" y="25"/>
                  </a:lnTo>
                  <a:lnTo>
                    <a:pt x="4" y="25"/>
                  </a:lnTo>
                  <a:lnTo>
                    <a:pt x="3" y="24"/>
                  </a:lnTo>
                  <a:lnTo>
                    <a:pt x="2" y="24"/>
                  </a:lnTo>
                  <a:lnTo>
                    <a:pt x="0" y="25"/>
                  </a:lnTo>
                  <a:lnTo>
                    <a:pt x="1" y="22"/>
                  </a:lnTo>
                  <a:lnTo>
                    <a:pt x="2" y="20"/>
                  </a:lnTo>
                  <a:lnTo>
                    <a:pt x="3" y="18"/>
                  </a:lnTo>
                  <a:lnTo>
                    <a:pt x="5" y="14"/>
                  </a:lnTo>
                  <a:lnTo>
                    <a:pt x="5" y="12"/>
                  </a:lnTo>
                  <a:lnTo>
                    <a:pt x="6" y="12"/>
                  </a:lnTo>
                  <a:lnTo>
                    <a:pt x="7" y="11"/>
                  </a:lnTo>
                  <a:lnTo>
                    <a:pt x="7" y="8"/>
                  </a:lnTo>
                  <a:lnTo>
                    <a:pt x="7" y="6"/>
                  </a:lnTo>
                  <a:lnTo>
                    <a:pt x="10" y="3"/>
                  </a:lnTo>
                  <a:lnTo>
                    <a:pt x="11" y="3"/>
                  </a:lnTo>
                  <a:lnTo>
                    <a:pt x="11" y="1"/>
                  </a:lnTo>
                  <a:lnTo>
                    <a:pt x="11" y="0"/>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5" name="Freeform 97"/>
            <p:cNvSpPr>
              <a:spLocks/>
            </p:cNvSpPr>
            <p:nvPr/>
          </p:nvSpPr>
          <p:spPr bwMode="auto">
            <a:xfrm>
              <a:off x="5733425" y="4587875"/>
              <a:ext cx="173037" cy="153988"/>
            </a:xfrm>
            <a:custGeom>
              <a:avLst/>
              <a:gdLst/>
              <a:ahLst/>
              <a:cxnLst>
                <a:cxn ang="0">
                  <a:pos x="2" y="72"/>
                </a:cxn>
                <a:cxn ang="0">
                  <a:pos x="2" y="70"/>
                </a:cxn>
                <a:cxn ang="0">
                  <a:pos x="0" y="67"/>
                </a:cxn>
                <a:cxn ang="0">
                  <a:pos x="3" y="65"/>
                </a:cxn>
                <a:cxn ang="0">
                  <a:pos x="5" y="62"/>
                </a:cxn>
                <a:cxn ang="0">
                  <a:pos x="4" y="60"/>
                </a:cxn>
                <a:cxn ang="0">
                  <a:pos x="10" y="58"/>
                </a:cxn>
                <a:cxn ang="0">
                  <a:pos x="9" y="57"/>
                </a:cxn>
                <a:cxn ang="0">
                  <a:pos x="10" y="55"/>
                </a:cxn>
                <a:cxn ang="0">
                  <a:pos x="13" y="52"/>
                </a:cxn>
                <a:cxn ang="0">
                  <a:pos x="12" y="51"/>
                </a:cxn>
                <a:cxn ang="0">
                  <a:pos x="12" y="49"/>
                </a:cxn>
                <a:cxn ang="0">
                  <a:pos x="9" y="47"/>
                </a:cxn>
                <a:cxn ang="0">
                  <a:pos x="10" y="46"/>
                </a:cxn>
                <a:cxn ang="0">
                  <a:pos x="9" y="45"/>
                </a:cxn>
                <a:cxn ang="0">
                  <a:pos x="4" y="45"/>
                </a:cxn>
                <a:cxn ang="0">
                  <a:pos x="4" y="37"/>
                </a:cxn>
                <a:cxn ang="0">
                  <a:pos x="4" y="33"/>
                </a:cxn>
                <a:cxn ang="0">
                  <a:pos x="2" y="30"/>
                </a:cxn>
                <a:cxn ang="0">
                  <a:pos x="3" y="28"/>
                </a:cxn>
                <a:cxn ang="0">
                  <a:pos x="3" y="26"/>
                </a:cxn>
                <a:cxn ang="0">
                  <a:pos x="4" y="23"/>
                </a:cxn>
                <a:cxn ang="0">
                  <a:pos x="8" y="24"/>
                </a:cxn>
                <a:cxn ang="0">
                  <a:pos x="10" y="24"/>
                </a:cxn>
                <a:cxn ang="0">
                  <a:pos x="12" y="20"/>
                </a:cxn>
                <a:cxn ang="0">
                  <a:pos x="14" y="16"/>
                </a:cxn>
                <a:cxn ang="0">
                  <a:pos x="14" y="10"/>
                </a:cxn>
                <a:cxn ang="0">
                  <a:pos x="16" y="10"/>
                </a:cxn>
                <a:cxn ang="0">
                  <a:pos x="24" y="12"/>
                </a:cxn>
                <a:cxn ang="0">
                  <a:pos x="33" y="8"/>
                </a:cxn>
                <a:cxn ang="0">
                  <a:pos x="44" y="11"/>
                </a:cxn>
                <a:cxn ang="0">
                  <a:pos x="54" y="11"/>
                </a:cxn>
                <a:cxn ang="0">
                  <a:pos x="66" y="5"/>
                </a:cxn>
                <a:cxn ang="0">
                  <a:pos x="72" y="6"/>
                </a:cxn>
                <a:cxn ang="0">
                  <a:pos x="84" y="5"/>
                </a:cxn>
                <a:cxn ang="0">
                  <a:pos x="89" y="0"/>
                </a:cxn>
                <a:cxn ang="0">
                  <a:pos x="90" y="2"/>
                </a:cxn>
                <a:cxn ang="0">
                  <a:pos x="85" y="10"/>
                </a:cxn>
                <a:cxn ang="0">
                  <a:pos x="78" y="14"/>
                </a:cxn>
                <a:cxn ang="0">
                  <a:pos x="75" y="19"/>
                </a:cxn>
                <a:cxn ang="0">
                  <a:pos x="76" y="24"/>
                </a:cxn>
                <a:cxn ang="0">
                  <a:pos x="72" y="46"/>
                </a:cxn>
                <a:cxn ang="0">
                  <a:pos x="41" y="66"/>
                </a:cxn>
                <a:cxn ang="0">
                  <a:pos x="17" y="81"/>
                </a:cxn>
                <a:cxn ang="0">
                  <a:pos x="13" y="80"/>
                </a:cxn>
              </a:cxnLst>
              <a:rect l="0" t="0" r="r" b="b"/>
              <a:pathLst>
                <a:path w="91" h="81">
                  <a:moveTo>
                    <a:pt x="3" y="73"/>
                  </a:moveTo>
                  <a:lnTo>
                    <a:pt x="2" y="72"/>
                  </a:lnTo>
                  <a:lnTo>
                    <a:pt x="2" y="71"/>
                  </a:lnTo>
                  <a:lnTo>
                    <a:pt x="2" y="70"/>
                  </a:lnTo>
                  <a:lnTo>
                    <a:pt x="1" y="69"/>
                  </a:lnTo>
                  <a:lnTo>
                    <a:pt x="0" y="67"/>
                  </a:lnTo>
                  <a:lnTo>
                    <a:pt x="2" y="65"/>
                  </a:lnTo>
                  <a:lnTo>
                    <a:pt x="3" y="65"/>
                  </a:lnTo>
                  <a:lnTo>
                    <a:pt x="6" y="62"/>
                  </a:lnTo>
                  <a:lnTo>
                    <a:pt x="5" y="62"/>
                  </a:lnTo>
                  <a:lnTo>
                    <a:pt x="4" y="61"/>
                  </a:lnTo>
                  <a:lnTo>
                    <a:pt x="4" y="60"/>
                  </a:lnTo>
                  <a:lnTo>
                    <a:pt x="6" y="58"/>
                  </a:lnTo>
                  <a:lnTo>
                    <a:pt x="10" y="58"/>
                  </a:lnTo>
                  <a:lnTo>
                    <a:pt x="9" y="57"/>
                  </a:lnTo>
                  <a:lnTo>
                    <a:pt x="9" y="57"/>
                  </a:lnTo>
                  <a:lnTo>
                    <a:pt x="9" y="56"/>
                  </a:lnTo>
                  <a:lnTo>
                    <a:pt x="10" y="55"/>
                  </a:lnTo>
                  <a:lnTo>
                    <a:pt x="11" y="54"/>
                  </a:lnTo>
                  <a:lnTo>
                    <a:pt x="13" y="52"/>
                  </a:lnTo>
                  <a:lnTo>
                    <a:pt x="12" y="52"/>
                  </a:lnTo>
                  <a:lnTo>
                    <a:pt x="12" y="51"/>
                  </a:lnTo>
                  <a:lnTo>
                    <a:pt x="12" y="50"/>
                  </a:lnTo>
                  <a:lnTo>
                    <a:pt x="12" y="49"/>
                  </a:lnTo>
                  <a:lnTo>
                    <a:pt x="10" y="48"/>
                  </a:lnTo>
                  <a:lnTo>
                    <a:pt x="9" y="47"/>
                  </a:lnTo>
                  <a:lnTo>
                    <a:pt x="10" y="46"/>
                  </a:lnTo>
                  <a:lnTo>
                    <a:pt x="10" y="46"/>
                  </a:lnTo>
                  <a:lnTo>
                    <a:pt x="9" y="45"/>
                  </a:lnTo>
                  <a:lnTo>
                    <a:pt x="9" y="45"/>
                  </a:lnTo>
                  <a:lnTo>
                    <a:pt x="7" y="46"/>
                  </a:lnTo>
                  <a:lnTo>
                    <a:pt x="4" y="45"/>
                  </a:lnTo>
                  <a:lnTo>
                    <a:pt x="3" y="41"/>
                  </a:lnTo>
                  <a:lnTo>
                    <a:pt x="4" y="37"/>
                  </a:lnTo>
                  <a:lnTo>
                    <a:pt x="4" y="37"/>
                  </a:lnTo>
                  <a:lnTo>
                    <a:pt x="4" y="33"/>
                  </a:lnTo>
                  <a:lnTo>
                    <a:pt x="1" y="31"/>
                  </a:lnTo>
                  <a:lnTo>
                    <a:pt x="2" y="30"/>
                  </a:lnTo>
                  <a:lnTo>
                    <a:pt x="2" y="29"/>
                  </a:lnTo>
                  <a:lnTo>
                    <a:pt x="3" y="28"/>
                  </a:lnTo>
                  <a:lnTo>
                    <a:pt x="2" y="26"/>
                  </a:lnTo>
                  <a:lnTo>
                    <a:pt x="3" y="26"/>
                  </a:lnTo>
                  <a:lnTo>
                    <a:pt x="4" y="24"/>
                  </a:lnTo>
                  <a:lnTo>
                    <a:pt x="4" y="23"/>
                  </a:lnTo>
                  <a:lnTo>
                    <a:pt x="6" y="23"/>
                  </a:lnTo>
                  <a:lnTo>
                    <a:pt x="8" y="24"/>
                  </a:lnTo>
                  <a:lnTo>
                    <a:pt x="9" y="23"/>
                  </a:lnTo>
                  <a:lnTo>
                    <a:pt x="10" y="24"/>
                  </a:lnTo>
                  <a:lnTo>
                    <a:pt x="11" y="22"/>
                  </a:lnTo>
                  <a:lnTo>
                    <a:pt x="12" y="20"/>
                  </a:lnTo>
                  <a:lnTo>
                    <a:pt x="15" y="19"/>
                  </a:lnTo>
                  <a:lnTo>
                    <a:pt x="14" y="16"/>
                  </a:lnTo>
                  <a:lnTo>
                    <a:pt x="13" y="13"/>
                  </a:lnTo>
                  <a:lnTo>
                    <a:pt x="14" y="10"/>
                  </a:lnTo>
                  <a:lnTo>
                    <a:pt x="15" y="10"/>
                  </a:lnTo>
                  <a:lnTo>
                    <a:pt x="16" y="10"/>
                  </a:lnTo>
                  <a:lnTo>
                    <a:pt x="21" y="12"/>
                  </a:lnTo>
                  <a:lnTo>
                    <a:pt x="24" y="12"/>
                  </a:lnTo>
                  <a:lnTo>
                    <a:pt x="28" y="11"/>
                  </a:lnTo>
                  <a:lnTo>
                    <a:pt x="33" y="8"/>
                  </a:lnTo>
                  <a:lnTo>
                    <a:pt x="35" y="8"/>
                  </a:lnTo>
                  <a:lnTo>
                    <a:pt x="44" y="11"/>
                  </a:lnTo>
                  <a:lnTo>
                    <a:pt x="47" y="13"/>
                  </a:lnTo>
                  <a:lnTo>
                    <a:pt x="54" y="11"/>
                  </a:lnTo>
                  <a:lnTo>
                    <a:pt x="57" y="10"/>
                  </a:lnTo>
                  <a:lnTo>
                    <a:pt x="66" y="5"/>
                  </a:lnTo>
                  <a:lnTo>
                    <a:pt x="68" y="5"/>
                  </a:lnTo>
                  <a:lnTo>
                    <a:pt x="72" y="6"/>
                  </a:lnTo>
                  <a:lnTo>
                    <a:pt x="76" y="6"/>
                  </a:lnTo>
                  <a:lnTo>
                    <a:pt x="84" y="5"/>
                  </a:lnTo>
                  <a:lnTo>
                    <a:pt x="88" y="2"/>
                  </a:lnTo>
                  <a:lnTo>
                    <a:pt x="89" y="0"/>
                  </a:lnTo>
                  <a:lnTo>
                    <a:pt x="90" y="1"/>
                  </a:lnTo>
                  <a:lnTo>
                    <a:pt x="90" y="2"/>
                  </a:lnTo>
                  <a:lnTo>
                    <a:pt x="91" y="4"/>
                  </a:lnTo>
                  <a:lnTo>
                    <a:pt x="85" y="10"/>
                  </a:lnTo>
                  <a:lnTo>
                    <a:pt x="83" y="13"/>
                  </a:lnTo>
                  <a:lnTo>
                    <a:pt x="78" y="14"/>
                  </a:lnTo>
                  <a:lnTo>
                    <a:pt x="76" y="16"/>
                  </a:lnTo>
                  <a:lnTo>
                    <a:pt x="75" y="19"/>
                  </a:lnTo>
                  <a:lnTo>
                    <a:pt x="75" y="20"/>
                  </a:lnTo>
                  <a:lnTo>
                    <a:pt x="76" y="24"/>
                  </a:lnTo>
                  <a:lnTo>
                    <a:pt x="76" y="27"/>
                  </a:lnTo>
                  <a:lnTo>
                    <a:pt x="72" y="46"/>
                  </a:lnTo>
                  <a:lnTo>
                    <a:pt x="42" y="65"/>
                  </a:lnTo>
                  <a:lnTo>
                    <a:pt x="41" y="66"/>
                  </a:lnTo>
                  <a:lnTo>
                    <a:pt x="24" y="76"/>
                  </a:lnTo>
                  <a:lnTo>
                    <a:pt x="17" y="81"/>
                  </a:lnTo>
                  <a:lnTo>
                    <a:pt x="16" y="81"/>
                  </a:lnTo>
                  <a:lnTo>
                    <a:pt x="13" y="80"/>
                  </a:lnTo>
                  <a:lnTo>
                    <a:pt x="3" y="7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6" name="Freeform 98"/>
            <p:cNvSpPr>
              <a:spLocks/>
            </p:cNvSpPr>
            <p:nvPr/>
          </p:nvSpPr>
          <p:spPr bwMode="auto">
            <a:xfrm>
              <a:off x="5700087" y="4714878"/>
              <a:ext cx="39687" cy="104775"/>
            </a:xfrm>
            <a:custGeom>
              <a:avLst/>
              <a:gdLst/>
              <a:ahLst/>
              <a:cxnLst>
                <a:cxn ang="0">
                  <a:pos x="10" y="55"/>
                </a:cxn>
                <a:cxn ang="0">
                  <a:pos x="6" y="44"/>
                </a:cxn>
                <a:cxn ang="0">
                  <a:pos x="1" y="31"/>
                </a:cxn>
                <a:cxn ang="0">
                  <a:pos x="0" y="29"/>
                </a:cxn>
                <a:cxn ang="0">
                  <a:pos x="1" y="28"/>
                </a:cxn>
                <a:cxn ang="0">
                  <a:pos x="5" y="22"/>
                </a:cxn>
                <a:cxn ang="0">
                  <a:pos x="6" y="19"/>
                </a:cxn>
                <a:cxn ang="0">
                  <a:pos x="7" y="16"/>
                </a:cxn>
                <a:cxn ang="0">
                  <a:pos x="8" y="12"/>
                </a:cxn>
                <a:cxn ang="0">
                  <a:pos x="9" y="7"/>
                </a:cxn>
                <a:cxn ang="0">
                  <a:pos x="10" y="7"/>
                </a:cxn>
                <a:cxn ang="0">
                  <a:pos x="11" y="6"/>
                </a:cxn>
                <a:cxn ang="0">
                  <a:pos x="11" y="5"/>
                </a:cxn>
                <a:cxn ang="0">
                  <a:pos x="11" y="3"/>
                </a:cxn>
                <a:cxn ang="0">
                  <a:pos x="13" y="2"/>
                </a:cxn>
                <a:cxn ang="0">
                  <a:pos x="14" y="2"/>
                </a:cxn>
                <a:cxn ang="0">
                  <a:pos x="15" y="3"/>
                </a:cxn>
                <a:cxn ang="0">
                  <a:pos x="16" y="3"/>
                </a:cxn>
                <a:cxn ang="0">
                  <a:pos x="16" y="1"/>
                </a:cxn>
                <a:cxn ang="0">
                  <a:pos x="17" y="0"/>
                </a:cxn>
                <a:cxn ang="0">
                  <a:pos x="18" y="0"/>
                </a:cxn>
                <a:cxn ang="0">
                  <a:pos x="18" y="0"/>
                </a:cxn>
                <a:cxn ang="0">
                  <a:pos x="19" y="2"/>
                </a:cxn>
                <a:cxn ang="0">
                  <a:pos x="20" y="3"/>
                </a:cxn>
                <a:cxn ang="0">
                  <a:pos x="20" y="4"/>
                </a:cxn>
                <a:cxn ang="0">
                  <a:pos x="20" y="5"/>
                </a:cxn>
                <a:cxn ang="0">
                  <a:pos x="21" y="6"/>
                </a:cxn>
                <a:cxn ang="0">
                  <a:pos x="20" y="6"/>
                </a:cxn>
                <a:cxn ang="0">
                  <a:pos x="19" y="7"/>
                </a:cxn>
                <a:cxn ang="0">
                  <a:pos x="20" y="10"/>
                </a:cxn>
                <a:cxn ang="0">
                  <a:pos x="20" y="12"/>
                </a:cxn>
                <a:cxn ang="0">
                  <a:pos x="19" y="13"/>
                </a:cxn>
                <a:cxn ang="0">
                  <a:pos x="19" y="19"/>
                </a:cxn>
                <a:cxn ang="0">
                  <a:pos x="19" y="24"/>
                </a:cxn>
                <a:cxn ang="0">
                  <a:pos x="18" y="26"/>
                </a:cxn>
                <a:cxn ang="0">
                  <a:pos x="18" y="29"/>
                </a:cxn>
                <a:cxn ang="0">
                  <a:pos x="16" y="35"/>
                </a:cxn>
                <a:cxn ang="0">
                  <a:pos x="13" y="42"/>
                </a:cxn>
                <a:cxn ang="0">
                  <a:pos x="13" y="47"/>
                </a:cxn>
                <a:cxn ang="0">
                  <a:pos x="12" y="53"/>
                </a:cxn>
                <a:cxn ang="0">
                  <a:pos x="11" y="55"/>
                </a:cxn>
                <a:cxn ang="0">
                  <a:pos x="11" y="55"/>
                </a:cxn>
                <a:cxn ang="0">
                  <a:pos x="10" y="55"/>
                </a:cxn>
              </a:cxnLst>
              <a:rect l="0" t="0" r="r" b="b"/>
              <a:pathLst>
                <a:path w="21" h="55">
                  <a:moveTo>
                    <a:pt x="10" y="55"/>
                  </a:moveTo>
                  <a:lnTo>
                    <a:pt x="6" y="44"/>
                  </a:lnTo>
                  <a:lnTo>
                    <a:pt x="1" y="31"/>
                  </a:lnTo>
                  <a:lnTo>
                    <a:pt x="0" y="29"/>
                  </a:lnTo>
                  <a:lnTo>
                    <a:pt x="1" y="28"/>
                  </a:lnTo>
                  <a:lnTo>
                    <a:pt x="5" y="22"/>
                  </a:lnTo>
                  <a:lnTo>
                    <a:pt x="6" y="19"/>
                  </a:lnTo>
                  <a:lnTo>
                    <a:pt x="7" y="16"/>
                  </a:lnTo>
                  <a:lnTo>
                    <a:pt x="8" y="12"/>
                  </a:lnTo>
                  <a:lnTo>
                    <a:pt x="9" y="7"/>
                  </a:lnTo>
                  <a:lnTo>
                    <a:pt x="10" y="7"/>
                  </a:lnTo>
                  <a:lnTo>
                    <a:pt x="11" y="6"/>
                  </a:lnTo>
                  <a:lnTo>
                    <a:pt x="11" y="5"/>
                  </a:lnTo>
                  <a:lnTo>
                    <a:pt x="11" y="3"/>
                  </a:lnTo>
                  <a:lnTo>
                    <a:pt x="13" y="2"/>
                  </a:lnTo>
                  <a:lnTo>
                    <a:pt x="14" y="2"/>
                  </a:lnTo>
                  <a:lnTo>
                    <a:pt x="15" y="3"/>
                  </a:lnTo>
                  <a:lnTo>
                    <a:pt x="16" y="3"/>
                  </a:lnTo>
                  <a:lnTo>
                    <a:pt x="16" y="1"/>
                  </a:lnTo>
                  <a:lnTo>
                    <a:pt x="17" y="0"/>
                  </a:lnTo>
                  <a:lnTo>
                    <a:pt x="18" y="0"/>
                  </a:lnTo>
                  <a:lnTo>
                    <a:pt x="18" y="0"/>
                  </a:lnTo>
                  <a:lnTo>
                    <a:pt x="19" y="2"/>
                  </a:lnTo>
                  <a:lnTo>
                    <a:pt x="20" y="3"/>
                  </a:lnTo>
                  <a:lnTo>
                    <a:pt x="20" y="4"/>
                  </a:lnTo>
                  <a:lnTo>
                    <a:pt x="20" y="5"/>
                  </a:lnTo>
                  <a:lnTo>
                    <a:pt x="21" y="6"/>
                  </a:lnTo>
                  <a:lnTo>
                    <a:pt x="20" y="6"/>
                  </a:lnTo>
                  <a:lnTo>
                    <a:pt x="19" y="7"/>
                  </a:lnTo>
                  <a:lnTo>
                    <a:pt x="20" y="10"/>
                  </a:lnTo>
                  <a:lnTo>
                    <a:pt x="20" y="12"/>
                  </a:lnTo>
                  <a:lnTo>
                    <a:pt x="19" y="13"/>
                  </a:lnTo>
                  <a:lnTo>
                    <a:pt x="19" y="19"/>
                  </a:lnTo>
                  <a:lnTo>
                    <a:pt x="19" y="24"/>
                  </a:lnTo>
                  <a:lnTo>
                    <a:pt x="18" y="26"/>
                  </a:lnTo>
                  <a:lnTo>
                    <a:pt x="18" y="29"/>
                  </a:lnTo>
                  <a:lnTo>
                    <a:pt x="16" y="35"/>
                  </a:lnTo>
                  <a:lnTo>
                    <a:pt x="13" y="42"/>
                  </a:lnTo>
                  <a:lnTo>
                    <a:pt x="13" y="47"/>
                  </a:lnTo>
                  <a:lnTo>
                    <a:pt x="12" y="53"/>
                  </a:lnTo>
                  <a:lnTo>
                    <a:pt x="11" y="55"/>
                  </a:lnTo>
                  <a:lnTo>
                    <a:pt x="11" y="55"/>
                  </a:lnTo>
                  <a:lnTo>
                    <a:pt x="10" y="5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7" name="Freeform 99"/>
            <p:cNvSpPr>
              <a:spLocks/>
            </p:cNvSpPr>
            <p:nvPr/>
          </p:nvSpPr>
          <p:spPr bwMode="auto">
            <a:xfrm>
              <a:off x="5079375" y="5521328"/>
              <a:ext cx="139699" cy="150813"/>
            </a:xfrm>
            <a:custGeom>
              <a:avLst/>
              <a:gdLst/>
              <a:ahLst/>
              <a:cxnLst>
                <a:cxn ang="0">
                  <a:pos x="31" y="0"/>
                </a:cxn>
                <a:cxn ang="0">
                  <a:pos x="46" y="0"/>
                </a:cxn>
                <a:cxn ang="0">
                  <a:pos x="57" y="1"/>
                </a:cxn>
                <a:cxn ang="0">
                  <a:pos x="54" y="8"/>
                </a:cxn>
                <a:cxn ang="0">
                  <a:pos x="56" y="14"/>
                </a:cxn>
                <a:cxn ang="0">
                  <a:pos x="63" y="11"/>
                </a:cxn>
                <a:cxn ang="0">
                  <a:pos x="69" y="13"/>
                </a:cxn>
                <a:cxn ang="0">
                  <a:pos x="71" y="21"/>
                </a:cxn>
                <a:cxn ang="0">
                  <a:pos x="65" y="26"/>
                </a:cxn>
                <a:cxn ang="0">
                  <a:pos x="64" y="29"/>
                </a:cxn>
                <a:cxn ang="0">
                  <a:pos x="65" y="32"/>
                </a:cxn>
                <a:cxn ang="0">
                  <a:pos x="69" y="35"/>
                </a:cxn>
                <a:cxn ang="0">
                  <a:pos x="72" y="36"/>
                </a:cxn>
                <a:cxn ang="0">
                  <a:pos x="71" y="45"/>
                </a:cxn>
                <a:cxn ang="0">
                  <a:pos x="69" y="58"/>
                </a:cxn>
                <a:cxn ang="0">
                  <a:pos x="67" y="63"/>
                </a:cxn>
                <a:cxn ang="0">
                  <a:pos x="64" y="61"/>
                </a:cxn>
                <a:cxn ang="0">
                  <a:pos x="62" y="57"/>
                </a:cxn>
                <a:cxn ang="0">
                  <a:pos x="58" y="61"/>
                </a:cxn>
                <a:cxn ang="0">
                  <a:pos x="54" y="60"/>
                </a:cxn>
                <a:cxn ang="0">
                  <a:pos x="50" y="54"/>
                </a:cxn>
                <a:cxn ang="0">
                  <a:pos x="48" y="53"/>
                </a:cxn>
                <a:cxn ang="0">
                  <a:pos x="45" y="59"/>
                </a:cxn>
                <a:cxn ang="0">
                  <a:pos x="41" y="62"/>
                </a:cxn>
                <a:cxn ang="0">
                  <a:pos x="35" y="63"/>
                </a:cxn>
                <a:cxn ang="0">
                  <a:pos x="36" y="68"/>
                </a:cxn>
                <a:cxn ang="0">
                  <a:pos x="39" y="73"/>
                </a:cxn>
                <a:cxn ang="0">
                  <a:pos x="38" y="78"/>
                </a:cxn>
                <a:cxn ang="0">
                  <a:pos x="31" y="78"/>
                </a:cxn>
                <a:cxn ang="0">
                  <a:pos x="29" y="79"/>
                </a:cxn>
                <a:cxn ang="0">
                  <a:pos x="23" y="73"/>
                </a:cxn>
                <a:cxn ang="0">
                  <a:pos x="14" y="64"/>
                </a:cxn>
                <a:cxn ang="0">
                  <a:pos x="14" y="60"/>
                </a:cxn>
                <a:cxn ang="0">
                  <a:pos x="5" y="52"/>
                </a:cxn>
                <a:cxn ang="0">
                  <a:pos x="8" y="49"/>
                </a:cxn>
                <a:cxn ang="0">
                  <a:pos x="3" y="46"/>
                </a:cxn>
                <a:cxn ang="0">
                  <a:pos x="0" y="40"/>
                </a:cxn>
                <a:cxn ang="0">
                  <a:pos x="5" y="37"/>
                </a:cxn>
                <a:cxn ang="0">
                  <a:pos x="8" y="29"/>
                </a:cxn>
                <a:cxn ang="0">
                  <a:pos x="11" y="28"/>
                </a:cxn>
                <a:cxn ang="0">
                  <a:pos x="13" y="27"/>
                </a:cxn>
                <a:cxn ang="0">
                  <a:pos x="6" y="22"/>
                </a:cxn>
                <a:cxn ang="0">
                  <a:pos x="9" y="21"/>
                </a:cxn>
                <a:cxn ang="0">
                  <a:pos x="15" y="17"/>
                </a:cxn>
                <a:cxn ang="0">
                  <a:pos x="27" y="17"/>
                </a:cxn>
                <a:cxn ang="0">
                  <a:pos x="31" y="16"/>
                </a:cxn>
                <a:cxn ang="0">
                  <a:pos x="30" y="2"/>
                </a:cxn>
              </a:cxnLst>
              <a:rect l="0" t="0" r="r" b="b"/>
              <a:pathLst>
                <a:path w="73" h="79">
                  <a:moveTo>
                    <a:pt x="30" y="2"/>
                  </a:moveTo>
                  <a:lnTo>
                    <a:pt x="31" y="0"/>
                  </a:lnTo>
                  <a:lnTo>
                    <a:pt x="36" y="0"/>
                  </a:lnTo>
                  <a:lnTo>
                    <a:pt x="46" y="0"/>
                  </a:lnTo>
                  <a:lnTo>
                    <a:pt x="51" y="1"/>
                  </a:lnTo>
                  <a:lnTo>
                    <a:pt x="57" y="1"/>
                  </a:lnTo>
                  <a:lnTo>
                    <a:pt x="55" y="4"/>
                  </a:lnTo>
                  <a:lnTo>
                    <a:pt x="54" y="8"/>
                  </a:lnTo>
                  <a:lnTo>
                    <a:pt x="55" y="13"/>
                  </a:lnTo>
                  <a:lnTo>
                    <a:pt x="56" y="14"/>
                  </a:lnTo>
                  <a:lnTo>
                    <a:pt x="58" y="14"/>
                  </a:lnTo>
                  <a:lnTo>
                    <a:pt x="63" y="11"/>
                  </a:lnTo>
                  <a:lnTo>
                    <a:pt x="67" y="12"/>
                  </a:lnTo>
                  <a:lnTo>
                    <a:pt x="69" y="13"/>
                  </a:lnTo>
                  <a:lnTo>
                    <a:pt x="71" y="19"/>
                  </a:lnTo>
                  <a:lnTo>
                    <a:pt x="71" y="21"/>
                  </a:lnTo>
                  <a:lnTo>
                    <a:pt x="68" y="23"/>
                  </a:lnTo>
                  <a:lnTo>
                    <a:pt x="65" y="26"/>
                  </a:lnTo>
                  <a:lnTo>
                    <a:pt x="64" y="27"/>
                  </a:lnTo>
                  <a:lnTo>
                    <a:pt x="64" y="29"/>
                  </a:lnTo>
                  <a:lnTo>
                    <a:pt x="64" y="30"/>
                  </a:lnTo>
                  <a:lnTo>
                    <a:pt x="65" y="32"/>
                  </a:lnTo>
                  <a:lnTo>
                    <a:pt x="66" y="34"/>
                  </a:lnTo>
                  <a:lnTo>
                    <a:pt x="69" y="35"/>
                  </a:lnTo>
                  <a:lnTo>
                    <a:pt x="71" y="36"/>
                  </a:lnTo>
                  <a:lnTo>
                    <a:pt x="72" y="36"/>
                  </a:lnTo>
                  <a:lnTo>
                    <a:pt x="73" y="39"/>
                  </a:lnTo>
                  <a:lnTo>
                    <a:pt x="71" y="45"/>
                  </a:lnTo>
                  <a:lnTo>
                    <a:pt x="71" y="52"/>
                  </a:lnTo>
                  <a:lnTo>
                    <a:pt x="69" y="58"/>
                  </a:lnTo>
                  <a:lnTo>
                    <a:pt x="68" y="62"/>
                  </a:lnTo>
                  <a:lnTo>
                    <a:pt x="67" y="63"/>
                  </a:lnTo>
                  <a:lnTo>
                    <a:pt x="65" y="62"/>
                  </a:lnTo>
                  <a:lnTo>
                    <a:pt x="64" y="61"/>
                  </a:lnTo>
                  <a:lnTo>
                    <a:pt x="63" y="58"/>
                  </a:lnTo>
                  <a:lnTo>
                    <a:pt x="62" y="57"/>
                  </a:lnTo>
                  <a:lnTo>
                    <a:pt x="59" y="60"/>
                  </a:lnTo>
                  <a:lnTo>
                    <a:pt x="58" y="61"/>
                  </a:lnTo>
                  <a:lnTo>
                    <a:pt x="57" y="61"/>
                  </a:lnTo>
                  <a:lnTo>
                    <a:pt x="54" y="60"/>
                  </a:lnTo>
                  <a:lnTo>
                    <a:pt x="52" y="57"/>
                  </a:lnTo>
                  <a:lnTo>
                    <a:pt x="50" y="54"/>
                  </a:lnTo>
                  <a:lnTo>
                    <a:pt x="49" y="53"/>
                  </a:lnTo>
                  <a:lnTo>
                    <a:pt x="48" y="53"/>
                  </a:lnTo>
                  <a:lnTo>
                    <a:pt x="47" y="54"/>
                  </a:lnTo>
                  <a:lnTo>
                    <a:pt x="45" y="59"/>
                  </a:lnTo>
                  <a:lnTo>
                    <a:pt x="45" y="60"/>
                  </a:lnTo>
                  <a:lnTo>
                    <a:pt x="41" y="62"/>
                  </a:lnTo>
                  <a:lnTo>
                    <a:pt x="36" y="63"/>
                  </a:lnTo>
                  <a:lnTo>
                    <a:pt x="35" y="63"/>
                  </a:lnTo>
                  <a:lnTo>
                    <a:pt x="35" y="66"/>
                  </a:lnTo>
                  <a:lnTo>
                    <a:pt x="36" y="68"/>
                  </a:lnTo>
                  <a:lnTo>
                    <a:pt x="38" y="71"/>
                  </a:lnTo>
                  <a:lnTo>
                    <a:pt x="39" y="73"/>
                  </a:lnTo>
                  <a:lnTo>
                    <a:pt x="40" y="74"/>
                  </a:lnTo>
                  <a:lnTo>
                    <a:pt x="38" y="78"/>
                  </a:lnTo>
                  <a:lnTo>
                    <a:pt x="33" y="76"/>
                  </a:lnTo>
                  <a:lnTo>
                    <a:pt x="31" y="78"/>
                  </a:lnTo>
                  <a:lnTo>
                    <a:pt x="30" y="79"/>
                  </a:lnTo>
                  <a:lnTo>
                    <a:pt x="29" y="79"/>
                  </a:lnTo>
                  <a:lnTo>
                    <a:pt x="26" y="76"/>
                  </a:lnTo>
                  <a:lnTo>
                    <a:pt x="23" y="73"/>
                  </a:lnTo>
                  <a:lnTo>
                    <a:pt x="21" y="70"/>
                  </a:lnTo>
                  <a:lnTo>
                    <a:pt x="14" y="64"/>
                  </a:lnTo>
                  <a:lnTo>
                    <a:pt x="16" y="62"/>
                  </a:lnTo>
                  <a:lnTo>
                    <a:pt x="14" y="60"/>
                  </a:lnTo>
                  <a:lnTo>
                    <a:pt x="11" y="60"/>
                  </a:lnTo>
                  <a:lnTo>
                    <a:pt x="5" y="52"/>
                  </a:lnTo>
                  <a:lnTo>
                    <a:pt x="7" y="50"/>
                  </a:lnTo>
                  <a:lnTo>
                    <a:pt x="8" y="49"/>
                  </a:lnTo>
                  <a:lnTo>
                    <a:pt x="6" y="47"/>
                  </a:lnTo>
                  <a:lnTo>
                    <a:pt x="3" y="46"/>
                  </a:lnTo>
                  <a:lnTo>
                    <a:pt x="2" y="43"/>
                  </a:lnTo>
                  <a:lnTo>
                    <a:pt x="0" y="40"/>
                  </a:lnTo>
                  <a:lnTo>
                    <a:pt x="2" y="39"/>
                  </a:lnTo>
                  <a:lnTo>
                    <a:pt x="5" y="37"/>
                  </a:lnTo>
                  <a:lnTo>
                    <a:pt x="6" y="35"/>
                  </a:lnTo>
                  <a:lnTo>
                    <a:pt x="8" y="29"/>
                  </a:lnTo>
                  <a:lnTo>
                    <a:pt x="8" y="27"/>
                  </a:lnTo>
                  <a:lnTo>
                    <a:pt x="11" y="28"/>
                  </a:lnTo>
                  <a:lnTo>
                    <a:pt x="13" y="28"/>
                  </a:lnTo>
                  <a:lnTo>
                    <a:pt x="13" y="27"/>
                  </a:lnTo>
                  <a:lnTo>
                    <a:pt x="10" y="25"/>
                  </a:lnTo>
                  <a:lnTo>
                    <a:pt x="6" y="22"/>
                  </a:lnTo>
                  <a:lnTo>
                    <a:pt x="8" y="22"/>
                  </a:lnTo>
                  <a:lnTo>
                    <a:pt x="9" y="21"/>
                  </a:lnTo>
                  <a:lnTo>
                    <a:pt x="10" y="17"/>
                  </a:lnTo>
                  <a:lnTo>
                    <a:pt x="15" y="17"/>
                  </a:lnTo>
                  <a:lnTo>
                    <a:pt x="20" y="17"/>
                  </a:lnTo>
                  <a:lnTo>
                    <a:pt x="27" y="17"/>
                  </a:lnTo>
                  <a:lnTo>
                    <a:pt x="31" y="17"/>
                  </a:lnTo>
                  <a:lnTo>
                    <a:pt x="31" y="16"/>
                  </a:lnTo>
                  <a:lnTo>
                    <a:pt x="31" y="13"/>
                  </a:lnTo>
                  <a:lnTo>
                    <a:pt x="30" y="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8" name="Freeform 100"/>
            <p:cNvSpPr>
              <a:spLocks noEditPoints="1"/>
            </p:cNvSpPr>
            <p:nvPr/>
          </p:nvSpPr>
          <p:spPr bwMode="auto">
            <a:xfrm>
              <a:off x="3010859" y="6013454"/>
              <a:ext cx="209550" cy="1181099"/>
            </a:xfrm>
            <a:custGeom>
              <a:avLst/>
              <a:gdLst/>
              <a:ahLst/>
              <a:cxnLst>
                <a:cxn ang="0">
                  <a:pos x="75" y="569"/>
                </a:cxn>
                <a:cxn ang="0">
                  <a:pos x="59" y="589"/>
                </a:cxn>
                <a:cxn ang="0">
                  <a:pos x="52" y="583"/>
                </a:cxn>
                <a:cxn ang="0">
                  <a:pos x="35" y="582"/>
                </a:cxn>
                <a:cxn ang="0">
                  <a:pos x="46" y="570"/>
                </a:cxn>
                <a:cxn ang="0">
                  <a:pos x="35" y="556"/>
                </a:cxn>
                <a:cxn ang="0">
                  <a:pos x="22" y="550"/>
                </a:cxn>
                <a:cxn ang="0">
                  <a:pos x="17" y="537"/>
                </a:cxn>
                <a:cxn ang="0">
                  <a:pos x="22" y="526"/>
                </a:cxn>
                <a:cxn ang="0">
                  <a:pos x="20" y="505"/>
                </a:cxn>
                <a:cxn ang="0">
                  <a:pos x="20" y="478"/>
                </a:cxn>
                <a:cxn ang="0">
                  <a:pos x="16" y="473"/>
                </a:cxn>
                <a:cxn ang="0">
                  <a:pos x="18" y="464"/>
                </a:cxn>
                <a:cxn ang="0">
                  <a:pos x="6" y="450"/>
                </a:cxn>
                <a:cxn ang="0">
                  <a:pos x="12" y="437"/>
                </a:cxn>
                <a:cxn ang="0">
                  <a:pos x="14" y="450"/>
                </a:cxn>
                <a:cxn ang="0">
                  <a:pos x="25" y="444"/>
                </a:cxn>
                <a:cxn ang="0">
                  <a:pos x="28" y="426"/>
                </a:cxn>
                <a:cxn ang="0">
                  <a:pos x="38" y="411"/>
                </a:cxn>
                <a:cxn ang="0">
                  <a:pos x="34" y="388"/>
                </a:cxn>
                <a:cxn ang="0">
                  <a:pos x="39" y="368"/>
                </a:cxn>
                <a:cxn ang="0">
                  <a:pos x="33" y="360"/>
                </a:cxn>
                <a:cxn ang="0">
                  <a:pos x="20" y="348"/>
                </a:cxn>
                <a:cxn ang="0">
                  <a:pos x="26" y="306"/>
                </a:cxn>
                <a:cxn ang="0">
                  <a:pos x="29" y="289"/>
                </a:cxn>
                <a:cxn ang="0">
                  <a:pos x="41" y="257"/>
                </a:cxn>
                <a:cxn ang="0">
                  <a:pos x="50" y="230"/>
                </a:cxn>
                <a:cxn ang="0">
                  <a:pos x="51" y="208"/>
                </a:cxn>
                <a:cxn ang="0">
                  <a:pos x="55" y="169"/>
                </a:cxn>
                <a:cxn ang="0">
                  <a:pos x="60" y="136"/>
                </a:cxn>
                <a:cxn ang="0">
                  <a:pos x="64" y="101"/>
                </a:cxn>
                <a:cxn ang="0">
                  <a:pos x="64" y="80"/>
                </a:cxn>
                <a:cxn ang="0">
                  <a:pos x="70" y="57"/>
                </a:cxn>
                <a:cxn ang="0">
                  <a:pos x="73" y="9"/>
                </a:cxn>
                <a:cxn ang="0">
                  <a:pos x="85" y="18"/>
                </a:cxn>
                <a:cxn ang="0">
                  <a:pos x="94" y="50"/>
                </a:cxn>
                <a:cxn ang="0">
                  <a:pos x="109" y="76"/>
                </a:cxn>
                <a:cxn ang="0">
                  <a:pos x="91" y="99"/>
                </a:cxn>
                <a:cxn ang="0">
                  <a:pos x="91" y="123"/>
                </a:cxn>
                <a:cxn ang="0">
                  <a:pos x="86" y="135"/>
                </a:cxn>
                <a:cxn ang="0">
                  <a:pos x="73" y="181"/>
                </a:cxn>
                <a:cxn ang="0">
                  <a:pos x="68" y="213"/>
                </a:cxn>
                <a:cxn ang="0">
                  <a:pos x="66" y="268"/>
                </a:cxn>
                <a:cxn ang="0">
                  <a:pos x="60" y="312"/>
                </a:cxn>
                <a:cxn ang="0">
                  <a:pos x="47" y="346"/>
                </a:cxn>
                <a:cxn ang="0">
                  <a:pos x="44" y="386"/>
                </a:cxn>
                <a:cxn ang="0">
                  <a:pos x="55" y="412"/>
                </a:cxn>
                <a:cxn ang="0">
                  <a:pos x="46" y="421"/>
                </a:cxn>
                <a:cxn ang="0">
                  <a:pos x="48" y="460"/>
                </a:cxn>
                <a:cxn ang="0">
                  <a:pos x="41" y="483"/>
                </a:cxn>
                <a:cxn ang="0">
                  <a:pos x="30" y="534"/>
                </a:cxn>
                <a:cxn ang="0">
                  <a:pos x="52" y="560"/>
                </a:cxn>
                <a:cxn ang="0">
                  <a:pos x="81" y="621"/>
                </a:cxn>
                <a:cxn ang="0">
                  <a:pos x="62" y="618"/>
                </a:cxn>
                <a:cxn ang="0">
                  <a:pos x="79" y="607"/>
                </a:cxn>
                <a:cxn ang="0">
                  <a:pos x="78" y="591"/>
                </a:cxn>
                <a:cxn ang="0">
                  <a:pos x="73" y="576"/>
                </a:cxn>
                <a:cxn ang="0">
                  <a:pos x="29" y="578"/>
                </a:cxn>
                <a:cxn ang="0">
                  <a:pos x="34" y="564"/>
                </a:cxn>
                <a:cxn ang="0">
                  <a:pos x="16" y="392"/>
                </a:cxn>
                <a:cxn ang="0">
                  <a:pos x="24" y="367"/>
                </a:cxn>
                <a:cxn ang="0">
                  <a:pos x="22" y="394"/>
                </a:cxn>
              </a:cxnLst>
              <a:rect l="0" t="0" r="r" b="b"/>
              <a:pathLst>
                <a:path w="110" h="621">
                  <a:moveTo>
                    <a:pt x="91" y="567"/>
                  </a:moveTo>
                  <a:lnTo>
                    <a:pt x="89" y="567"/>
                  </a:lnTo>
                  <a:lnTo>
                    <a:pt x="84" y="567"/>
                  </a:lnTo>
                  <a:lnTo>
                    <a:pt x="81" y="564"/>
                  </a:lnTo>
                  <a:lnTo>
                    <a:pt x="79" y="564"/>
                  </a:lnTo>
                  <a:lnTo>
                    <a:pt x="77" y="565"/>
                  </a:lnTo>
                  <a:lnTo>
                    <a:pt x="75" y="569"/>
                  </a:lnTo>
                  <a:lnTo>
                    <a:pt x="72" y="571"/>
                  </a:lnTo>
                  <a:lnTo>
                    <a:pt x="65" y="572"/>
                  </a:lnTo>
                  <a:lnTo>
                    <a:pt x="64" y="573"/>
                  </a:lnTo>
                  <a:lnTo>
                    <a:pt x="61" y="574"/>
                  </a:lnTo>
                  <a:lnTo>
                    <a:pt x="60" y="580"/>
                  </a:lnTo>
                  <a:lnTo>
                    <a:pt x="59" y="584"/>
                  </a:lnTo>
                  <a:lnTo>
                    <a:pt x="59" y="589"/>
                  </a:lnTo>
                  <a:lnTo>
                    <a:pt x="59" y="595"/>
                  </a:lnTo>
                  <a:lnTo>
                    <a:pt x="58" y="597"/>
                  </a:lnTo>
                  <a:lnTo>
                    <a:pt x="55" y="597"/>
                  </a:lnTo>
                  <a:lnTo>
                    <a:pt x="52" y="598"/>
                  </a:lnTo>
                  <a:lnTo>
                    <a:pt x="47" y="594"/>
                  </a:lnTo>
                  <a:lnTo>
                    <a:pt x="50" y="588"/>
                  </a:lnTo>
                  <a:lnTo>
                    <a:pt x="52" y="583"/>
                  </a:lnTo>
                  <a:lnTo>
                    <a:pt x="56" y="579"/>
                  </a:lnTo>
                  <a:lnTo>
                    <a:pt x="56" y="578"/>
                  </a:lnTo>
                  <a:lnTo>
                    <a:pt x="54" y="576"/>
                  </a:lnTo>
                  <a:lnTo>
                    <a:pt x="52" y="575"/>
                  </a:lnTo>
                  <a:lnTo>
                    <a:pt x="44" y="580"/>
                  </a:lnTo>
                  <a:lnTo>
                    <a:pt x="38" y="580"/>
                  </a:lnTo>
                  <a:lnTo>
                    <a:pt x="35" y="582"/>
                  </a:lnTo>
                  <a:lnTo>
                    <a:pt x="34" y="579"/>
                  </a:lnTo>
                  <a:lnTo>
                    <a:pt x="35" y="577"/>
                  </a:lnTo>
                  <a:lnTo>
                    <a:pt x="41" y="574"/>
                  </a:lnTo>
                  <a:lnTo>
                    <a:pt x="42" y="574"/>
                  </a:lnTo>
                  <a:lnTo>
                    <a:pt x="47" y="572"/>
                  </a:lnTo>
                  <a:lnTo>
                    <a:pt x="49" y="571"/>
                  </a:lnTo>
                  <a:lnTo>
                    <a:pt x="46" y="570"/>
                  </a:lnTo>
                  <a:lnTo>
                    <a:pt x="42" y="570"/>
                  </a:lnTo>
                  <a:lnTo>
                    <a:pt x="38" y="570"/>
                  </a:lnTo>
                  <a:lnTo>
                    <a:pt x="38" y="566"/>
                  </a:lnTo>
                  <a:lnTo>
                    <a:pt x="39" y="563"/>
                  </a:lnTo>
                  <a:lnTo>
                    <a:pt x="39" y="561"/>
                  </a:lnTo>
                  <a:lnTo>
                    <a:pt x="37" y="560"/>
                  </a:lnTo>
                  <a:lnTo>
                    <a:pt x="35" y="556"/>
                  </a:lnTo>
                  <a:lnTo>
                    <a:pt x="31" y="560"/>
                  </a:lnTo>
                  <a:lnTo>
                    <a:pt x="27" y="558"/>
                  </a:lnTo>
                  <a:lnTo>
                    <a:pt x="29" y="553"/>
                  </a:lnTo>
                  <a:lnTo>
                    <a:pt x="29" y="552"/>
                  </a:lnTo>
                  <a:lnTo>
                    <a:pt x="27" y="552"/>
                  </a:lnTo>
                  <a:lnTo>
                    <a:pt x="25" y="553"/>
                  </a:lnTo>
                  <a:lnTo>
                    <a:pt x="22" y="550"/>
                  </a:lnTo>
                  <a:lnTo>
                    <a:pt x="21" y="549"/>
                  </a:lnTo>
                  <a:lnTo>
                    <a:pt x="23" y="546"/>
                  </a:lnTo>
                  <a:lnTo>
                    <a:pt x="24" y="544"/>
                  </a:lnTo>
                  <a:lnTo>
                    <a:pt x="23" y="541"/>
                  </a:lnTo>
                  <a:lnTo>
                    <a:pt x="23" y="541"/>
                  </a:lnTo>
                  <a:lnTo>
                    <a:pt x="21" y="541"/>
                  </a:lnTo>
                  <a:lnTo>
                    <a:pt x="17" y="537"/>
                  </a:lnTo>
                  <a:lnTo>
                    <a:pt x="16" y="537"/>
                  </a:lnTo>
                  <a:lnTo>
                    <a:pt x="21" y="535"/>
                  </a:lnTo>
                  <a:lnTo>
                    <a:pt x="22" y="534"/>
                  </a:lnTo>
                  <a:lnTo>
                    <a:pt x="23" y="531"/>
                  </a:lnTo>
                  <a:lnTo>
                    <a:pt x="25" y="528"/>
                  </a:lnTo>
                  <a:lnTo>
                    <a:pt x="25" y="525"/>
                  </a:lnTo>
                  <a:lnTo>
                    <a:pt x="22" y="526"/>
                  </a:lnTo>
                  <a:lnTo>
                    <a:pt x="20" y="527"/>
                  </a:lnTo>
                  <a:lnTo>
                    <a:pt x="18" y="526"/>
                  </a:lnTo>
                  <a:lnTo>
                    <a:pt x="17" y="520"/>
                  </a:lnTo>
                  <a:lnTo>
                    <a:pt x="20" y="516"/>
                  </a:lnTo>
                  <a:lnTo>
                    <a:pt x="17" y="513"/>
                  </a:lnTo>
                  <a:lnTo>
                    <a:pt x="16" y="509"/>
                  </a:lnTo>
                  <a:lnTo>
                    <a:pt x="20" y="505"/>
                  </a:lnTo>
                  <a:lnTo>
                    <a:pt x="20" y="501"/>
                  </a:lnTo>
                  <a:lnTo>
                    <a:pt x="16" y="505"/>
                  </a:lnTo>
                  <a:lnTo>
                    <a:pt x="15" y="492"/>
                  </a:lnTo>
                  <a:lnTo>
                    <a:pt x="17" y="487"/>
                  </a:lnTo>
                  <a:lnTo>
                    <a:pt x="16" y="479"/>
                  </a:lnTo>
                  <a:lnTo>
                    <a:pt x="17" y="477"/>
                  </a:lnTo>
                  <a:lnTo>
                    <a:pt x="20" y="478"/>
                  </a:lnTo>
                  <a:lnTo>
                    <a:pt x="22" y="480"/>
                  </a:lnTo>
                  <a:lnTo>
                    <a:pt x="26" y="480"/>
                  </a:lnTo>
                  <a:lnTo>
                    <a:pt x="28" y="478"/>
                  </a:lnTo>
                  <a:lnTo>
                    <a:pt x="28" y="477"/>
                  </a:lnTo>
                  <a:lnTo>
                    <a:pt x="22" y="473"/>
                  </a:lnTo>
                  <a:lnTo>
                    <a:pt x="17" y="474"/>
                  </a:lnTo>
                  <a:lnTo>
                    <a:pt x="16" y="473"/>
                  </a:lnTo>
                  <a:lnTo>
                    <a:pt x="12" y="473"/>
                  </a:lnTo>
                  <a:lnTo>
                    <a:pt x="12" y="471"/>
                  </a:lnTo>
                  <a:lnTo>
                    <a:pt x="14" y="468"/>
                  </a:lnTo>
                  <a:lnTo>
                    <a:pt x="14" y="466"/>
                  </a:lnTo>
                  <a:lnTo>
                    <a:pt x="14" y="465"/>
                  </a:lnTo>
                  <a:lnTo>
                    <a:pt x="15" y="464"/>
                  </a:lnTo>
                  <a:lnTo>
                    <a:pt x="18" y="464"/>
                  </a:lnTo>
                  <a:lnTo>
                    <a:pt x="19" y="460"/>
                  </a:lnTo>
                  <a:lnTo>
                    <a:pt x="20" y="459"/>
                  </a:lnTo>
                  <a:lnTo>
                    <a:pt x="15" y="456"/>
                  </a:lnTo>
                  <a:lnTo>
                    <a:pt x="13" y="454"/>
                  </a:lnTo>
                  <a:lnTo>
                    <a:pt x="8" y="455"/>
                  </a:lnTo>
                  <a:lnTo>
                    <a:pt x="6" y="454"/>
                  </a:lnTo>
                  <a:lnTo>
                    <a:pt x="6" y="450"/>
                  </a:lnTo>
                  <a:lnTo>
                    <a:pt x="1" y="451"/>
                  </a:lnTo>
                  <a:lnTo>
                    <a:pt x="0" y="450"/>
                  </a:lnTo>
                  <a:lnTo>
                    <a:pt x="1" y="449"/>
                  </a:lnTo>
                  <a:lnTo>
                    <a:pt x="7" y="445"/>
                  </a:lnTo>
                  <a:lnTo>
                    <a:pt x="8" y="444"/>
                  </a:lnTo>
                  <a:lnTo>
                    <a:pt x="10" y="440"/>
                  </a:lnTo>
                  <a:lnTo>
                    <a:pt x="12" y="437"/>
                  </a:lnTo>
                  <a:lnTo>
                    <a:pt x="17" y="436"/>
                  </a:lnTo>
                  <a:lnTo>
                    <a:pt x="18" y="438"/>
                  </a:lnTo>
                  <a:lnTo>
                    <a:pt x="19" y="441"/>
                  </a:lnTo>
                  <a:lnTo>
                    <a:pt x="15" y="443"/>
                  </a:lnTo>
                  <a:lnTo>
                    <a:pt x="13" y="445"/>
                  </a:lnTo>
                  <a:lnTo>
                    <a:pt x="14" y="450"/>
                  </a:lnTo>
                  <a:lnTo>
                    <a:pt x="14" y="450"/>
                  </a:lnTo>
                  <a:lnTo>
                    <a:pt x="16" y="449"/>
                  </a:lnTo>
                  <a:lnTo>
                    <a:pt x="17" y="446"/>
                  </a:lnTo>
                  <a:lnTo>
                    <a:pt x="18" y="445"/>
                  </a:lnTo>
                  <a:lnTo>
                    <a:pt x="20" y="446"/>
                  </a:lnTo>
                  <a:lnTo>
                    <a:pt x="19" y="448"/>
                  </a:lnTo>
                  <a:lnTo>
                    <a:pt x="20" y="453"/>
                  </a:lnTo>
                  <a:lnTo>
                    <a:pt x="25" y="444"/>
                  </a:lnTo>
                  <a:lnTo>
                    <a:pt x="26" y="439"/>
                  </a:lnTo>
                  <a:lnTo>
                    <a:pt x="26" y="433"/>
                  </a:lnTo>
                  <a:lnTo>
                    <a:pt x="28" y="430"/>
                  </a:lnTo>
                  <a:lnTo>
                    <a:pt x="28" y="430"/>
                  </a:lnTo>
                  <a:lnTo>
                    <a:pt x="32" y="428"/>
                  </a:lnTo>
                  <a:lnTo>
                    <a:pt x="31" y="427"/>
                  </a:lnTo>
                  <a:lnTo>
                    <a:pt x="28" y="426"/>
                  </a:lnTo>
                  <a:lnTo>
                    <a:pt x="28" y="425"/>
                  </a:lnTo>
                  <a:lnTo>
                    <a:pt x="28" y="423"/>
                  </a:lnTo>
                  <a:lnTo>
                    <a:pt x="29" y="422"/>
                  </a:lnTo>
                  <a:lnTo>
                    <a:pt x="33" y="420"/>
                  </a:lnTo>
                  <a:lnTo>
                    <a:pt x="36" y="417"/>
                  </a:lnTo>
                  <a:lnTo>
                    <a:pt x="38" y="413"/>
                  </a:lnTo>
                  <a:lnTo>
                    <a:pt x="38" y="411"/>
                  </a:lnTo>
                  <a:lnTo>
                    <a:pt x="35" y="409"/>
                  </a:lnTo>
                  <a:lnTo>
                    <a:pt x="31" y="406"/>
                  </a:lnTo>
                  <a:lnTo>
                    <a:pt x="31" y="403"/>
                  </a:lnTo>
                  <a:lnTo>
                    <a:pt x="32" y="402"/>
                  </a:lnTo>
                  <a:lnTo>
                    <a:pt x="32" y="398"/>
                  </a:lnTo>
                  <a:lnTo>
                    <a:pt x="32" y="391"/>
                  </a:lnTo>
                  <a:lnTo>
                    <a:pt x="34" y="388"/>
                  </a:lnTo>
                  <a:lnTo>
                    <a:pt x="38" y="386"/>
                  </a:lnTo>
                  <a:lnTo>
                    <a:pt x="36" y="382"/>
                  </a:lnTo>
                  <a:lnTo>
                    <a:pt x="35" y="375"/>
                  </a:lnTo>
                  <a:lnTo>
                    <a:pt x="36" y="374"/>
                  </a:lnTo>
                  <a:lnTo>
                    <a:pt x="40" y="373"/>
                  </a:lnTo>
                  <a:lnTo>
                    <a:pt x="40" y="370"/>
                  </a:lnTo>
                  <a:lnTo>
                    <a:pt x="39" y="368"/>
                  </a:lnTo>
                  <a:lnTo>
                    <a:pt x="37" y="368"/>
                  </a:lnTo>
                  <a:lnTo>
                    <a:pt x="36" y="366"/>
                  </a:lnTo>
                  <a:lnTo>
                    <a:pt x="37" y="364"/>
                  </a:lnTo>
                  <a:lnTo>
                    <a:pt x="37" y="361"/>
                  </a:lnTo>
                  <a:lnTo>
                    <a:pt x="35" y="360"/>
                  </a:lnTo>
                  <a:lnTo>
                    <a:pt x="34" y="360"/>
                  </a:lnTo>
                  <a:lnTo>
                    <a:pt x="33" y="360"/>
                  </a:lnTo>
                  <a:lnTo>
                    <a:pt x="30" y="364"/>
                  </a:lnTo>
                  <a:lnTo>
                    <a:pt x="27" y="364"/>
                  </a:lnTo>
                  <a:lnTo>
                    <a:pt x="26" y="364"/>
                  </a:lnTo>
                  <a:lnTo>
                    <a:pt x="25" y="363"/>
                  </a:lnTo>
                  <a:lnTo>
                    <a:pt x="23" y="359"/>
                  </a:lnTo>
                  <a:lnTo>
                    <a:pt x="21" y="353"/>
                  </a:lnTo>
                  <a:lnTo>
                    <a:pt x="20" y="348"/>
                  </a:lnTo>
                  <a:lnTo>
                    <a:pt x="22" y="341"/>
                  </a:lnTo>
                  <a:lnTo>
                    <a:pt x="22" y="337"/>
                  </a:lnTo>
                  <a:lnTo>
                    <a:pt x="26" y="332"/>
                  </a:lnTo>
                  <a:lnTo>
                    <a:pt x="30" y="326"/>
                  </a:lnTo>
                  <a:lnTo>
                    <a:pt x="29" y="324"/>
                  </a:lnTo>
                  <a:lnTo>
                    <a:pt x="26" y="311"/>
                  </a:lnTo>
                  <a:lnTo>
                    <a:pt x="26" y="306"/>
                  </a:lnTo>
                  <a:lnTo>
                    <a:pt x="27" y="302"/>
                  </a:lnTo>
                  <a:lnTo>
                    <a:pt x="26" y="299"/>
                  </a:lnTo>
                  <a:lnTo>
                    <a:pt x="23" y="292"/>
                  </a:lnTo>
                  <a:lnTo>
                    <a:pt x="23" y="290"/>
                  </a:lnTo>
                  <a:lnTo>
                    <a:pt x="25" y="289"/>
                  </a:lnTo>
                  <a:lnTo>
                    <a:pt x="28" y="289"/>
                  </a:lnTo>
                  <a:lnTo>
                    <a:pt x="29" y="289"/>
                  </a:lnTo>
                  <a:lnTo>
                    <a:pt x="30" y="288"/>
                  </a:lnTo>
                  <a:lnTo>
                    <a:pt x="30" y="286"/>
                  </a:lnTo>
                  <a:lnTo>
                    <a:pt x="33" y="277"/>
                  </a:lnTo>
                  <a:lnTo>
                    <a:pt x="34" y="274"/>
                  </a:lnTo>
                  <a:lnTo>
                    <a:pt x="36" y="267"/>
                  </a:lnTo>
                  <a:lnTo>
                    <a:pt x="37" y="262"/>
                  </a:lnTo>
                  <a:lnTo>
                    <a:pt x="41" y="257"/>
                  </a:lnTo>
                  <a:lnTo>
                    <a:pt x="43" y="252"/>
                  </a:lnTo>
                  <a:lnTo>
                    <a:pt x="44" y="247"/>
                  </a:lnTo>
                  <a:lnTo>
                    <a:pt x="46" y="240"/>
                  </a:lnTo>
                  <a:lnTo>
                    <a:pt x="47" y="235"/>
                  </a:lnTo>
                  <a:lnTo>
                    <a:pt x="49" y="235"/>
                  </a:lnTo>
                  <a:lnTo>
                    <a:pt x="50" y="232"/>
                  </a:lnTo>
                  <a:lnTo>
                    <a:pt x="50" y="230"/>
                  </a:lnTo>
                  <a:lnTo>
                    <a:pt x="48" y="224"/>
                  </a:lnTo>
                  <a:lnTo>
                    <a:pt x="49" y="223"/>
                  </a:lnTo>
                  <a:lnTo>
                    <a:pt x="52" y="220"/>
                  </a:lnTo>
                  <a:lnTo>
                    <a:pt x="53" y="217"/>
                  </a:lnTo>
                  <a:lnTo>
                    <a:pt x="53" y="216"/>
                  </a:lnTo>
                  <a:lnTo>
                    <a:pt x="52" y="214"/>
                  </a:lnTo>
                  <a:lnTo>
                    <a:pt x="51" y="208"/>
                  </a:lnTo>
                  <a:lnTo>
                    <a:pt x="50" y="194"/>
                  </a:lnTo>
                  <a:lnTo>
                    <a:pt x="49" y="189"/>
                  </a:lnTo>
                  <a:lnTo>
                    <a:pt x="49" y="185"/>
                  </a:lnTo>
                  <a:lnTo>
                    <a:pt x="52" y="181"/>
                  </a:lnTo>
                  <a:lnTo>
                    <a:pt x="54" y="177"/>
                  </a:lnTo>
                  <a:lnTo>
                    <a:pt x="55" y="174"/>
                  </a:lnTo>
                  <a:lnTo>
                    <a:pt x="55" y="169"/>
                  </a:lnTo>
                  <a:lnTo>
                    <a:pt x="53" y="165"/>
                  </a:lnTo>
                  <a:lnTo>
                    <a:pt x="52" y="162"/>
                  </a:lnTo>
                  <a:lnTo>
                    <a:pt x="54" y="156"/>
                  </a:lnTo>
                  <a:lnTo>
                    <a:pt x="55" y="150"/>
                  </a:lnTo>
                  <a:lnTo>
                    <a:pt x="56" y="146"/>
                  </a:lnTo>
                  <a:lnTo>
                    <a:pt x="59" y="142"/>
                  </a:lnTo>
                  <a:lnTo>
                    <a:pt x="60" y="136"/>
                  </a:lnTo>
                  <a:lnTo>
                    <a:pt x="61" y="130"/>
                  </a:lnTo>
                  <a:lnTo>
                    <a:pt x="62" y="125"/>
                  </a:lnTo>
                  <a:lnTo>
                    <a:pt x="62" y="121"/>
                  </a:lnTo>
                  <a:lnTo>
                    <a:pt x="62" y="114"/>
                  </a:lnTo>
                  <a:lnTo>
                    <a:pt x="64" y="110"/>
                  </a:lnTo>
                  <a:lnTo>
                    <a:pt x="66" y="107"/>
                  </a:lnTo>
                  <a:lnTo>
                    <a:pt x="64" y="101"/>
                  </a:lnTo>
                  <a:lnTo>
                    <a:pt x="64" y="95"/>
                  </a:lnTo>
                  <a:lnTo>
                    <a:pt x="65" y="94"/>
                  </a:lnTo>
                  <a:lnTo>
                    <a:pt x="65" y="88"/>
                  </a:lnTo>
                  <a:lnTo>
                    <a:pt x="66" y="84"/>
                  </a:lnTo>
                  <a:lnTo>
                    <a:pt x="65" y="82"/>
                  </a:lnTo>
                  <a:lnTo>
                    <a:pt x="64" y="82"/>
                  </a:lnTo>
                  <a:lnTo>
                    <a:pt x="64" y="80"/>
                  </a:lnTo>
                  <a:lnTo>
                    <a:pt x="64" y="77"/>
                  </a:lnTo>
                  <a:lnTo>
                    <a:pt x="65" y="76"/>
                  </a:lnTo>
                  <a:lnTo>
                    <a:pt x="67" y="75"/>
                  </a:lnTo>
                  <a:lnTo>
                    <a:pt x="68" y="72"/>
                  </a:lnTo>
                  <a:lnTo>
                    <a:pt x="68" y="67"/>
                  </a:lnTo>
                  <a:lnTo>
                    <a:pt x="68" y="63"/>
                  </a:lnTo>
                  <a:lnTo>
                    <a:pt x="70" y="57"/>
                  </a:lnTo>
                  <a:lnTo>
                    <a:pt x="70" y="43"/>
                  </a:lnTo>
                  <a:lnTo>
                    <a:pt x="68" y="30"/>
                  </a:lnTo>
                  <a:lnTo>
                    <a:pt x="68" y="20"/>
                  </a:lnTo>
                  <a:lnTo>
                    <a:pt x="67" y="14"/>
                  </a:lnTo>
                  <a:lnTo>
                    <a:pt x="66" y="12"/>
                  </a:lnTo>
                  <a:lnTo>
                    <a:pt x="71" y="11"/>
                  </a:lnTo>
                  <a:lnTo>
                    <a:pt x="73" y="9"/>
                  </a:lnTo>
                  <a:lnTo>
                    <a:pt x="74" y="3"/>
                  </a:lnTo>
                  <a:lnTo>
                    <a:pt x="75" y="2"/>
                  </a:lnTo>
                  <a:lnTo>
                    <a:pt x="78" y="0"/>
                  </a:lnTo>
                  <a:lnTo>
                    <a:pt x="79" y="2"/>
                  </a:lnTo>
                  <a:lnTo>
                    <a:pt x="82" y="7"/>
                  </a:lnTo>
                  <a:lnTo>
                    <a:pt x="84" y="11"/>
                  </a:lnTo>
                  <a:lnTo>
                    <a:pt x="85" y="18"/>
                  </a:lnTo>
                  <a:lnTo>
                    <a:pt x="87" y="21"/>
                  </a:lnTo>
                  <a:lnTo>
                    <a:pt x="91" y="26"/>
                  </a:lnTo>
                  <a:lnTo>
                    <a:pt x="91" y="27"/>
                  </a:lnTo>
                  <a:lnTo>
                    <a:pt x="89" y="37"/>
                  </a:lnTo>
                  <a:lnTo>
                    <a:pt x="88" y="39"/>
                  </a:lnTo>
                  <a:lnTo>
                    <a:pt x="90" y="44"/>
                  </a:lnTo>
                  <a:lnTo>
                    <a:pt x="94" y="50"/>
                  </a:lnTo>
                  <a:lnTo>
                    <a:pt x="95" y="54"/>
                  </a:lnTo>
                  <a:lnTo>
                    <a:pt x="97" y="60"/>
                  </a:lnTo>
                  <a:lnTo>
                    <a:pt x="100" y="74"/>
                  </a:lnTo>
                  <a:lnTo>
                    <a:pt x="101" y="75"/>
                  </a:lnTo>
                  <a:lnTo>
                    <a:pt x="107" y="75"/>
                  </a:lnTo>
                  <a:lnTo>
                    <a:pt x="108" y="75"/>
                  </a:lnTo>
                  <a:lnTo>
                    <a:pt x="109" y="76"/>
                  </a:lnTo>
                  <a:lnTo>
                    <a:pt x="110" y="77"/>
                  </a:lnTo>
                  <a:lnTo>
                    <a:pt x="109" y="81"/>
                  </a:lnTo>
                  <a:lnTo>
                    <a:pt x="106" y="90"/>
                  </a:lnTo>
                  <a:lnTo>
                    <a:pt x="104" y="92"/>
                  </a:lnTo>
                  <a:lnTo>
                    <a:pt x="96" y="95"/>
                  </a:lnTo>
                  <a:lnTo>
                    <a:pt x="92" y="98"/>
                  </a:lnTo>
                  <a:lnTo>
                    <a:pt x="91" y="99"/>
                  </a:lnTo>
                  <a:lnTo>
                    <a:pt x="92" y="105"/>
                  </a:lnTo>
                  <a:lnTo>
                    <a:pt x="89" y="109"/>
                  </a:lnTo>
                  <a:lnTo>
                    <a:pt x="89" y="113"/>
                  </a:lnTo>
                  <a:lnTo>
                    <a:pt x="90" y="116"/>
                  </a:lnTo>
                  <a:lnTo>
                    <a:pt x="92" y="119"/>
                  </a:lnTo>
                  <a:lnTo>
                    <a:pt x="92" y="120"/>
                  </a:lnTo>
                  <a:lnTo>
                    <a:pt x="91" y="123"/>
                  </a:lnTo>
                  <a:lnTo>
                    <a:pt x="90" y="125"/>
                  </a:lnTo>
                  <a:lnTo>
                    <a:pt x="90" y="128"/>
                  </a:lnTo>
                  <a:lnTo>
                    <a:pt x="94" y="131"/>
                  </a:lnTo>
                  <a:lnTo>
                    <a:pt x="94" y="133"/>
                  </a:lnTo>
                  <a:lnTo>
                    <a:pt x="92" y="135"/>
                  </a:lnTo>
                  <a:lnTo>
                    <a:pt x="91" y="135"/>
                  </a:lnTo>
                  <a:lnTo>
                    <a:pt x="86" y="135"/>
                  </a:lnTo>
                  <a:lnTo>
                    <a:pt x="84" y="141"/>
                  </a:lnTo>
                  <a:lnTo>
                    <a:pt x="82" y="147"/>
                  </a:lnTo>
                  <a:lnTo>
                    <a:pt x="78" y="151"/>
                  </a:lnTo>
                  <a:lnTo>
                    <a:pt x="76" y="154"/>
                  </a:lnTo>
                  <a:lnTo>
                    <a:pt x="71" y="166"/>
                  </a:lnTo>
                  <a:lnTo>
                    <a:pt x="73" y="176"/>
                  </a:lnTo>
                  <a:lnTo>
                    <a:pt x="73" y="181"/>
                  </a:lnTo>
                  <a:lnTo>
                    <a:pt x="72" y="182"/>
                  </a:lnTo>
                  <a:lnTo>
                    <a:pt x="69" y="184"/>
                  </a:lnTo>
                  <a:lnTo>
                    <a:pt x="68" y="186"/>
                  </a:lnTo>
                  <a:lnTo>
                    <a:pt x="65" y="195"/>
                  </a:lnTo>
                  <a:lnTo>
                    <a:pt x="64" y="201"/>
                  </a:lnTo>
                  <a:lnTo>
                    <a:pt x="66" y="206"/>
                  </a:lnTo>
                  <a:lnTo>
                    <a:pt x="68" y="213"/>
                  </a:lnTo>
                  <a:lnTo>
                    <a:pt x="73" y="233"/>
                  </a:lnTo>
                  <a:lnTo>
                    <a:pt x="73" y="238"/>
                  </a:lnTo>
                  <a:lnTo>
                    <a:pt x="73" y="241"/>
                  </a:lnTo>
                  <a:lnTo>
                    <a:pt x="67" y="253"/>
                  </a:lnTo>
                  <a:lnTo>
                    <a:pt x="65" y="258"/>
                  </a:lnTo>
                  <a:lnTo>
                    <a:pt x="65" y="261"/>
                  </a:lnTo>
                  <a:lnTo>
                    <a:pt x="66" y="268"/>
                  </a:lnTo>
                  <a:lnTo>
                    <a:pt x="66" y="271"/>
                  </a:lnTo>
                  <a:lnTo>
                    <a:pt x="58" y="279"/>
                  </a:lnTo>
                  <a:lnTo>
                    <a:pt x="57" y="281"/>
                  </a:lnTo>
                  <a:lnTo>
                    <a:pt x="56" y="289"/>
                  </a:lnTo>
                  <a:lnTo>
                    <a:pt x="56" y="297"/>
                  </a:lnTo>
                  <a:lnTo>
                    <a:pt x="58" y="305"/>
                  </a:lnTo>
                  <a:lnTo>
                    <a:pt x="60" y="312"/>
                  </a:lnTo>
                  <a:lnTo>
                    <a:pt x="59" y="313"/>
                  </a:lnTo>
                  <a:lnTo>
                    <a:pt x="53" y="317"/>
                  </a:lnTo>
                  <a:lnTo>
                    <a:pt x="53" y="319"/>
                  </a:lnTo>
                  <a:lnTo>
                    <a:pt x="52" y="321"/>
                  </a:lnTo>
                  <a:lnTo>
                    <a:pt x="49" y="339"/>
                  </a:lnTo>
                  <a:lnTo>
                    <a:pt x="47" y="343"/>
                  </a:lnTo>
                  <a:lnTo>
                    <a:pt x="47" y="346"/>
                  </a:lnTo>
                  <a:lnTo>
                    <a:pt x="47" y="360"/>
                  </a:lnTo>
                  <a:lnTo>
                    <a:pt x="49" y="367"/>
                  </a:lnTo>
                  <a:lnTo>
                    <a:pt x="49" y="370"/>
                  </a:lnTo>
                  <a:lnTo>
                    <a:pt x="46" y="373"/>
                  </a:lnTo>
                  <a:lnTo>
                    <a:pt x="44" y="374"/>
                  </a:lnTo>
                  <a:lnTo>
                    <a:pt x="44" y="376"/>
                  </a:lnTo>
                  <a:lnTo>
                    <a:pt x="44" y="386"/>
                  </a:lnTo>
                  <a:lnTo>
                    <a:pt x="45" y="387"/>
                  </a:lnTo>
                  <a:lnTo>
                    <a:pt x="49" y="388"/>
                  </a:lnTo>
                  <a:lnTo>
                    <a:pt x="49" y="393"/>
                  </a:lnTo>
                  <a:lnTo>
                    <a:pt x="48" y="405"/>
                  </a:lnTo>
                  <a:lnTo>
                    <a:pt x="49" y="410"/>
                  </a:lnTo>
                  <a:lnTo>
                    <a:pt x="51" y="411"/>
                  </a:lnTo>
                  <a:lnTo>
                    <a:pt x="55" y="412"/>
                  </a:lnTo>
                  <a:lnTo>
                    <a:pt x="57" y="414"/>
                  </a:lnTo>
                  <a:lnTo>
                    <a:pt x="57" y="415"/>
                  </a:lnTo>
                  <a:lnTo>
                    <a:pt x="56" y="417"/>
                  </a:lnTo>
                  <a:lnTo>
                    <a:pt x="54" y="418"/>
                  </a:lnTo>
                  <a:lnTo>
                    <a:pt x="50" y="418"/>
                  </a:lnTo>
                  <a:lnTo>
                    <a:pt x="45" y="419"/>
                  </a:lnTo>
                  <a:lnTo>
                    <a:pt x="46" y="421"/>
                  </a:lnTo>
                  <a:lnTo>
                    <a:pt x="50" y="423"/>
                  </a:lnTo>
                  <a:lnTo>
                    <a:pt x="53" y="426"/>
                  </a:lnTo>
                  <a:lnTo>
                    <a:pt x="53" y="428"/>
                  </a:lnTo>
                  <a:lnTo>
                    <a:pt x="49" y="435"/>
                  </a:lnTo>
                  <a:lnTo>
                    <a:pt x="48" y="444"/>
                  </a:lnTo>
                  <a:lnTo>
                    <a:pt x="49" y="452"/>
                  </a:lnTo>
                  <a:lnTo>
                    <a:pt x="48" y="460"/>
                  </a:lnTo>
                  <a:lnTo>
                    <a:pt x="47" y="464"/>
                  </a:lnTo>
                  <a:lnTo>
                    <a:pt x="45" y="466"/>
                  </a:lnTo>
                  <a:lnTo>
                    <a:pt x="42" y="467"/>
                  </a:lnTo>
                  <a:lnTo>
                    <a:pt x="40" y="469"/>
                  </a:lnTo>
                  <a:lnTo>
                    <a:pt x="39" y="476"/>
                  </a:lnTo>
                  <a:lnTo>
                    <a:pt x="41" y="481"/>
                  </a:lnTo>
                  <a:lnTo>
                    <a:pt x="41" y="483"/>
                  </a:lnTo>
                  <a:lnTo>
                    <a:pt x="39" y="494"/>
                  </a:lnTo>
                  <a:lnTo>
                    <a:pt x="37" y="496"/>
                  </a:lnTo>
                  <a:lnTo>
                    <a:pt x="27" y="505"/>
                  </a:lnTo>
                  <a:lnTo>
                    <a:pt x="26" y="508"/>
                  </a:lnTo>
                  <a:lnTo>
                    <a:pt x="26" y="512"/>
                  </a:lnTo>
                  <a:lnTo>
                    <a:pt x="27" y="524"/>
                  </a:lnTo>
                  <a:lnTo>
                    <a:pt x="30" y="534"/>
                  </a:lnTo>
                  <a:lnTo>
                    <a:pt x="31" y="534"/>
                  </a:lnTo>
                  <a:lnTo>
                    <a:pt x="37" y="532"/>
                  </a:lnTo>
                  <a:lnTo>
                    <a:pt x="41" y="531"/>
                  </a:lnTo>
                  <a:lnTo>
                    <a:pt x="42" y="533"/>
                  </a:lnTo>
                  <a:lnTo>
                    <a:pt x="43" y="554"/>
                  </a:lnTo>
                  <a:lnTo>
                    <a:pt x="48" y="559"/>
                  </a:lnTo>
                  <a:lnTo>
                    <a:pt x="52" y="560"/>
                  </a:lnTo>
                  <a:lnTo>
                    <a:pt x="60" y="559"/>
                  </a:lnTo>
                  <a:lnTo>
                    <a:pt x="76" y="561"/>
                  </a:lnTo>
                  <a:lnTo>
                    <a:pt x="81" y="562"/>
                  </a:lnTo>
                  <a:lnTo>
                    <a:pt x="89" y="566"/>
                  </a:lnTo>
                  <a:lnTo>
                    <a:pt x="91" y="567"/>
                  </a:lnTo>
                  <a:close/>
                  <a:moveTo>
                    <a:pt x="87" y="620"/>
                  </a:moveTo>
                  <a:lnTo>
                    <a:pt x="81" y="621"/>
                  </a:lnTo>
                  <a:lnTo>
                    <a:pt x="78" y="620"/>
                  </a:lnTo>
                  <a:lnTo>
                    <a:pt x="75" y="618"/>
                  </a:lnTo>
                  <a:lnTo>
                    <a:pt x="73" y="618"/>
                  </a:lnTo>
                  <a:lnTo>
                    <a:pt x="70" y="619"/>
                  </a:lnTo>
                  <a:lnTo>
                    <a:pt x="64" y="621"/>
                  </a:lnTo>
                  <a:lnTo>
                    <a:pt x="62" y="621"/>
                  </a:lnTo>
                  <a:lnTo>
                    <a:pt x="62" y="618"/>
                  </a:lnTo>
                  <a:lnTo>
                    <a:pt x="64" y="615"/>
                  </a:lnTo>
                  <a:lnTo>
                    <a:pt x="63" y="612"/>
                  </a:lnTo>
                  <a:lnTo>
                    <a:pt x="68" y="610"/>
                  </a:lnTo>
                  <a:lnTo>
                    <a:pt x="76" y="610"/>
                  </a:lnTo>
                  <a:lnTo>
                    <a:pt x="79" y="614"/>
                  </a:lnTo>
                  <a:lnTo>
                    <a:pt x="83" y="614"/>
                  </a:lnTo>
                  <a:lnTo>
                    <a:pt x="79" y="607"/>
                  </a:lnTo>
                  <a:lnTo>
                    <a:pt x="78" y="605"/>
                  </a:lnTo>
                  <a:lnTo>
                    <a:pt x="74" y="604"/>
                  </a:lnTo>
                  <a:lnTo>
                    <a:pt x="73" y="603"/>
                  </a:lnTo>
                  <a:lnTo>
                    <a:pt x="72" y="603"/>
                  </a:lnTo>
                  <a:lnTo>
                    <a:pt x="70" y="600"/>
                  </a:lnTo>
                  <a:lnTo>
                    <a:pt x="69" y="596"/>
                  </a:lnTo>
                  <a:lnTo>
                    <a:pt x="78" y="591"/>
                  </a:lnTo>
                  <a:lnTo>
                    <a:pt x="78" y="588"/>
                  </a:lnTo>
                  <a:lnTo>
                    <a:pt x="77" y="586"/>
                  </a:lnTo>
                  <a:lnTo>
                    <a:pt x="67" y="589"/>
                  </a:lnTo>
                  <a:lnTo>
                    <a:pt x="65" y="587"/>
                  </a:lnTo>
                  <a:lnTo>
                    <a:pt x="67" y="582"/>
                  </a:lnTo>
                  <a:lnTo>
                    <a:pt x="67" y="580"/>
                  </a:lnTo>
                  <a:lnTo>
                    <a:pt x="73" y="576"/>
                  </a:lnTo>
                  <a:lnTo>
                    <a:pt x="79" y="570"/>
                  </a:lnTo>
                  <a:lnTo>
                    <a:pt x="81" y="572"/>
                  </a:lnTo>
                  <a:lnTo>
                    <a:pt x="88" y="573"/>
                  </a:lnTo>
                  <a:lnTo>
                    <a:pt x="88" y="584"/>
                  </a:lnTo>
                  <a:lnTo>
                    <a:pt x="87" y="620"/>
                  </a:lnTo>
                  <a:close/>
                  <a:moveTo>
                    <a:pt x="31" y="579"/>
                  </a:moveTo>
                  <a:lnTo>
                    <a:pt x="29" y="578"/>
                  </a:lnTo>
                  <a:lnTo>
                    <a:pt x="29" y="570"/>
                  </a:lnTo>
                  <a:lnTo>
                    <a:pt x="24" y="570"/>
                  </a:lnTo>
                  <a:lnTo>
                    <a:pt x="24" y="567"/>
                  </a:lnTo>
                  <a:lnTo>
                    <a:pt x="25" y="564"/>
                  </a:lnTo>
                  <a:lnTo>
                    <a:pt x="30" y="564"/>
                  </a:lnTo>
                  <a:lnTo>
                    <a:pt x="33" y="562"/>
                  </a:lnTo>
                  <a:lnTo>
                    <a:pt x="34" y="564"/>
                  </a:lnTo>
                  <a:lnTo>
                    <a:pt x="34" y="571"/>
                  </a:lnTo>
                  <a:lnTo>
                    <a:pt x="32" y="574"/>
                  </a:lnTo>
                  <a:lnTo>
                    <a:pt x="31" y="579"/>
                  </a:lnTo>
                  <a:close/>
                  <a:moveTo>
                    <a:pt x="22" y="394"/>
                  </a:moveTo>
                  <a:lnTo>
                    <a:pt x="20" y="393"/>
                  </a:lnTo>
                  <a:lnTo>
                    <a:pt x="17" y="393"/>
                  </a:lnTo>
                  <a:lnTo>
                    <a:pt x="16" y="392"/>
                  </a:lnTo>
                  <a:lnTo>
                    <a:pt x="16" y="390"/>
                  </a:lnTo>
                  <a:lnTo>
                    <a:pt x="17" y="386"/>
                  </a:lnTo>
                  <a:lnTo>
                    <a:pt x="17" y="381"/>
                  </a:lnTo>
                  <a:lnTo>
                    <a:pt x="17" y="377"/>
                  </a:lnTo>
                  <a:lnTo>
                    <a:pt x="17" y="374"/>
                  </a:lnTo>
                  <a:lnTo>
                    <a:pt x="19" y="368"/>
                  </a:lnTo>
                  <a:lnTo>
                    <a:pt x="24" y="367"/>
                  </a:lnTo>
                  <a:lnTo>
                    <a:pt x="26" y="370"/>
                  </a:lnTo>
                  <a:lnTo>
                    <a:pt x="26" y="372"/>
                  </a:lnTo>
                  <a:lnTo>
                    <a:pt x="22" y="376"/>
                  </a:lnTo>
                  <a:lnTo>
                    <a:pt x="22" y="378"/>
                  </a:lnTo>
                  <a:lnTo>
                    <a:pt x="24" y="384"/>
                  </a:lnTo>
                  <a:lnTo>
                    <a:pt x="23" y="392"/>
                  </a:lnTo>
                  <a:lnTo>
                    <a:pt x="22" y="39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89" name="Freeform 101"/>
            <p:cNvSpPr>
              <a:spLocks/>
            </p:cNvSpPr>
            <p:nvPr/>
          </p:nvSpPr>
          <p:spPr bwMode="auto">
            <a:xfrm>
              <a:off x="5217483" y="5305425"/>
              <a:ext cx="312738" cy="217488"/>
            </a:xfrm>
            <a:custGeom>
              <a:avLst/>
              <a:gdLst/>
              <a:ahLst/>
              <a:cxnLst>
                <a:cxn ang="0">
                  <a:pos x="20" y="113"/>
                </a:cxn>
                <a:cxn ang="0">
                  <a:pos x="16" y="103"/>
                </a:cxn>
                <a:cxn ang="0">
                  <a:pos x="8" y="94"/>
                </a:cxn>
                <a:cxn ang="0">
                  <a:pos x="5" y="86"/>
                </a:cxn>
                <a:cxn ang="0">
                  <a:pos x="2" y="79"/>
                </a:cxn>
                <a:cxn ang="0">
                  <a:pos x="0" y="67"/>
                </a:cxn>
                <a:cxn ang="0">
                  <a:pos x="1" y="64"/>
                </a:cxn>
                <a:cxn ang="0">
                  <a:pos x="6" y="58"/>
                </a:cxn>
                <a:cxn ang="0">
                  <a:pos x="13" y="46"/>
                </a:cxn>
                <a:cxn ang="0">
                  <a:pos x="15" y="46"/>
                </a:cxn>
                <a:cxn ang="0">
                  <a:pos x="19" y="45"/>
                </a:cxn>
                <a:cxn ang="0">
                  <a:pos x="30" y="45"/>
                </a:cxn>
                <a:cxn ang="0">
                  <a:pos x="32" y="46"/>
                </a:cxn>
                <a:cxn ang="0">
                  <a:pos x="39" y="42"/>
                </a:cxn>
                <a:cxn ang="0">
                  <a:pos x="50" y="40"/>
                </a:cxn>
                <a:cxn ang="0">
                  <a:pos x="53" y="39"/>
                </a:cxn>
                <a:cxn ang="0">
                  <a:pos x="57" y="28"/>
                </a:cxn>
                <a:cxn ang="0">
                  <a:pos x="61" y="26"/>
                </a:cxn>
                <a:cxn ang="0">
                  <a:pos x="76" y="25"/>
                </a:cxn>
                <a:cxn ang="0">
                  <a:pos x="93" y="10"/>
                </a:cxn>
                <a:cxn ang="0">
                  <a:pos x="93" y="6"/>
                </a:cxn>
                <a:cxn ang="0">
                  <a:pos x="101" y="0"/>
                </a:cxn>
                <a:cxn ang="0">
                  <a:pos x="105" y="0"/>
                </a:cxn>
                <a:cxn ang="0">
                  <a:pos x="116" y="11"/>
                </a:cxn>
                <a:cxn ang="0">
                  <a:pos x="119" y="18"/>
                </a:cxn>
                <a:cxn ang="0">
                  <a:pos x="116" y="30"/>
                </a:cxn>
                <a:cxn ang="0">
                  <a:pos x="122" y="31"/>
                </a:cxn>
                <a:cxn ang="0">
                  <a:pos x="125" y="32"/>
                </a:cxn>
                <a:cxn ang="0">
                  <a:pos x="128" y="36"/>
                </a:cxn>
                <a:cxn ang="0">
                  <a:pos x="137" y="40"/>
                </a:cxn>
                <a:cxn ang="0">
                  <a:pos x="140" y="43"/>
                </a:cxn>
                <a:cxn ang="0">
                  <a:pos x="140" y="48"/>
                </a:cxn>
                <a:cxn ang="0">
                  <a:pos x="146" y="52"/>
                </a:cxn>
                <a:cxn ang="0">
                  <a:pos x="152" y="56"/>
                </a:cxn>
                <a:cxn ang="0">
                  <a:pos x="153" y="62"/>
                </a:cxn>
                <a:cxn ang="0">
                  <a:pos x="157" y="66"/>
                </a:cxn>
                <a:cxn ang="0">
                  <a:pos x="165" y="70"/>
                </a:cxn>
                <a:cxn ang="0">
                  <a:pos x="165" y="76"/>
                </a:cxn>
                <a:cxn ang="0">
                  <a:pos x="162" y="77"/>
                </a:cxn>
                <a:cxn ang="0">
                  <a:pos x="155" y="79"/>
                </a:cxn>
                <a:cxn ang="0">
                  <a:pos x="149" y="76"/>
                </a:cxn>
                <a:cxn ang="0">
                  <a:pos x="140" y="75"/>
                </a:cxn>
                <a:cxn ang="0">
                  <a:pos x="139" y="79"/>
                </a:cxn>
                <a:cxn ang="0">
                  <a:pos x="135" y="80"/>
                </a:cxn>
                <a:cxn ang="0">
                  <a:pos x="127" y="79"/>
                </a:cxn>
                <a:cxn ang="0">
                  <a:pos x="116" y="84"/>
                </a:cxn>
                <a:cxn ang="0">
                  <a:pos x="111" y="82"/>
                </a:cxn>
                <a:cxn ang="0">
                  <a:pos x="107" y="82"/>
                </a:cxn>
                <a:cxn ang="0">
                  <a:pos x="102" y="91"/>
                </a:cxn>
                <a:cxn ang="0">
                  <a:pos x="87" y="88"/>
                </a:cxn>
                <a:cxn ang="0">
                  <a:pos x="76" y="85"/>
                </a:cxn>
                <a:cxn ang="0">
                  <a:pos x="73" y="81"/>
                </a:cxn>
                <a:cxn ang="0">
                  <a:pos x="66" y="77"/>
                </a:cxn>
                <a:cxn ang="0">
                  <a:pos x="60" y="79"/>
                </a:cxn>
                <a:cxn ang="0">
                  <a:pos x="54" y="87"/>
                </a:cxn>
                <a:cxn ang="0">
                  <a:pos x="54" y="91"/>
                </a:cxn>
                <a:cxn ang="0">
                  <a:pos x="53" y="97"/>
                </a:cxn>
                <a:cxn ang="0">
                  <a:pos x="48" y="99"/>
                </a:cxn>
                <a:cxn ang="0">
                  <a:pos x="39" y="97"/>
                </a:cxn>
                <a:cxn ang="0">
                  <a:pos x="32" y="98"/>
                </a:cxn>
                <a:cxn ang="0">
                  <a:pos x="27" y="100"/>
                </a:cxn>
                <a:cxn ang="0">
                  <a:pos x="25" y="111"/>
                </a:cxn>
                <a:cxn ang="0">
                  <a:pos x="21" y="115"/>
                </a:cxn>
              </a:cxnLst>
              <a:rect l="0" t="0" r="r" b="b"/>
              <a:pathLst>
                <a:path w="165" h="115">
                  <a:moveTo>
                    <a:pt x="21" y="115"/>
                  </a:moveTo>
                  <a:lnTo>
                    <a:pt x="20" y="113"/>
                  </a:lnTo>
                  <a:lnTo>
                    <a:pt x="19" y="108"/>
                  </a:lnTo>
                  <a:lnTo>
                    <a:pt x="16" y="103"/>
                  </a:lnTo>
                  <a:lnTo>
                    <a:pt x="9" y="96"/>
                  </a:lnTo>
                  <a:lnTo>
                    <a:pt x="8" y="94"/>
                  </a:lnTo>
                  <a:lnTo>
                    <a:pt x="8" y="90"/>
                  </a:lnTo>
                  <a:lnTo>
                    <a:pt x="5" y="86"/>
                  </a:lnTo>
                  <a:lnTo>
                    <a:pt x="3" y="82"/>
                  </a:lnTo>
                  <a:lnTo>
                    <a:pt x="2" y="79"/>
                  </a:lnTo>
                  <a:lnTo>
                    <a:pt x="0" y="72"/>
                  </a:lnTo>
                  <a:lnTo>
                    <a:pt x="0" y="67"/>
                  </a:lnTo>
                  <a:lnTo>
                    <a:pt x="0" y="65"/>
                  </a:lnTo>
                  <a:lnTo>
                    <a:pt x="1" y="64"/>
                  </a:lnTo>
                  <a:lnTo>
                    <a:pt x="4" y="61"/>
                  </a:lnTo>
                  <a:lnTo>
                    <a:pt x="6" y="58"/>
                  </a:lnTo>
                  <a:lnTo>
                    <a:pt x="11" y="48"/>
                  </a:lnTo>
                  <a:lnTo>
                    <a:pt x="13" y="46"/>
                  </a:lnTo>
                  <a:lnTo>
                    <a:pt x="15" y="46"/>
                  </a:lnTo>
                  <a:lnTo>
                    <a:pt x="15" y="46"/>
                  </a:lnTo>
                  <a:lnTo>
                    <a:pt x="17" y="46"/>
                  </a:lnTo>
                  <a:lnTo>
                    <a:pt x="19" y="45"/>
                  </a:lnTo>
                  <a:lnTo>
                    <a:pt x="27" y="42"/>
                  </a:lnTo>
                  <a:lnTo>
                    <a:pt x="30" y="45"/>
                  </a:lnTo>
                  <a:lnTo>
                    <a:pt x="31" y="46"/>
                  </a:lnTo>
                  <a:lnTo>
                    <a:pt x="32" y="46"/>
                  </a:lnTo>
                  <a:lnTo>
                    <a:pt x="35" y="44"/>
                  </a:lnTo>
                  <a:lnTo>
                    <a:pt x="39" y="42"/>
                  </a:lnTo>
                  <a:lnTo>
                    <a:pt x="44" y="40"/>
                  </a:lnTo>
                  <a:lnTo>
                    <a:pt x="50" y="40"/>
                  </a:lnTo>
                  <a:lnTo>
                    <a:pt x="51" y="40"/>
                  </a:lnTo>
                  <a:lnTo>
                    <a:pt x="53" y="39"/>
                  </a:lnTo>
                  <a:lnTo>
                    <a:pt x="57" y="32"/>
                  </a:lnTo>
                  <a:lnTo>
                    <a:pt x="57" y="28"/>
                  </a:lnTo>
                  <a:lnTo>
                    <a:pt x="59" y="26"/>
                  </a:lnTo>
                  <a:lnTo>
                    <a:pt x="61" y="26"/>
                  </a:lnTo>
                  <a:lnTo>
                    <a:pt x="74" y="26"/>
                  </a:lnTo>
                  <a:lnTo>
                    <a:pt x="76" y="25"/>
                  </a:lnTo>
                  <a:lnTo>
                    <a:pt x="92" y="12"/>
                  </a:lnTo>
                  <a:lnTo>
                    <a:pt x="93" y="10"/>
                  </a:lnTo>
                  <a:lnTo>
                    <a:pt x="93" y="8"/>
                  </a:lnTo>
                  <a:lnTo>
                    <a:pt x="93" y="6"/>
                  </a:lnTo>
                  <a:lnTo>
                    <a:pt x="96" y="4"/>
                  </a:lnTo>
                  <a:lnTo>
                    <a:pt x="101" y="0"/>
                  </a:lnTo>
                  <a:lnTo>
                    <a:pt x="103" y="0"/>
                  </a:lnTo>
                  <a:lnTo>
                    <a:pt x="105" y="0"/>
                  </a:lnTo>
                  <a:lnTo>
                    <a:pt x="108" y="1"/>
                  </a:lnTo>
                  <a:lnTo>
                    <a:pt x="116" y="11"/>
                  </a:lnTo>
                  <a:lnTo>
                    <a:pt x="118" y="14"/>
                  </a:lnTo>
                  <a:lnTo>
                    <a:pt x="119" y="18"/>
                  </a:lnTo>
                  <a:lnTo>
                    <a:pt x="116" y="26"/>
                  </a:lnTo>
                  <a:lnTo>
                    <a:pt x="116" y="30"/>
                  </a:lnTo>
                  <a:lnTo>
                    <a:pt x="117" y="31"/>
                  </a:lnTo>
                  <a:lnTo>
                    <a:pt x="122" y="31"/>
                  </a:lnTo>
                  <a:lnTo>
                    <a:pt x="123" y="31"/>
                  </a:lnTo>
                  <a:lnTo>
                    <a:pt x="125" y="32"/>
                  </a:lnTo>
                  <a:lnTo>
                    <a:pt x="126" y="35"/>
                  </a:lnTo>
                  <a:lnTo>
                    <a:pt x="128" y="36"/>
                  </a:lnTo>
                  <a:lnTo>
                    <a:pt x="132" y="39"/>
                  </a:lnTo>
                  <a:lnTo>
                    <a:pt x="137" y="40"/>
                  </a:lnTo>
                  <a:lnTo>
                    <a:pt x="139" y="41"/>
                  </a:lnTo>
                  <a:lnTo>
                    <a:pt x="140" y="43"/>
                  </a:lnTo>
                  <a:lnTo>
                    <a:pt x="139" y="46"/>
                  </a:lnTo>
                  <a:lnTo>
                    <a:pt x="140" y="48"/>
                  </a:lnTo>
                  <a:lnTo>
                    <a:pt x="143" y="50"/>
                  </a:lnTo>
                  <a:lnTo>
                    <a:pt x="146" y="52"/>
                  </a:lnTo>
                  <a:lnTo>
                    <a:pt x="150" y="55"/>
                  </a:lnTo>
                  <a:lnTo>
                    <a:pt x="152" y="56"/>
                  </a:lnTo>
                  <a:lnTo>
                    <a:pt x="153" y="58"/>
                  </a:lnTo>
                  <a:lnTo>
                    <a:pt x="153" y="62"/>
                  </a:lnTo>
                  <a:lnTo>
                    <a:pt x="155" y="65"/>
                  </a:lnTo>
                  <a:lnTo>
                    <a:pt x="157" y="66"/>
                  </a:lnTo>
                  <a:lnTo>
                    <a:pt x="161" y="67"/>
                  </a:lnTo>
                  <a:lnTo>
                    <a:pt x="165" y="70"/>
                  </a:lnTo>
                  <a:lnTo>
                    <a:pt x="165" y="72"/>
                  </a:lnTo>
                  <a:lnTo>
                    <a:pt x="165" y="76"/>
                  </a:lnTo>
                  <a:lnTo>
                    <a:pt x="165" y="76"/>
                  </a:lnTo>
                  <a:lnTo>
                    <a:pt x="162" y="77"/>
                  </a:lnTo>
                  <a:lnTo>
                    <a:pt x="157" y="79"/>
                  </a:lnTo>
                  <a:lnTo>
                    <a:pt x="155" y="79"/>
                  </a:lnTo>
                  <a:lnTo>
                    <a:pt x="153" y="78"/>
                  </a:lnTo>
                  <a:lnTo>
                    <a:pt x="149" y="76"/>
                  </a:lnTo>
                  <a:lnTo>
                    <a:pt x="143" y="74"/>
                  </a:lnTo>
                  <a:lnTo>
                    <a:pt x="140" y="75"/>
                  </a:lnTo>
                  <a:lnTo>
                    <a:pt x="140" y="78"/>
                  </a:lnTo>
                  <a:lnTo>
                    <a:pt x="139" y="79"/>
                  </a:lnTo>
                  <a:lnTo>
                    <a:pt x="138" y="80"/>
                  </a:lnTo>
                  <a:lnTo>
                    <a:pt x="135" y="80"/>
                  </a:lnTo>
                  <a:lnTo>
                    <a:pt x="130" y="79"/>
                  </a:lnTo>
                  <a:lnTo>
                    <a:pt x="127" y="79"/>
                  </a:lnTo>
                  <a:lnTo>
                    <a:pt x="122" y="81"/>
                  </a:lnTo>
                  <a:lnTo>
                    <a:pt x="116" y="84"/>
                  </a:lnTo>
                  <a:lnTo>
                    <a:pt x="114" y="84"/>
                  </a:lnTo>
                  <a:lnTo>
                    <a:pt x="111" y="82"/>
                  </a:lnTo>
                  <a:lnTo>
                    <a:pt x="109" y="81"/>
                  </a:lnTo>
                  <a:lnTo>
                    <a:pt x="107" y="82"/>
                  </a:lnTo>
                  <a:lnTo>
                    <a:pt x="103" y="90"/>
                  </a:lnTo>
                  <a:lnTo>
                    <a:pt x="102" y="91"/>
                  </a:lnTo>
                  <a:lnTo>
                    <a:pt x="99" y="91"/>
                  </a:lnTo>
                  <a:lnTo>
                    <a:pt x="87" y="88"/>
                  </a:lnTo>
                  <a:lnTo>
                    <a:pt x="79" y="87"/>
                  </a:lnTo>
                  <a:lnTo>
                    <a:pt x="76" y="85"/>
                  </a:lnTo>
                  <a:lnTo>
                    <a:pt x="75" y="84"/>
                  </a:lnTo>
                  <a:lnTo>
                    <a:pt x="73" y="81"/>
                  </a:lnTo>
                  <a:lnTo>
                    <a:pt x="69" y="78"/>
                  </a:lnTo>
                  <a:lnTo>
                    <a:pt x="66" y="77"/>
                  </a:lnTo>
                  <a:lnTo>
                    <a:pt x="63" y="78"/>
                  </a:lnTo>
                  <a:lnTo>
                    <a:pt x="60" y="79"/>
                  </a:lnTo>
                  <a:lnTo>
                    <a:pt x="59" y="81"/>
                  </a:lnTo>
                  <a:lnTo>
                    <a:pt x="54" y="87"/>
                  </a:lnTo>
                  <a:lnTo>
                    <a:pt x="53" y="89"/>
                  </a:lnTo>
                  <a:lnTo>
                    <a:pt x="54" y="91"/>
                  </a:lnTo>
                  <a:lnTo>
                    <a:pt x="54" y="93"/>
                  </a:lnTo>
                  <a:lnTo>
                    <a:pt x="53" y="97"/>
                  </a:lnTo>
                  <a:lnTo>
                    <a:pt x="53" y="97"/>
                  </a:lnTo>
                  <a:lnTo>
                    <a:pt x="48" y="99"/>
                  </a:lnTo>
                  <a:lnTo>
                    <a:pt x="43" y="98"/>
                  </a:lnTo>
                  <a:lnTo>
                    <a:pt x="39" y="97"/>
                  </a:lnTo>
                  <a:lnTo>
                    <a:pt x="37" y="97"/>
                  </a:lnTo>
                  <a:lnTo>
                    <a:pt x="32" y="98"/>
                  </a:lnTo>
                  <a:lnTo>
                    <a:pt x="29" y="99"/>
                  </a:lnTo>
                  <a:lnTo>
                    <a:pt x="27" y="100"/>
                  </a:lnTo>
                  <a:lnTo>
                    <a:pt x="26" y="108"/>
                  </a:lnTo>
                  <a:lnTo>
                    <a:pt x="25" y="111"/>
                  </a:lnTo>
                  <a:lnTo>
                    <a:pt x="23" y="114"/>
                  </a:lnTo>
                  <a:lnTo>
                    <a:pt x="21" y="11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0" name="Freeform 102"/>
            <p:cNvSpPr>
              <a:spLocks/>
            </p:cNvSpPr>
            <p:nvPr/>
          </p:nvSpPr>
          <p:spPr bwMode="auto">
            <a:xfrm>
              <a:off x="5720723" y="4711703"/>
              <a:ext cx="106362" cy="119063"/>
            </a:xfrm>
            <a:custGeom>
              <a:avLst/>
              <a:gdLst/>
              <a:ahLst/>
              <a:cxnLst>
                <a:cxn ang="0">
                  <a:pos x="1" y="60"/>
                </a:cxn>
                <a:cxn ang="0">
                  <a:pos x="2" y="58"/>
                </a:cxn>
                <a:cxn ang="0">
                  <a:pos x="1" y="57"/>
                </a:cxn>
                <a:cxn ang="0">
                  <a:pos x="0" y="57"/>
                </a:cxn>
                <a:cxn ang="0">
                  <a:pos x="1" y="55"/>
                </a:cxn>
                <a:cxn ang="0">
                  <a:pos x="2" y="49"/>
                </a:cxn>
                <a:cxn ang="0">
                  <a:pos x="2" y="44"/>
                </a:cxn>
                <a:cxn ang="0">
                  <a:pos x="5" y="37"/>
                </a:cxn>
                <a:cxn ang="0">
                  <a:pos x="7" y="31"/>
                </a:cxn>
                <a:cxn ang="0">
                  <a:pos x="7" y="28"/>
                </a:cxn>
                <a:cxn ang="0">
                  <a:pos x="8" y="26"/>
                </a:cxn>
                <a:cxn ang="0">
                  <a:pos x="8" y="21"/>
                </a:cxn>
                <a:cxn ang="0">
                  <a:pos x="8" y="15"/>
                </a:cxn>
                <a:cxn ang="0">
                  <a:pos x="9" y="14"/>
                </a:cxn>
                <a:cxn ang="0">
                  <a:pos x="9" y="12"/>
                </a:cxn>
                <a:cxn ang="0">
                  <a:pos x="8" y="9"/>
                </a:cxn>
                <a:cxn ang="0">
                  <a:pos x="9" y="8"/>
                </a:cxn>
                <a:cxn ang="0">
                  <a:pos x="10" y="8"/>
                </a:cxn>
                <a:cxn ang="0">
                  <a:pos x="20" y="15"/>
                </a:cxn>
                <a:cxn ang="0">
                  <a:pos x="23" y="16"/>
                </a:cxn>
                <a:cxn ang="0">
                  <a:pos x="24" y="16"/>
                </a:cxn>
                <a:cxn ang="0">
                  <a:pos x="31" y="11"/>
                </a:cxn>
                <a:cxn ang="0">
                  <a:pos x="48" y="1"/>
                </a:cxn>
                <a:cxn ang="0">
                  <a:pos x="49" y="0"/>
                </a:cxn>
                <a:cxn ang="0">
                  <a:pos x="54" y="12"/>
                </a:cxn>
                <a:cxn ang="0">
                  <a:pos x="56" y="16"/>
                </a:cxn>
                <a:cxn ang="0">
                  <a:pos x="56" y="17"/>
                </a:cxn>
                <a:cxn ang="0">
                  <a:pos x="53" y="20"/>
                </a:cxn>
                <a:cxn ang="0">
                  <a:pos x="52" y="21"/>
                </a:cxn>
                <a:cxn ang="0">
                  <a:pos x="46" y="23"/>
                </a:cxn>
                <a:cxn ang="0">
                  <a:pos x="31" y="27"/>
                </a:cxn>
                <a:cxn ang="0">
                  <a:pos x="28" y="29"/>
                </a:cxn>
                <a:cxn ang="0">
                  <a:pos x="34" y="37"/>
                </a:cxn>
                <a:cxn ang="0">
                  <a:pos x="38" y="43"/>
                </a:cxn>
                <a:cxn ang="0">
                  <a:pos x="34" y="48"/>
                </a:cxn>
                <a:cxn ang="0">
                  <a:pos x="31" y="51"/>
                </a:cxn>
                <a:cxn ang="0">
                  <a:pos x="30" y="51"/>
                </a:cxn>
                <a:cxn ang="0">
                  <a:pos x="23" y="53"/>
                </a:cxn>
                <a:cxn ang="0">
                  <a:pos x="20" y="57"/>
                </a:cxn>
                <a:cxn ang="0">
                  <a:pos x="14" y="63"/>
                </a:cxn>
                <a:cxn ang="0">
                  <a:pos x="2" y="61"/>
                </a:cxn>
                <a:cxn ang="0">
                  <a:pos x="1" y="60"/>
                </a:cxn>
              </a:cxnLst>
              <a:rect l="0" t="0" r="r" b="b"/>
              <a:pathLst>
                <a:path w="56" h="63">
                  <a:moveTo>
                    <a:pt x="1" y="60"/>
                  </a:moveTo>
                  <a:lnTo>
                    <a:pt x="2" y="58"/>
                  </a:lnTo>
                  <a:lnTo>
                    <a:pt x="1" y="57"/>
                  </a:lnTo>
                  <a:lnTo>
                    <a:pt x="0" y="57"/>
                  </a:lnTo>
                  <a:lnTo>
                    <a:pt x="1" y="55"/>
                  </a:lnTo>
                  <a:lnTo>
                    <a:pt x="2" y="49"/>
                  </a:lnTo>
                  <a:lnTo>
                    <a:pt x="2" y="44"/>
                  </a:lnTo>
                  <a:lnTo>
                    <a:pt x="5" y="37"/>
                  </a:lnTo>
                  <a:lnTo>
                    <a:pt x="7" y="31"/>
                  </a:lnTo>
                  <a:lnTo>
                    <a:pt x="7" y="28"/>
                  </a:lnTo>
                  <a:lnTo>
                    <a:pt x="8" y="26"/>
                  </a:lnTo>
                  <a:lnTo>
                    <a:pt x="8" y="21"/>
                  </a:lnTo>
                  <a:lnTo>
                    <a:pt x="8" y="15"/>
                  </a:lnTo>
                  <a:lnTo>
                    <a:pt x="9" y="14"/>
                  </a:lnTo>
                  <a:lnTo>
                    <a:pt x="9" y="12"/>
                  </a:lnTo>
                  <a:lnTo>
                    <a:pt x="8" y="9"/>
                  </a:lnTo>
                  <a:lnTo>
                    <a:pt x="9" y="8"/>
                  </a:lnTo>
                  <a:lnTo>
                    <a:pt x="10" y="8"/>
                  </a:lnTo>
                  <a:lnTo>
                    <a:pt x="20" y="15"/>
                  </a:lnTo>
                  <a:lnTo>
                    <a:pt x="23" y="16"/>
                  </a:lnTo>
                  <a:lnTo>
                    <a:pt x="24" y="16"/>
                  </a:lnTo>
                  <a:lnTo>
                    <a:pt x="31" y="11"/>
                  </a:lnTo>
                  <a:lnTo>
                    <a:pt x="48" y="1"/>
                  </a:lnTo>
                  <a:lnTo>
                    <a:pt x="49" y="0"/>
                  </a:lnTo>
                  <a:lnTo>
                    <a:pt x="54" y="12"/>
                  </a:lnTo>
                  <a:lnTo>
                    <a:pt x="56" y="16"/>
                  </a:lnTo>
                  <a:lnTo>
                    <a:pt x="56" y="17"/>
                  </a:lnTo>
                  <a:lnTo>
                    <a:pt x="53" y="20"/>
                  </a:lnTo>
                  <a:lnTo>
                    <a:pt x="52" y="21"/>
                  </a:lnTo>
                  <a:lnTo>
                    <a:pt x="46" y="23"/>
                  </a:lnTo>
                  <a:lnTo>
                    <a:pt x="31" y="27"/>
                  </a:lnTo>
                  <a:lnTo>
                    <a:pt x="28" y="29"/>
                  </a:lnTo>
                  <a:lnTo>
                    <a:pt x="34" y="37"/>
                  </a:lnTo>
                  <a:lnTo>
                    <a:pt x="38" y="43"/>
                  </a:lnTo>
                  <a:lnTo>
                    <a:pt x="34" y="48"/>
                  </a:lnTo>
                  <a:lnTo>
                    <a:pt x="31" y="51"/>
                  </a:lnTo>
                  <a:lnTo>
                    <a:pt x="30" y="51"/>
                  </a:lnTo>
                  <a:lnTo>
                    <a:pt x="23" y="53"/>
                  </a:lnTo>
                  <a:lnTo>
                    <a:pt x="20" y="57"/>
                  </a:lnTo>
                  <a:lnTo>
                    <a:pt x="14" y="63"/>
                  </a:lnTo>
                  <a:lnTo>
                    <a:pt x="2" y="61"/>
                  </a:lnTo>
                  <a:lnTo>
                    <a:pt x="1" y="6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1" name="Freeform 103"/>
            <p:cNvSpPr>
              <a:spLocks noEditPoints="1"/>
            </p:cNvSpPr>
            <p:nvPr/>
          </p:nvSpPr>
          <p:spPr bwMode="auto">
            <a:xfrm>
              <a:off x="3060073" y="6127751"/>
              <a:ext cx="487362" cy="1073150"/>
            </a:xfrm>
            <a:custGeom>
              <a:avLst/>
              <a:gdLst/>
              <a:ahLst/>
              <a:cxnLst>
                <a:cxn ang="0">
                  <a:pos x="62" y="524"/>
                </a:cxn>
                <a:cxn ang="0">
                  <a:pos x="73" y="534"/>
                </a:cxn>
                <a:cxn ang="0">
                  <a:pos x="95" y="555"/>
                </a:cxn>
                <a:cxn ang="0">
                  <a:pos x="102" y="561"/>
                </a:cxn>
                <a:cxn ang="0">
                  <a:pos x="71" y="559"/>
                </a:cxn>
                <a:cxn ang="0">
                  <a:pos x="55" y="502"/>
                </a:cxn>
                <a:cxn ang="0">
                  <a:pos x="16" y="473"/>
                </a:cxn>
                <a:cxn ang="0">
                  <a:pos x="0" y="452"/>
                </a:cxn>
                <a:cxn ang="0">
                  <a:pos x="15" y="421"/>
                </a:cxn>
                <a:cxn ang="0">
                  <a:pos x="22" y="400"/>
                </a:cxn>
                <a:cxn ang="0">
                  <a:pos x="24" y="363"/>
                </a:cxn>
                <a:cxn ang="0">
                  <a:pos x="31" y="355"/>
                </a:cxn>
                <a:cxn ang="0">
                  <a:pos x="23" y="333"/>
                </a:cxn>
                <a:cxn ang="0">
                  <a:pos x="20" y="313"/>
                </a:cxn>
                <a:cxn ang="0">
                  <a:pos x="23" y="279"/>
                </a:cxn>
                <a:cxn ang="0">
                  <a:pos x="32" y="245"/>
                </a:cxn>
                <a:cxn ang="0">
                  <a:pos x="40" y="208"/>
                </a:cxn>
                <a:cxn ang="0">
                  <a:pos x="47" y="173"/>
                </a:cxn>
                <a:cxn ang="0">
                  <a:pos x="43" y="124"/>
                </a:cxn>
                <a:cxn ang="0">
                  <a:pos x="52" y="91"/>
                </a:cxn>
                <a:cxn ang="0">
                  <a:pos x="68" y="73"/>
                </a:cxn>
                <a:cxn ang="0">
                  <a:pos x="66" y="59"/>
                </a:cxn>
                <a:cxn ang="0">
                  <a:pos x="66" y="38"/>
                </a:cxn>
                <a:cxn ang="0">
                  <a:pos x="83" y="16"/>
                </a:cxn>
                <a:cxn ang="0">
                  <a:pos x="98" y="2"/>
                </a:cxn>
                <a:cxn ang="0">
                  <a:pos x="117" y="6"/>
                </a:cxn>
                <a:cxn ang="0">
                  <a:pos x="141" y="3"/>
                </a:cxn>
                <a:cxn ang="0">
                  <a:pos x="165" y="29"/>
                </a:cxn>
                <a:cxn ang="0">
                  <a:pos x="203" y="48"/>
                </a:cxn>
                <a:cxn ang="0">
                  <a:pos x="197" y="69"/>
                </a:cxn>
                <a:cxn ang="0">
                  <a:pos x="202" y="75"/>
                </a:cxn>
                <a:cxn ang="0">
                  <a:pos x="223" y="75"/>
                </a:cxn>
                <a:cxn ang="0">
                  <a:pos x="241" y="65"/>
                </a:cxn>
                <a:cxn ang="0">
                  <a:pos x="256" y="61"/>
                </a:cxn>
                <a:cxn ang="0">
                  <a:pos x="230" y="93"/>
                </a:cxn>
                <a:cxn ang="0">
                  <a:pos x="202" y="128"/>
                </a:cxn>
                <a:cxn ang="0">
                  <a:pos x="196" y="166"/>
                </a:cxn>
                <a:cxn ang="0">
                  <a:pos x="193" y="184"/>
                </a:cxn>
                <a:cxn ang="0">
                  <a:pos x="210" y="199"/>
                </a:cxn>
                <a:cxn ang="0">
                  <a:pos x="212" y="215"/>
                </a:cxn>
                <a:cxn ang="0">
                  <a:pos x="206" y="239"/>
                </a:cxn>
                <a:cxn ang="0">
                  <a:pos x="170" y="256"/>
                </a:cxn>
                <a:cxn ang="0">
                  <a:pos x="144" y="262"/>
                </a:cxn>
                <a:cxn ang="0">
                  <a:pos x="142" y="280"/>
                </a:cxn>
                <a:cxn ang="0">
                  <a:pos x="129" y="294"/>
                </a:cxn>
                <a:cxn ang="0">
                  <a:pos x="108" y="295"/>
                </a:cxn>
                <a:cxn ang="0">
                  <a:pos x="119" y="316"/>
                </a:cxn>
                <a:cxn ang="0">
                  <a:pos x="128" y="320"/>
                </a:cxn>
                <a:cxn ang="0">
                  <a:pos x="119" y="318"/>
                </a:cxn>
                <a:cxn ang="0">
                  <a:pos x="115" y="325"/>
                </a:cxn>
                <a:cxn ang="0">
                  <a:pos x="105" y="339"/>
                </a:cxn>
                <a:cxn ang="0">
                  <a:pos x="101" y="360"/>
                </a:cxn>
                <a:cxn ang="0">
                  <a:pos x="77" y="378"/>
                </a:cxn>
                <a:cxn ang="0">
                  <a:pos x="92" y="400"/>
                </a:cxn>
                <a:cxn ang="0">
                  <a:pos x="96" y="419"/>
                </a:cxn>
                <a:cxn ang="0">
                  <a:pos x="75" y="444"/>
                </a:cxn>
                <a:cxn ang="0">
                  <a:pos x="59" y="464"/>
                </a:cxn>
                <a:cxn ang="0">
                  <a:pos x="64" y="503"/>
                </a:cxn>
              </a:cxnLst>
              <a:rect l="0" t="0" r="r" b="b"/>
              <a:pathLst>
                <a:path w="256" h="564">
                  <a:moveTo>
                    <a:pt x="62" y="524"/>
                  </a:moveTo>
                  <a:lnTo>
                    <a:pt x="62" y="513"/>
                  </a:lnTo>
                  <a:lnTo>
                    <a:pt x="66" y="516"/>
                  </a:lnTo>
                  <a:lnTo>
                    <a:pt x="67" y="517"/>
                  </a:lnTo>
                  <a:lnTo>
                    <a:pt x="65" y="520"/>
                  </a:lnTo>
                  <a:lnTo>
                    <a:pt x="62" y="524"/>
                  </a:lnTo>
                  <a:close/>
                  <a:moveTo>
                    <a:pt x="62" y="524"/>
                  </a:moveTo>
                  <a:lnTo>
                    <a:pt x="63" y="526"/>
                  </a:lnTo>
                  <a:lnTo>
                    <a:pt x="63" y="526"/>
                  </a:lnTo>
                  <a:lnTo>
                    <a:pt x="67" y="526"/>
                  </a:lnTo>
                  <a:lnTo>
                    <a:pt x="69" y="527"/>
                  </a:lnTo>
                  <a:lnTo>
                    <a:pt x="73" y="534"/>
                  </a:lnTo>
                  <a:lnTo>
                    <a:pt x="78" y="540"/>
                  </a:lnTo>
                  <a:lnTo>
                    <a:pt x="84" y="548"/>
                  </a:lnTo>
                  <a:lnTo>
                    <a:pt x="87" y="550"/>
                  </a:lnTo>
                  <a:lnTo>
                    <a:pt x="91" y="554"/>
                  </a:lnTo>
                  <a:lnTo>
                    <a:pt x="92" y="555"/>
                  </a:lnTo>
                  <a:lnTo>
                    <a:pt x="95" y="555"/>
                  </a:lnTo>
                  <a:lnTo>
                    <a:pt x="98" y="556"/>
                  </a:lnTo>
                  <a:lnTo>
                    <a:pt x="105" y="556"/>
                  </a:lnTo>
                  <a:lnTo>
                    <a:pt x="106" y="556"/>
                  </a:lnTo>
                  <a:lnTo>
                    <a:pt x="106" y="559"/>
                  </a:lnTo>
                  <a:lnTo>
                    <a:pt x="105" y="561"/>
                  </a:lnTo>
                  <a:lnTo>
                    <a:pt x="102" y="561"/>
                  </a:lnTo>
                  <a:lnTo>
                    <a:pt x="95" y="562"/>
                  </a:lnTo>
                  <a:lnTo>
                    <a:pt x="90" y="564"/>
                  </a:lnTo>
                  <a:lnTo>
                    <a:pt x="89" y="564"/>
                  </a:lnTo>
                  <a:lnTo>
                    <a:pt x="81" y="561"/>
                  </a:lnTo>
                  <a:lnTo>
                    <a:pt x="77" y="560"/>
                  </a:lnTo>
                  <a:lnTo>
                    <a:pt x="71" y="559"/>
                  </a:lnTo>
                  <a:lnTo>
                    <a:pt x="66" y="559"/>
                  </a:lnTo>
                  <a:lnTo>
                    <a:pt x="61" y="560"/>
                  </a:lnTo>
                  <a:lnTo>
                    <a:pt x="62" y="524"/>
                  </a:lnTo>
                  <a:close/>
                  <a:moveTo>
                    <a:pt x="65" y="507"/>
                  </a:moveTo>
                  <a:lnTo>
                    <a:pt x="63" y="506"/>
                  </a:lnTo>
                  <a:lnTo>
                    <a:pt x="55" y="502"/>
                  </a:lnTo>
                  <a:lnTo>
                    <a:pt x="50" y="501"/>
                  </a:lnTo>
                  <a:lnTo>
                    <a:pt x="34" y="499"/>
                  </a:lnTo>
                  <a:lnTo>
                    <a:pt x="26" y="500"/>
                  </a:lnTo>
                  <a:lnTo>
                    <a:pt x="22" y="499"/>
                  </a:lnTo>
                  <a:lnTo>
                    <a:pt x="17" y="494"/>
                  </a:lnTo>
                  <a:lnTo>
                    <a:pt x="16" y="473"/>
                  </a:lnTo>
                  <a:lnTo>
                    <a:pt x="15" y="471"/>
                  </a:lnTo>
                  <a:lnTo>
                    <a:pt x="11" y="472"/>
                  </a:lnTo>
                  <a:lnTo>
                    <a:pt x="5" y="474"/>
                  </a:lnTo>
                  <a:lnTo>
                    <a:pt x="4" y="474"/>
                  </a:lnTo>
                  <a:lnTo>
                    <a:pt x="1" y="464"/>
                  </a:lnTo>
                  <a:lnTo>
                    <a:pt x="0" y="452"/>
                  </a:lnTo>
                  <a:lnTo>
                    <a:pt x="0" y="448"/>
                  </a:lnTo>
                  <a:lnTo>
                    <a:pt x="1" y="445"/>
                  </a:lnTo>
                  <a:lnTo>
                    <a:pt x="11" y="436"/>
                  </a:lnTo>
                  <a:lnTo>
                    <a:pt x="13" y="434"/>
                  </a:lnTo>
                  <a:lnTo>
                    <a:pt x="15" y="423"/>
                  </a:lnTo>
                  <a:lnTo>
                    <a:pt x="15" y="421"/>
                  </a:lnTo>
                  <a:lnTo>
                    <a:pt x="13" y="416"/>
                  </a:lnTo>
                  <a:lnTo>
                    <a:pt x="14" y="409"/>
                  </a:lnTo>
                  <a:lnTo>
                    <a:pt x="16" y="407"/>
                  </a:lnTo>
                  <a:lnTo>
                    <a:pt x="19" y="406"/>
                  </a:lnTo>
                  <a:lnTo>
                    <a:pt x="21" y="404"/>
                  </a:lnTo>
                  <a:lnTo>
                    <a:pt x="22" y="400"/>
                  </a:lnTo>
                  <a:lnTo>
                    <a:pt x="23" y="392"/>
                  </a:lnTo>
                  <a:lnTo>
                    <a:pt x="22" y="384"/>
                  </a:lnTo>
                  <a:lnTo>
                    <a:pt x="23" y="375"/>
                  </a:lnTo>
                  <a:lnTo>
                    <a:pt x="27" y="368"/>
                  </a:lnTo>
                  <a:lnTo>
                    <a:pt x="27" y="366"/>
                  </a:lnTo>
                  <a:lnTo>
                    <a:pt x="24" y="363"/>
                  </a:lnTo>
                  <a:lnTo>
                    <a:pt x="20" y="361"/>
                  </a:lnTo>
                  <a:lnTo>
                    <a:pt x="19" y="359"/>
                  </a:lnTo>
                  <a:lnTo>
                    <a:pt x="24" y="358"/>
                  </a:lnTo>
                  <a:lnTo>
                    <a:pt x="28" y="358"/>
                  </a:lnTo>
                  <a:lnTo>
                    <a:pt x="30" y="357"/>
                  </a:lnTo>
                  <a:lnTo>
                    <a:pt x="31" y="355"/>
                  </a:lnTo>
                  <a:lnTo>
                    <a:pt x="31" y="354"/>
                  </a:lnTo>
                  <a:lnTo>
                    <a:pt x="29" y="352"/>
                  </a:lnTo>
                  <a:lnTo>
                    <a:pt x="25" y="351"/>
                  </a:lnTo>
                  <a:lnTo>
                    <a:pt x="23" y="350"/>
                  </a:lnTo>
                  <a:lnTo>
                    <a:pt x="22" y="345"/>
                  </a:lnTo>
                  <a:lnTo>
                    <a:pt x="23" y="333"/>
                  </a:lnTo>
                  <a:lnTo>
                    <a:pt x="23" y="328"/>
                  </a:lnTo>
                  <a:lnTo>
                    <a:pt x="19" y="327"/>
                  </a:lnTo>
                  <a:lnTo>
                    <a:pt x="18" y="326"/>
                  </a:lnTo>
                  <a:lnTo>
                    <a:pt x="18" y="316"/>
                  </a:lnTo>
                  <a:lnTo>
                    <a:pt x="18" y="314"/>
                  </a:lnTo>
                  <a:lnTo>
                    <a:pt x="20" y="313"/>
                  </a:lnTo>
                  <a:lnTo>
                    <a:pt x="23" y="310"/>
                  </a:lnTo>
                  <a:lnTo>
                    <a:pt x="23" y="307"/>
                  </a:lnTo>
                  <a:lnTo>
                    <a:pt x="21" y="300"/>
                  </a:lnTo>
                  <a:lnTo>
                    <a:pt x="21" y="286"/>
                  </a:lnTo>
                  <a:lnTo>
                    <a:pt x="21" y="283"/>
                  </a:lnTo>
                  <a:lnTo>
                    <a:pt x="23" y="279"/>
                  </a:lnTo>
                  <a:lnTo>
                    <a:pt x="26" y="261"/>
                  </a:lnTo>
                  <a:lnTo>
                    <a:pt x="27" y="259"/>
                  </a:lnTo>
                  <a:lnTo>
                    <a:pt x="27" y="257"/>
                  </a:lnTo>
                  <a:lnTo>
                    <a:pt x="33" y="253"/>
                  </a:lnTo>
                  <a:lnTo>
                    <a:pt x="34" y="252"/>
                  </a:lnTo>
                  <a:lnTo>
                    <a:pt x="32" y="245"/>
                  </a:lnTo>
                  <a:lnTo>
                    <a:pt x="30" y="237"/>
                  </a:lnTo>
                  <a:lnTo>
                    <a:pt x="30" y="229"/>
                  </a:lnTo>
                  <a:lnTo>
                    <a:pt x="31" y="221"/>
                  </a:lnTo>
                  <a:lnTo>
                    <a:pt x="32" y="219"/>
                  </a:lnTo>
                  <a:lnTo>
                    <a:pt x="40" y="211"/>
                  </a:lnTo>
                  <a:lnTo>
                    <a:pt x="40" y="208"/>
                  </a:lnTo>
                  <a:lnTo>
                    <a:pt x="39" y="201"/>
                  </a:lnTo>
                  <a:lnTo>
                    <a:pt x="39" y="198"/>
                  </a:lnTo>
                  <a:lnTo>
                    <a:pt x="41" y="193"/>
                  </a:lnTo>
                  <a:lnTo>
                    <a:pt x="47" y="181"/>
                  </a:lnTo>
                  <a:lnTo>
                    <a:pt x="47" y="178"/>
                  </a:lnTo>
                  <a:lnTo>
                    <a:pt x="47" y="173"/>
                  </a:lnTo>
                  <a:lnTo>
                    <a:pt x="42" y="153"/>
                  </a:lnTo>
                  <a:lnTo>
                    <a:pt x="40" y="146"/>
                  </a:lnTo>
                  <a:lnTo>
                    <a:pt x="38" y="141"/>
                  </a:lnTo>
                  <a:lnTo>
                    <a:pt x="39" y="135"/>
                  </a:lnTo>
                  <a:lnTo>
                    <a:pt x="42" y="126"/>
                  </a:lnTo>
                  <a:lnTo>
                    <a:pt x="43" y="124"/>
                  </a:lnTo>
                  <a:lnTo>
                    <a:pt x="46" y="122"/>
                  </a:lnTo>
                  <a:lnTo>
                    <a:pt x="47" y="121"/>
                  </a:lnTo>
                  <a:lnTo>
                    <a:pt x="47" y="116"/>
                  </a:lnTo>
                  <a:lnTo>
                    <a:pt x="45" y="106"/>
                  </a:lnTo>
                  <a:lnTo>
                    <a:pt x="50" y="94"/>
                  </a:lnTo>
                  <a:lnTo>
                    <a:pt x="52" y="91"/>
                  </a:lnTo>
                  <a:lnTo>
                    <a:pt x="56" y="87"/>
                  </a:lnTo>
                  <a:lnTo>
                    <a:pt x="58" y="81"/>
                  </a:lnTo>
                  <a:lnTo>
                    <a:pt x="60" y="75"/>
                  </a:lnTo>
                  <a:lnTo>
                    <a:pt x="65" y="75"/>
                  </a:lnTo>
                  <a:lnTo>
                    <a:pt x="66" y="75"/>
                  </a:lnTo>
                  <a:lnTo>
                    <a:pt x="68" y="73"/>
                  </a:lnTo>
                  <a:lnTo>
                    <a:pt x="68" y="71"/>
                  </a:lnTo>
                  <a:lnTo>
                    <a:pt x="64" y="68"/>
                  </a:lnTo>
                  <a:lnTo>
                    <a:pt x="64" y="65"/>
                  </a:lnTo>
                  <a:lnTo>
                    <a:pt x="65" y="63"/>
                  </a:lnTo>
                  <a:lnTo>
                    <a:pt x="66" y="60"/>
                  </a:lnTo>
                  <a:lnTo>
                    <a:pt x="66" y="59"/>
                  </a:lnTo>
                  <a:lnTo>
                    <a:pt x="64" y="56"/>
                  </a:lnTo>
                  <a:lnTo>
                    <a:pt x="63" y="53"/>
                  </a:lnTo>
                  <a:lnTo>
                    <a:pt x="63" y="49"/>
                  </a:lnTo>
                  <a:lnTo>
                    <a:pt x="66" y="45"/>
                  </a:lnTo>
                  <a:lnTo>
                    <a:pt x="65" y="39"/>
                  </a:lnTo>
                  <a:lnTo>
                    <a:pt x="66" y="38"/>
                  </a:lnTo>
                  <a:lnTo>
                    <a:pt x="70" y="35"/>
                  </a:lnTo>
                  <a:lnTo>
                    <a:pt x="78" y="32"/>
                  </a:lnTo>
                  <a:lnTo>
                    <a:pt x="80" y="30"/>
                  </a:lnTo>
                  <a:lnTo>
                    <a:pt x="83" y="21"/>
                  </a:lnTo>
                  <a:lnTo>
                    <a:pt x="84" y="17"/>
                  </a:lnTo>
                  <a:lnTo>
                    <a:pt x="83" y="16"/>
                  </a:lnTo>
                  <a:lnTo>
                    <a:pt x="82" y="15"/>
                  </a:lnTo>
                  <a:lnTo>
                    <a:pt x="81" y="15"/>
                  </a:lnTo>
                  <a:lnTo>
                    <a:pt x="93" y="2"/>
                  </a:lnTo>
                  <a:lnTo>
                    <a:pt x="95" y="0"/>
                  </a:lnTo>
                  <a:lnTo>
                    <a:pt x="96" y="1"/>
                  </a:lnTo>
                  <a:lnTo>
                    <a:pt x="98" y="2"/>
                  </a:lnTo>
                  <a:lnTo>
                    <a:pt x="101" y="3"/>
                  </a:lnTo>
                  <a:lnTo>
                    <a:pt x="106" y="3"/>
                  </a:lnTo>
                  <a:lnTo>
                    <a:pt x="110" y="3"/>
                  </a:lnTo>
                  <a:lnTo>
                    <a:pt x="113" y="3"/>
                  </a:lnTo>
                  <a:lnTo>
                    <a:pt x="115" y="4"/>
                  </a:lnTo>
                  <a:lnTo>
                    <a:pt x="117" y="6"/>
                  </a:lnTo>
                  <a:lnTo>
                    <a:pt x="119" y="13"/>
                  </a:lnTo>
                  <a:lnTo>
                    <a:pt x="125" y="2"/>
                  </a:lnTo>
                  <a:lnTo>
                    <a:pt x="129" y="2"/>
                  </a:lnTo>
                  <a:lnTo>
                    <a:pt x="137" y="2"/>
                  </a:lnTo>
                  <a:lnTo>
                    <a:pt x="140" y="3"/>
                  </a:lnTo>
                  <a:lnTo>
                    <a:pt x="141" y="3"/>
                  </a:lnTo>
                  <a:lnTo>
                    <a:pt x="143" y="5"/>
                  </a:lnTo>
                  <a:lnTo>
                    <a:pt x="147" y="11"/>
                  </a:lnTo>
                  <a:lnTo>
                    <a:pt x="155" y="20"/>
                  </a:lnTo>
                  <a:lnTo>
                    <a:pt x="158" y="23"/>
                  </a:lnTo>
                  <a:lnTo>
                    <a:pt x="163" y="27"/>
                  </a:lnTo>
                  <a:lnTo>
                    <a:pt x="165" y="29"/>
                  </a:lnTo>
                  <a:lnTo>
                    <a:pt x="173" y="30"/>
                  </a:lnTo>
                  <a:lnTo>
                    <a:pt x="176" y="32"/>
                  </a:lnTo>
                  <a:lnTo>
                    <a:pt x="186" y="39"/>
                  </a:lnTo>
                  <a:lnTo>
                    <a:pt x="194" y="44"/>
                  </a:lnTo>
                  <a:lnTo>
                    <a:pt x="198" y="45"/>
                  </a:lnTo>
                  <a:lnTo>
                    <a:pt x="203" y="48"/>
                  </a:lnTo>
                  <a:lnTo>
                    <a:pt x="203" y="50"/>
                  </a:lnTo>
                  <a:lnTo>
                    <a:pt x="200" y="57"/>
                  </a:lnTo>
                  <a:lnTo>
                    <a:pt x="196" y="63"/>
                  </a:lnTo>
                  <a:lnTo>
                    <a:pt x="196" y="64"/>
                  </a:lnTo>
                  <a:lnTo>
                    <a:pt x="197" y="68"/>
                  </a:lnTo>
                  <a:lnTo>
                    <a:pt x="197" y="69"/>
                  </a:lnTo>
                  <a:lnTo>
                    <a:pt x="194" y="72"/>
                  </a:lnTo>
                  <a:lnTo>
                    <a:pt x="191" y="75"/>
                  </a:lnTo>
                  <a:lnTo>
                    <a:pt x="191" y="76"/>
                  </a:lnTo>
                  <a:lnTo>
                    <a:pt x="192" y="77"/>
                  </a:lnTo>
                  <a:lnTo>
                    <a:pt x="199" y="75"/>
                  </a:lnTo>
                  <a:lnTo>
                    <a:pt x="202" y="75"/>
                  </a:lnTo>
                  <a:lnTo>
                    <a:pt x="208" y="77"/>
                  </a:lnTo>
                  <a:lnTo>
                    <a:pt x="211" y="78"/>
                  </a:lnTo>
                  <a:lnTo>
                    <a:pt x="215" y="77"/>
                  </a:lnTo>
                  <a:lnTo>
                    <a:pt x="220" y="77"/>
                  </a:lnTo>
                  <a:lnTo>
                    <a:pt x="222" y="75"/>
                  </a:lnTo>
                  <a:lnTo>
                    <a:pt x="223" y="75"/>
                  </a:lnTo>
                  <a:lnTo>
                    <a:pt x="225" y="76"/>
                  </a:lnTo>
                  <a:lnTo>
                    <a:pt x="229" y="78"/>
                  </a:lnTo>
                  <a:lnTo>
                    <a:pt x="231" y="75"/>
                  </a:lnTo>
                  <a:lnTo>
                    <a:pt x="233" y="73"/>
                  </a:lnTo>
                  <a:lnTo>
                    <a:pt x="239" y="68"/>
                  </a:lnTo>
                  <a:lnTo>
                    <a:pt x="241" y="65"/>
                  </a:lnTo>
                  <a:lnTo>
                    <a:pt x="244" y="55"/>
                  </a:lnTo>
                  <a:lnTo>
                    <a:pt x="244" y="54"/>
                  </a:lnTo>
                  <a:lnTo>
                    <a:pt x="249" y="53"/>
                  </a:lnTo>
                  <a:lnTo>
                    <a:pt x="252" y="53"/>
                  </a:lnTo>
                  <a:lnTo>
                    <a:pt x="253" y="54"/>
                  </a:lnTo>
                  <a:lnTo>
                    <a:pt x="256" y="61"/>
                  </a:lnTo>
                  <a:lnTo>
                    <a:pt x="256" y="72"/>
                  </a:lnTo>
                  <a:lnTo>
                    <a:pt x="255" y="75"/>
                  </a:lnTo>
                  <a:lnTo>
                    <a:pt x="252" y="77"/>
                  </a:lnTo>
                  <a:lnTo>
                    <a:pt x="242" y="82"/>
                  </a:lnTo>
                  <a:lnTo>
                    <a:pt x="240" y="83"/>
                  </a:lnTo>
                  <a:lnTo>
                    <a:pt x="230" y="93"/>
                  </a:lnTo>
                  <a:lnTo>
                    <a:pt x="222" y="102"/>
                  </a:lnTo>
                  <a:lnTo>
                    <a:pt x="211" y="114"/>
                  </a:lnTo>
                  <a:lnTo>
                    <a:pt x="206" y="120"/>
                  </a:lnTo>
                  <a:lnTo>
                    <a:pt x="205" y="122"/>
                  </a:lnTo>
                  <a:lnTo>
                    <a:pt x="203" y="125"/>
                  </a:lnTo>
                  <a:lnTo>
                    <a:pt x="202" y="128"/>
                  </a:lnTo>
                  <a:lnTo>
                    <a:pt x="199" y="144"/>
                  </a:lnTo>
                  <a:lnTo>
                    <a:pt x="198" y="148"/>
                  </a:lnTo>
                  <a:lnTo>
                    <a:pt x="198" y="154"/>
                  </a:lnTo>
                  <a:lnTo>
                    <a:pt x="200" y="160"/>
                  </a:lnTo>
                  <a:lnTo>
                    <a:pt x="199" y="163"/>
                  </a:lnTo>
                  <a:lnTo>
                    <a:pt x="196" y="166"/>
                  </a:lnTo>
                  <a:lnTo>
                    <a:pt x="195" y="170"/>
                  </a:lnTo>
                  <a:lnTo>
                    <a:pt x="194" y="174"/>
                  </a:lnTo>
                  <a:lnTo>
                    <a:pt x="195" y="178"/>
                  </a:lnTo>
                  <a:lnTo>
                    <a:pt x="195" y="180"/>
                  </a:lnTo>
                  <a:lnTo>
                    <a:pt x="194" y="182"/>
                  </a:lnTo>
                  <a:lnTo>
                    <a:pt x="193" y="184"/>
                  </a:lnTo>
                  <a:lnTo>
                    <a:pt x="193" y="186"/>
                  </a:lnTo>
                  <a:lnTo>
                    <a:pt x="198" y="192"/>
                  </a:lnTo>
                  <a:lnTo>
                    <a:pt x="202" y="193"/>
                  </a:lnTo>
                  <a:lnTo>
                    <a:pt x="206" y="196"/>
                  </a:lnTo>
                  <a:lnTo>
                    <a:pt x="208" y="197"/>
                  </a:lnTo>
                  <a:lnTo>
                    <a:pt x="210" y="199"/>
                  </a:lnTo>
                  <a:lnTo>
                    <a:pt x="210" y="201"/>
                  </a:lnTo>
                  <a:lnTo>
                    <a:pt x="207" y="205"/>
                  </a:lnTo>
                  <a:lnTo>
                    <a:pt x="207" y="208"/>
                  </a:lnTo>
                  <a:lnTo>
                    <a:pt x="208" y="210"/>
                  </a:lnTo>
                  <a:lnTo>
                    <a:pt x="209" y="212"/>
                  </a:lnTo>
                  <a:lnTo>
                    <a:pt x="212" y="215"/>
                  </a:lnTo>
                  <a:lnTo>
                    <a:pt x="215" y="216"/>
                  </a:lnTo>
                  <a:lnTo>
                    <a:pt x="215" y="217"/>
                  </a:lnTo>
                  <a:lnTo>
                    <a:pt x="216" y="223"/>
                  </a:lnTo>
                  <a:lnTo>
                    <a:pt x="215" y="227"/>
                  </a:lnTo>
                  <a:lnTo>
                    <a:pt x="210" y="234"/>
                  </a:lnTo>
                  <a:lnTo>
                    <a:pt x="206" y="239"/>
                  </a:lnTo>
                  <a:lnTo>
                    <a:pt x="204" y="244"/>
                  </a:lnTo>
                  <a:lnTo>
                    <a:pt x="202" y="247"/>
                  </a:lnTo>
                  <a:lnTo>
                    <a:pt x="197" y="249"/>
                  </a:lnTo>
                  <a:lnTo>
                    <a:pt x="191" y="252"/>
                  </a:lnTo>
                  <a:lnTo>
                    <a:pt x="180" y="255"/>
                  </a:lnTo>
                  <a:lnTo>
                    <a:pt x="170" y="256"/>
                  </a:lnTo>
                  <a:lnTo>
                    <a:pt x="162" y="257"/>
                  </a:lnTo>
                  <a:lnTo>
                    <a:pt x="156" y="257"/>
                  </a:lnTo>
                  <a:lnTo>
                    <a:pt x="149" y="256"/>
                  </a:lnTo>
                  <a:lnTo>
                    <a:pt x="144" y="255"/>
                  </a:lnTo>
                  <a:lnTo>
                    <a:pt x="143" y="256"/>
                  </a:lnTo>
                  <a:lnTo>
                    <a:pt x="144" y="262"/>
                  </a:lnTo>
                  <a:lnTo>
                    <a:pt x="146" y="265"/>
                  </a:lnTo>
                  <a:lnTo>
                    <a:pt x="147" y="266"/>
                  </a:lnTo>
                  <a:lnTo>
                    <a:pt x="147" y="268"/>
                  </a:lnTo>
                  <a:lnTo>
                    <a:pt x="144" y="273"/>
                  </a:lnTo>
                  <a:lnTo>
                    <a:pt x="143" y="277"/>
                  </a:lnTo>
                  <a:lnTo>
                    <a:pt x="142" y="280"/>
                  </a:lnTo>
                  <a:lnTo>
                    <a:pt x="144" y="285"/>
                  </a:lnTo>
                  <a:lnTo>
                    <a:pt x="145" y="287"/>
                  </a:lnTo>
                  <a:lnTo>
                    <a:pt x="143" y="289"/>
                  </a:lnTo>
                  <a:lnTo>
                    <a:pt x="143" y="289"/>
                  </a:lnTo>
                  <a:lnTo>
                    <a:pt x="135" y="293"/>
                  </a:lnTo>
                  <a:lnTo>
                    <a:pt x="129" y="294"/>
                  </a:lnTo>
                  <a:lnTo>
                    <a:pt x="124" y="293"/>
                  </a:lnTo>
                  <a:lnTo>
                    <a:pt x="119" y="291"/>
                  </a:lnTo>
                  <a:lnTo>
                    <a:pt x="110" y="288"/>
                  </a:lnTo>
                  <a:lnTo>
                    <a:pt x="109" y="288"/>
                  </a:lnTo>
                  <a:lnTo>
                    <a:pt x="107" y="290"/>
                  </a:lnTo>
                  <a:lnTo>
                    <a:pt x="108" y="295"/>
                  </a:lnTo>
                  <a:lnTo>
                    <a:pt x="110" y="300"/>
                  </a:lnTo>
                  <a:lnTo>
                    <a:pt x="110" y="303"/>
                  </a:lnTo>
                  <a:lnTo>
                    <a:pt x="109" y="308"/>
                  </a:lnTo>
                  <a:lnTo>
                    <a:pt x="110" y="311"/>
                  </a:lnTo>
                  <a:lnTo>
                    <a:pt x="114" y="315"/>
                  </a:lnTo>
                  <a:lnTo>
                    <a:pt x="119" y="316"/>
                  </a:lnTo>
                  <a:lnTo>
                    <a:pt x="121" y="315"/>
                  </a:lnTo>
                  <a:lnTo>
                    <a:pt x="119" y="311"/>
                  </a:lnTo>
                  <a:lnTo>
                    <a:pt x="123" y="310"/>
                  </a:lnTo>
                  <a:lnTo>
                    <a:pt x="126" y="309"/>
                  </a:lnTo>
                  <a:lnTo>
                    <a:pt x="127" y="318"/>
                  </a:lnTo>
                  <a:lnTo>
                    <a:pt x="128" y="320"/>
                  </a:lnTo>
                  <a:lnTo>
                    <a:pt x="126" y="321"/>
                  </a:lnTo>
                  <a:lnTo>
                    <a:pt x="125" y="322"/>
                  </a:lnTo>
                  <a:lnTo>
                    <a:pt x="122" y="322"/>
                  </a:lnTo>
                  <a:lnTo>
                    <a:pt x="121" y="321"/>
                  </a:lnTo>
                  <a:lnTo>
                    <a:pt x="120" y="319"/>
                  </a:lnTo>
                  <a:lnTo>
                    <a:pt x="119" y="318"/>
                  </a:lnTo>
                  <a:lnTo>
                    <a:pt x="113" y="319"/>
                  </a:lnTo>
                  <a:lnTo>
                    <a:pt x="110" y="321"/>
                  </a:lnTo>
                  <a:lnTo>
                    <a:pt x="108" y="321"/>
                  </a:lnTo>
                  <a:lnTo>
                    <a:pt x="109" y="323"/>
                  </a:lnTo>
                  <a:lnTo>
                    <a:pt x="113" y="324"/>
                  </a:lnTo>
                  <a:lnTo>
                    <a:pt x="115" y="325"/>
                  </a:lnTo>
                  <a:lnTo>
                    <a:pt x="118" y="325"/>
                  </a:lnTo>
                  <a:lnTo>
                    <a:pt x="118" y="326"/>
                  </a:lnTo>
                  <a:lnTo>
                    <a:pt x="113" y="329"/>
                  </a:lnTo>
                  <a:lnTo>
                    <a:pt x="109" y="331"/>
                  </a:lnTo>
                  <a:lnTo>
                    <a:pt x="105" y="336"/>
                  </a:lnTo>
                  <a:lnTo>
                    <a:pt x="105" y="339"/>
                  </a:lnTo>
                  <a:lnTo>
                    <a:pt x="106" y="346"/>
                  </a:lnTo>
                  <a:lnTo>
                    <a:pt x="106" y="348"/>
                  </a:lnTo>
                  <a:lnTo>
                    <a:pt x="101" y="354"/>
                  </a:lnTo>
                  <a:lnTo>
                    <a:pt x="101" y="356"/>
                  </a:lnTo>
                  <a:lnTo>
                    <a:pt x="104" y="359"/>
                  </a:lnTo>
                  <a:lnTo>
                    <a:pt x="101" y="360"/>
                  </a:lnTo>
                  <a:lnTo>
                    <a:pt x="94" y="361"/>
                  </a:lnTo>
                  <a:lnTo>
                    <a:pt x="91" y="361"/>
                  </a:lnTo>
                  <a:lnTo>
                    <a:pt x="87" y="363"/>
                  </a:lnTo>
                  <a:lnTo>
                    <a:pt x="84" y="367"/>
                  </a:lnTo>
                  <a:lnTo>
                    <a:pt x="81" y="371"/>
                  </a:lnTo>
                  <a:lnTo>
                    <a:pt x="77" y="378"/>
                  </a:lnTo>
                  <a:lnTo>
                    <a:pt x="77" y="381"/>
                  </a:lnTo>
                  <a:lnTo>
                    <a:pt x="78" y="384"/>
                  </a:lnTo>
                  <a:lnTo>
                    <a:pt x="79" y="389"/>
                  </a:lnTo>
                  <a:lnTo>
                    <a:pt x="82" y="393"/>
                  </a:lnTo>
                  <a:lnTo>
                    <a:pt x="88" y="399"/>
                  </a:lnTo>
                  <a:lnTo>
                    <a:pt x="92" y="400"/>
                  </a:lnTo>
                  <a:lnTo>
                    <a:pt x="97" y="402"/>
                  </a:lnTo>
                  <a:lnTo>
                    <a:pt x="99" y="403"/>
                  </a:lnTo>
                  <a:lnTo>
                    <a:pt x="100" y="405"/>
                  </a:lnTo>
                  <a:lnTo>
                    <a:pt x="99" y="412"/>
                  </a:lnTo>
                  <a:lnTo>
                    <a:pt x="99" y="415"/>
                  </a:lnTo>
                  <a:lnTo>
                    <a:pt x="96" y="419"/>
                  </a:lnTo>
                  <a:lnTo>
                    <a:pt x="95" y="420"/>
                  </a:lnTo>
                  <a:lnTo>
                    <a:pt x="89" y="424"/>
                  </a:lnTo>
                  <a:lnTo>
                    <a:pt x="80" y="432"/>
                  </a:lnTo>
                  <a:lnTo>
                    <a:pt x="76" y="438"/>
                  </a:lnTo>
                  <a:lnTo>
                    <a:pt x="75" y="440"/>
                  </a:lnTo>
                  <a:lnTo>
                    <a:pt x="75" y="444"/>
                  </a:lnTo>
                  <a:lnTo>
                    <a:pt x="75" y="449"/>
                  </a:lnTo>
                  <a:lnTo>
                    <a:pt x="74" y="453"/>
                  </a:lnTo>
                  <a:lnTo>
                    <a:pt x="73" y="456"/>
                  </a:lnTo>
                  <a:lnTo>
                    <a:pt x="67" y="460"/>
                  </a:lnTo>
                  <a:lnTo>
                    <a:pt x="62" y="462"/>
                  </a:lnTo>
                  <a:lnTo>
                    <a:pt x="59" y="464"/>
                  </a:lnTo>
                  <a:lnTo>
                    <a:pt x="57" y="468"/>
                  </a:lnTo>
                  <a:lnTo>
                    <a:pt x="56" y="475"/>
                  </a:lnTo>
                  <a:lnTo>
                    <a:pt x="56" y="480"/>
                  </a:lnTo>
                  <a:lnTo>
                    <a:pt x="57" y="487"/>
                  </a:lnTo>
                  <a:lnTo>
                    <a:pt x="60" y="496"/>
                  </a:lnTo>
                  <a:lnTo>
                    <a:pt x="64" y="503"/>
                  </a:lnTo>
                  <a:lnTo>
                    <a:pt x="65" y="506"/>
                  </a:lnTo>
                  <a:lnTo>
                    <a:pt x="65" y="507"/>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2" name="Freeform 104"/>
            <p:cNvSpPr>
              <a:spLocks/>
            </p:cNvSpPr>
            <p:nvPr/>
          </p:nvSpPr>
          <p:spPr bwMode="auto">
            <a:xfrm>
              <a:off x="5930273" y="4462463"/>
              <a:ext cx="77787" cy="79375"/>
            </a:xfrm>
            <a:custGeom>
              <a:avLst/>
              <a:gdLst/>
              <a:ahLst/>
              <a:cxnLst>
                <a:cxn ang="0">
                  <a:pos x="38" y="41"/>
                </a:cxn>
                <a:cxn ang="0">
                  <a:pos x="33" y="36"/>
                </a:cxn>
                <a:cxn ang="0">
                  <a:pos x="32" y="33"/>
                </a:cxn>
                <a:cxn ang="0">
                  <a:pos x="31" y="31"/>
                </a:cxn>
                <a:cxn ang="0">
                  <a:pos x="29" y="29"/>
                </a:cxn>
                <a:cxn ang="0">
                  <a:pos x="26" y="30"/>
                </a:cxn>
                <a:cxn ang="0">
                  <a:pos x="23" y="28"/>
                </a:cxn>
                <a:cxn ang="0">
                  <a:pos x="20" y="26"/>
                </a:cxn>
                <a:cxn ang="0">
                  <a:pos x="15" y="26"/>
                </a:cxn>
                <a:cxn ang="0">
                  <a:pos x="4" y="22"/>
                </a:cxn>
                <a:cxn ang="0">
                  <a:pos x="2" y="17"/>
                </a:cxn>
                <a:cxn ang="0">
                  <a:pos x="5" y="9"/>
                </a:cxn>
                <a:cxn ang="0">
                  <a:pos x="2" y="3"/>
                </a:cxn>
                <a:cxn ang="0">
                  <a:pos x="6" y="2"/>
                </a:cxn>
                <a:cxn ang="0">
                  <a:pos x="11" y="1"/>
                </a:cxn>
                <a:cxn ang="0">
                  <a:pos x="17" y="1"/>
                </a:cxn>
                <a:cxn ang="0">
                  <a:pos x="21" y="0"/>
                </a:cxn>
                <a:cxn ang="0">
                  <a:pos x="23" y="2"/>
                </a:cxn>
                <a:cxn ang="0">
                  <a:pos x="23" y="4"/>
                </a:cxn>
                <a:cxn ang="0">
                  <a:pos x="27" y="5"/>
                </a:cxn>
                <a:cxn ang="0">
                  <a:pos x="29" y="8"/>
                </a:cxn>
                <a:cxn ang="0">
                  <a:pos x="26" y="11"/>
                </a:cxn>
                <a:cxn ang="0">
                  <a:pos x="31" y="17"/>
                </a:cxn>
                <a:cxn ang="0">
                  <a:pos x="33" y="18"/>
                </a:cxn>
                <a:cxn ang="0">
                  <a:pos x="32" y="22"/>
                </a:cxn>
                <a:cxn ang="0">
                  <a:pos x="29" y="22"/>
                </a:cxn>
                <a:cxn ang="0">
                  <a:pos x="31" y="23"/>
                </a:cxn>
                <a:cxn ang="0">
                  <a:pos x="34" y="26"/>
                </a:cxn>
                <a:cxn ang="0">
                  <a:pos x="37" y="29"/>
                </a:cxn>
                <a:cxn ang="0">
                  <a:pos x="40" y="29"/>
                </a:cxn>
                <a:cxn ang="0">
                  <a:pos x="38" y="32"/>
                </a:cxn>
                <a:cxn ang="0">
                  <a:pos x="41" y="35"/>
                </a:cxn>
                <a:cxn ang="0">
                  <a:pos x="39" y="36"/>
                </a:cxn>
                <a:cxn ang="0">
                  <a:pos x="41" y="38"/>
                </a:cxn>
                <a:cxn ang="0">
                  <a:pos x="40" y="39"/>
                </a:cxn>
              </a:cxnLst>
              <a:rect l="0" t="0" r="r" b="b"/>
              <a:pathLst>
                <a:path w="41" h="42">
                  <a:moveTo>
                    <a:pt x="40" y="39"/>
                  </a:moveTo>
                  <a:lnTo>
                    <a:pt x="38" y="41"/>
                  </a:lnTo>
                  <a:lnTo>
                    <a:pt x="36" y="42"/>
                  </a:lnTo>
                  <a:lnTo>
                    <a:pt x="33" y="36"/>
                  </a:lnTo>
                  <a:lnTo>
                    <a:pt x="34" y="34"/>
                  </a:lnTo>
                  <a:lnTo>
                    <a:pt x="32" y="33"/>
                  </a:lnTo>
                  <a:lnTo>
                    <a:pt x="31" y="33"/>
                  </a:lnTo>
                  <a:lnTo>
                    <a:pt x="31" y="31"/>
                  </a:lnTo>
                  <a:lnTo>
                    <a:pt x="32" y="29"/>
                  </a:lnTo>
                  <a:lnTo>
                    <a:pt x="29" y="29"/>
                  </a:lnTo>
                  <a:lnTo>
                    <a:pt x="27" y="30"/>
                  </a:lnTo>
                  <a:lnTo>
                    <a:pt x="26" y="30"/>
                  </a:lnTo>
                  <a:lnTo>
                    <a:pt x="23" y="29"/>
                  </a:lnTo>
                  <a:lnTo>
                    <a:pt x="23" y="28"/>
                  </a:lnTo>
                  <a:lnTo>
                    <a:pt x="21" y="26"/>
                  </a:lnTo>
                  <a:lnTo>
                    <a:pt x="20" y="26"/>
                  </a:lnTo>
                  <a:lnTo>
                    <a:pt x="19" y="26"/>
                  </a:lnTo>
                  <a:lnTo>
                    <a:pt x="15" y="26"/>
                  </a:lnTo>
                  <a:lnTo>
                    <a:pt x="12" y="23"/>
                  </a:lnTo>
                  <a:lnTo>
                    <a:pt x="4" y="22"/>
                  </a:lnTo>
                  <a:lnTo>
                    <a:pt x="2" y="20"/>
                  </a:lnTo>
                  <a:lnTo>
                    <a:pt x="2" y="17"/>
                  </a:lnTo>
                  <a:lnTo>
                    <a:pt x="5" y="11"/>
                  </a:lnTo>
                  <a:lnTo>
                    <a:pt x="5" y="9"/>
                  </a:lnTo>
                  <a:lnTo>
                    <a:pt x="0" y="4"/>
                  </a:lnTo>
                  <a:lnTo>
                    <a:pt x="2" y="3"/>
                  </a:lnTo>
                  <a:lnTo>
                    <a:pt x="4" y="3"/>
                  </a:lnTo>
                  <a:lnTo>
                    <a:pt x="6" y="2"/>
                  </a:lnTo>
                  <a:lnTo>
                    <a:pt x="8" y="2"/>
                  </a:lnTo>
                  <a:lnTo>
                    <a:pt x="11" y="1"/>
                  </a:lnTo>
                  <a:lnTo>
                    <a:pt x="14" y="2"/>
                  </a:lnTo>
                  <a:lnTo>
                    <a:pt x="17" y="1"/>
                  </a:lnTo>
                  <a:lnTo>
                    <a:pt x="20" y="1"/>
                  </a:lnTo>
                  <a:lnTo>
                    <a:pt x="21" y="0"/>
                  </a:lnTo>
                  <a:lnTo>
                    <a:pt x="22" y="1"/>
                  </a:lnTo>
                  <a:lnTo>
                    <a:pt x="23" y="2"/>
                  </a:lnTo>
                  <a:lnTo>
                    <a:pt x="23" y="3"/>
                  </a:lnTo>
                  <a:lnTo>
                    <a:pt x="23" y="4"/>
                  </a:lnTo>
                  <a:lnTo>
                    <a:pt x="24" y="5"/>
                  </a:lnTo>
                  <a:lnTo>
                    <a:pt x="27" y="5"/>
                  </a:lnTo>
                  <a:lnTo>
                    <a:pt x="28" y="7"/>
                  </a:lnTo>
                  <a:lnTo>
                    <a:pt x="29" y="8"/>
                  </a:lnTo>
                  <a:lnTo>
                    <a:pt x="26" y="9"/>
                  </a:lnTo>
                  <a:lnTo>
                    <a:pt x="26" y="11"/>
                  </a:lnTo>
                  <a:lnTo>
                    <a:pt x="27" y="14"/>
                  </a:lnTo>
                  <a:lnTo>
                    <a:pt x="31" y="17"/>
                  </a:lnTo>
                  <a:lnTo>
                    <a:pt x="32" y="18"/>
                  </a:lnTo>
                  <a:lnTo>
                    <a:pt x="33" y="18"/>
                  </a:lnTo>
                  <a:lnTo>
                    <a:pt x="33" y="20"/>
                  </a:lnTo>
                  <a:lnTo>
                    <a:pt x="32" y="22"/>
                  </a:lnTo>
                  <a:lnTo>
                    <a:pt x="30" y="22"/>
                  </a:lnTo>
                  <a:lnTo>
                    <a:pt x="29" y="22"/>
                  </a:lnTo>
                  <a:lnTo>
                    <a:pt x="29" y="22"/>
                  </a:lnTo>
                  <a:lnTo>
                    <a:pt x="31" y="23"/>
                  </a:lnTo>
                  <a:lnTo>
                    <a:pt x="32" y="26"/>
                  </a:lnTo>
                  <a:lnTo>
                    <a:pt x="34" y="26"/>
                  </a:lnTo>
                  <a:lnTo>
                    <a:pt x="35" y="28"/>
                  </a:lnTo>
                  <a:lnTo>
                    <a:pt x="37" y="29"/>
                  </a:lnTo>
                  <a:lnTo>
                    <a:pt x="39" y="29"/>
                  </a:lnTo>
                  <a:lnTo>
                    <a:pt x="40" y="29"/>
                  </a:lnTo>
                  <a:lnTo>
                    <a:pt x="40" y="31"/>
                  </a:lnTo>
                  <a:lnTo>
                    <a:pt x="38" y="32"/>
                  </a:lnTo>
                  <a:lnTo>
                    <a:pt x="40" y="33"/>
                  </a:lnTo>
                  <a:lnTo>
                    <a:pt x="41" y="35"/>
                  </a:lnTo>
                  <a:lnTo>
                    <a:pt x="40" y="35"/>
                  </a:lnTo>
                  <a:lnTo>
                    <a:pt x="39" y="36"/>
                  </a:lnTo>
                  <a:lnTo>
                    <a:pt x="40" y="36"/>
                  </a:lnTo>
                  <a:lnTo>
                    <a:pt x="41" y="38"/>
                  </a:lnTo>
                  <a:lnTo>
                    <a:pt x="40" y="39"/>
                  </a:lnTo>
                  <a:lnTo>
                    <a:pt x="40" y="39"/>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3" name="Freeform 105"/>
            <p:cNvSpPr>
              <a:spLocks/>
            </p:cNvSpPr>
            <p:nvPr/>
          </p:nvSpPr>
          <p:spPr bwMode="auto">
            <a:xfrm>
              <a:off x="5136525" y="5489574"/>
              <a:ext cx="180975" cy="209550"/>
            </a:xfrm>
            <a:custGeom>
              <a:avLst/>
              <a:gdLst/>
              <a:ahLst/>
              <a:cxnLst>
                <a:cxn ang="0">
                  <a:pos x="20" y="104"/>
                </a:cxn>
                <a:cxn ang="0">
                  <a:pos x="14" y="108"/>
                </a:cxn>
                <a:cxn ang="0">
                  <a:pos x="10" y="110"/>
                </a:cxn>
                <a:cxn ang="0">
                  <a:pos x="0" y="96"/>
                </a:cxn>
                <a:cxn ang="0">
                  <a:pos x="3" y="93"/>
                </a:cxn>
                <a:cxn ang="0">
                  <a:pos x="10" y="91"/>
                </a:cxn>
                <a:cxn ang="0">
                  <a:pos x="8" y="88"/>
                </a:cxn>
                <a:cxn ang="0">
                  <a:pos x="5" y="83"/>
                </a:cxn>
                <a:cxn ang="0">
                  <a:pos x="6" y="80"/>
                </a:cxn>
                <a:cxn ang="0">
                  <a:pos x="15" y="77"/>
                </a:cxn>
                <a:cxn ang="0">
                  <a:pos x="17" y="71"/>
                </a:cxn>
                <a:cxn ang="0">
                  <a:pos x="19" y="70"/>
                </a:cxn>
                <a:cxn ang="0">
                  <a:pos x="22" y="74"/>
                </a:cxn>
                <a:cxn ang="0">
                  <a:pos x="27" y="78"/>
                </a:cxn>
                <a:cxn ang="0">
                  <a:pos x="29" y="77"/>
                </a:cxn>
                <a:cxn ang="0">
                  <a:pos x="33" y="75"/>
                </a:cxn>
                <a:cxn ang="0">
                  <a:pos x="35" y="79"/>
                </a:cxn>
                <a:cxn ang="0">
                  <a:pos x="38" y="79"/>
                </a:cxn>
                <a:cxn ang="0">
                  <a:pos x="41" y="69"/>
                </a:cxn>
                <a:cxn ang="0">
                  <a:pos x="43" y="56"/>
                </a:cxn>
                <a:cxn ang="0">
                  <a:pos x="41" y="53"/>
                </a:cxn>
                <a:cxn ang="0">
                  <a:pos x="36" y="51"/>
                </a:cxn>
                <a:cxn ang="0">
                  <a:pos x="34" y="47"/>
                </a:cxn>
                <a:cxn ang="0">
                  <a:pos x="34" y="44"/>
                </a:cxn>
                <a:cxn ang="0">
                  <a:pos x="38" y="40"/>
                </a:cxn>
                <a:cxn ang="0">
                  <a:pos x="41" y="36"/>
                </a:cxn>
                <a:cxn ang="0">
                  <a:pos x="37" y="29"/>
                </a:cxn>
                <a:cxn ang="0">
                  <a:pos x="28" y="31"/>
                </a:cxn>
                <a:cxn ang="0">
                  <a:pos x="25" y="30"/>
                </a:cxn>
                <a:cxn ang="0">
                  <a:pos x="25" y="21"/>
                </a:cxn>
                <a:cxn ang="0">
                  <a:pos x="30" y="19"/>
                </a:cxn>
                <a:cxn ang="0">
                  <a:pos x="40" y="19"/>
                </a:cxn>
                <a:cxn ang="0">
                  <a:pos x="45" y="20"/>
                </a:cxn>
                <a:cxn ang="0">
                  <a:pos x="51" y="21"/>
                </a:cxn>
                <a:cxn ang="0">
                  <a:pos x="61" y="25"/>
                </a:cxn>
                <a:cxn ang="0">
                  <a:pos x="62" y="20"/>
                </a:cxn>
                <a:cxn ang="0">
                  <a:pos x="65" y="17"/>
                </a:cxn>
                <a:cxn ang="0">
                  <a:pos x="68" y="11"/>
                </a:cxn>
                <a:cxn ang="0">
                  <a:pos x="71" y="2"/>
                </a:cxn>
                <a:cxn ang="0">
                  <a:pos x="79" y="0"/>
                </a:cxn>
                <a:cxn ang="0">
                  <a:pos x="85" y="1"/>
                </a:cxn>
                <a:cxn ang="0">
                  <a:pos x="95" y="0"/>
                </a:cxn>
                <a:cxn ang="0">
                  <a:pos x="95" y="2"/>
                </a:cxn>
                <a:cxn ang="0">
                  <a:pos x="90" y="14"/>
                </a:cxn>
                <a:cxn ang="0">
                  <a:pos x="87" y="22"/>
                </a:cxn>
                <a:cxn ang="0">
                  <a:pos x="85" y="38"/>
                </a:cxn>
                <a:cxn ang="0">
                  <a:pos x="83" y="50"/>
                </a:cxn>
                <a:cxn ang="0">
                  <a:pos x="81" y="57"/>
                </a:cxn>
                <a:cxn ang="0">
                  <a:pos x="75" y="60"/>
                </a:cxn>
                <a:cxn ang="0">
                  <a:pos x="68" y="67"/>
                </a:cxn>
                <a:cxn ang="0">
                  <a:pos x="63" y="76"/>
                </a:cxn>
                <a:cxn ang="0">
                  <a:pos x="62" y="85"/>
                </a:cxn>
                <a:cxn ang="0">
                  <a:pos x="62" y="93"/>
                </a:cxn>
                <a:cxn ang="0">
                  <a:pos x="54" y="100"/>
                </a:cxn>
                <a:cxn ang="0">
                  <a:pos x="45" y="107"/>
                </a:cxn>
                <a:cxn ang="0">
                  <a:pos x="41" y="108"/>
                </a:cxn>
                <a:cxn ang="0">
                  <a:pos x="41" y="101"/>
                </a:cxn>
                <a:cxn ang="0">
                  <a:pos x="30" y="108"/>
                </a:cxn>
                <a:cxn ang="0">
                  <a:pos x="27" y="109"/>
                </a:cxn>
              </a:cxnLst>
              <a:rect l="0" t="0" r="r" b="b"/>
              <a:pathLst>
                <a:path w="95" h="110">
                  <a:moveTo>
                    <a:pt x="24" y="107"/>
                  </a:moveTo>
                  <a:lnTo>
                    <a:pt x="20" y="104"/>
                  </a:lnTo>
                  <a:lnTo>
                    <a:pt x="18" y="105"/>
                  </a:lnTo>
                  <a:lnTo>
                    <a:pt x="14" y="108"/>
                  </a:lnTo>
                  <a:lnTo>
                    <a:pt x="11" y="110"/>
                  </a:lnTo>
                  <a:lnTo>
                    <a:pt x="10" y="110"/>
                  </a:lnTo>
                  <a:lnTo>
                    <a:pt x="8" y="104"/>
                  </a:lnTo>
                  <a:lnTo>
                    <a:pt x="0" y="96"/>
                  </a:lnTo>
                  <a:lnTo>
                    <a:pt x="1" y="95"/>
                  </a:lnTo>
                  <a:lnTo>
                    <a:pt x="3" y="93"/>
                  </a:lnTo>
                  <a:lnTo>
                    <a:pt x="8" y="95"/>
                  </a:lnTo>
                  <a:lnTo>
                    <a:pt x="10" y="91"/>
                  </a:lnTo>
                  <a:lnTo>
                    <a:pt x="9" y="90"/>
                  </a:lnTo>
                  <a:lnTo>
                    <a:pt x="8" y="88"/>
                  </a:lnTo>
                  <a:lnTo>
                    <a:pt x="6" y="85"/>
                  </a:lnTo>
                  <a:lnTo>
                    <a:pt x="5" y="83"/>
                  </a:lnTo>
                  <a:lnTo>
                    <a:pt x="5" y="80"/>
                  </a:lnTo>
                  <a:lnTo>
                    <a:pt x="6" y="80"/>
                  </a:lnTo>
                  <a:lnTo>
                    <a:pt x="11" y="79"/>
                  </a:lnTo>
                  <a:lnTo>
                    <a:pt x="15" y="77"/>
                  </a:lnTo>
                  <a:lnTo>
                    <a:pt x="15" y="76"/>
                  </a:lnTo>
                  <a:lnTo>
                    <a:pt x="17" y="71"/>
                  </a:lnTo>
                  <a:lnTo>
                    <a:pt x="18" y="70"/>
                  </a:lnTo>
                  <a:lnTo>
                    <a:pt x="19" y="70"/>
                  </a:lnTo>
                  <a:lnTo>
                    <a:pt x="20" y="71"/>
                  </a:lnTo>
                  <a:lnTo>
                    <a:pt x="22" y="74"/>
                  </a:lnTo>
                  <a:lnTo>
                    <a:pt x="24" y="77"/>
                  </a:lnTo>
                  <a:lnTo>
                    <a:pt x="27" y="78"/>
                  </a:lnTo>
                  <a:lnTo>
                    <a:pt x="28" y="78"/>
                  </a:lnTo>
                  <a:lnTo>
                    <a:pt x="29" y="77"/>
                  </a:lnTo>
                  <a:lnTo>
                    <a:pt x="32" y="74"/>
                  </a:lnTo>
                  <a:lnTo>
                    <a:pt x="33" y="75"/>
                  </a:lnTo>
                  <a:lnTo>
                    <a:pt x="34" y="78"/>
                  </a:lnTo>
                  <a:lnTo>
                    <a:pt x="35" y="79"/>
                  </a:lnTo>
                  <a:lnTo>
                    <a:pt x="37" y="80"/>
                  </a:lnTo>
                  <a:lnTo>
                    <a:pt x="38" y="79"/>
                  </a:lnTo>
                  <a:lnTo>
                    <a:pt x="39" y="75"/>
                  </a:lnTo>
                  <a:lnTo>
                    <a:pt x="41" y="69"/>
                  </a:lnTo>
                  <a:lnTo>
                    <a:pt x="41" y="62"/>
                  </a:lnTo>
                  <a:lnTo>
                    <a:pt x="43" y="56"/>
                  </a:lnTo>
                  <a:lnTo>
                    <a:pt x="42" y="53"/>
                  </a:lnTo>
                  <a:lnTo>
                    <a:pt x="41" y="53"/>
                  </a:lnTo>
                  <a:lnTo>
                    <a:pt x="39" y="52"/>
                  </a:lnTo>
                  <a:lnTo>
                    <a:pt x="36" y="51"/>
                  </a:lnTo>
                  <a:lnTo>
                    <a:pt x="35" y="49"/>
                  </a:lnTo>
                  <a:lnTo>
                    <a:pt x="34" y="47"/>
                  </a:lnTo>
                  <a:lnTo>
                    <a:pt x="34" y="46"/>
                  </a:lnTo>
                  <a:lnTo>
                    <a:pt x="34" y="44"/>
                  </a:lnTo>
                  <a:lnTo>
                    <a:pt x="35" y="43"/>
                  </a:lnTo>
                  <a:lnTo>
                    <a:pt x="38" y="40"/>
                  </a:lnTo>
                  <a:lnTo>
                    <a:pt x="41" y="38"/>
                  </a:lnTo>
                  <a:lnTo>
                    <a:pt x="41" y="36"/>
                  </a:lnTo>
                  <a:lnTo>
                    <a:pt x="39" y="30"/>
                  </a:lnTo>
                  <a:lnTo>
                    <a:pt x="37" y="29"/>
                  </a:lnTo>
                  <a:lnTo>
                    <a:pt x="33" y="28"/>
                  </a:lnTo>
                  <a:lnTo>
                    <a:pt x="28" y="31"/>
                  </a:lnTo>
                  <a:lnTo>
                    <a:pt x="26" y="31"/>
                  </a:lnTo>
                  <a:lnTo>
                    <a:pt x="25" y="30"/>
                  </a:lnTo>
                  <a:lnTo>
                    <a:pt x="24" y="25"/>
                  </a:lnTo>
                  <a:lnTo>
                    <a:pt x="25" y="21"/>
                  </a:lnTo>
                  <a:lnTo>
                    <a:pt x="27" y="18"/>
                  </a:lnTo>
                  <a:lnTo>
                    <a:pt x="30" y="19"/>
                  </a:lnTo>
                  <a:lnTo>
                    <a:pt x="35" y="19"/>
                  </a:lnTo>
                  <a:lnTo>
                    <a:pt x="40" y="19"/>
                  </a:lnTo>
                  <a:lnTo>
                    <a:pt x="42" y="19"/>
                  </a:lnTo>
                  <a:lnTo>
                    <a:pt x="45" y="20"/>
                  </a:lnTo>
                  <a:lnTo>
                    <a:pt x="48" y="20"/>
                  </a:lnTo>
                  <a:lnTo>
                    <a:pt x="51" y="21"/>
                  </a:lnTo>
                  <a:lnTo>
                    <a:pt x="56" y="23"/>
                  </a:lnTo>
                  <a:lnTo>
                    <a:pt x="61" y="25"/>
                  </a:lnTo>
                  <a:lnTo>
                    <a:pt x="63" y="24"/>
                  </a:lnTo>
                  <a:lnTo>
                    <a:pt x="62" y="20"/>
                  </a:lnTo>
                  <a:lnTo>
                    <a:pt x="63" y="18"/>
                  </a:lnTo>
                  <a:lnTo>
                    <a:pt x="65" y="17"/>
                  </a:lnTo>
                  <a:lnTo>
                    <a:pt x="67" y="14"/>
                  </a:lnTo>
                  <a:lnTo>
                    <a:pt x="68" y="11"/>
                  </a:lnTo>
                  <a:lnTo>
                    <a:pt x="69" y="3"/>
                  </a:lnTo>
                  <a:lnTo>
                    <a:pt x="71" y="2"/>
                  </a:lnTo>
                  <a:lnTo>
                    <a:pt x="74" y="1"/>
                  </a:lnTo>
                  <a:lnTo>
                    <a:pt x="79" y="0"/>
                  </a:lnTo>
                  <a:lnTo>
                    <a:pt x="81" y="0"/>
                  </a:lnTo>
                  <a:lnTo>
                    <a:pt x="85" y="1"/>
                  </a:lnTo>
                  <a:lnTo>
                    <a:pt x="90" y="2"/>
                  </a:lnTo>
                  <a:lnTo>
                    <a:pt x="95" y="0"/>
                  </a:lnTo>
                  <a:lnTo>
                    <a:pt x="95" y="1"/>
                  </a:lnTo>
                  <a:lnTo>
                    <a:pt x="95" y="2"/>
                  </a:lnTo>
                  <a:lnTo>
                    <a:pt x="93" y="9"/>
                  </a:lnTo>
                  <a:lnTo>
                    <a:pt x="90" y="14"/>
                  </a:lnTo>
                  <a:lnTo>
                    <a:pt x="87" y="19"/>
                  </a:lnTo>
                  <a:lnTo>
                    <a:pt x="87" y="22"/>
                  </a:lnTo>
                  <a:lnTo>
                    <a:pt x="86" y="27"/>
                  </a:lnTo>
                  <a:lnTo>
                    <a:pt x="85" y="38"/>
                  </a:lnTo>
                  <a:lnTo>
                    <a:pt x="83" y="46"/>
                  </a:lnTo>
                  <a:lnTo>
                    <a:pt x="83" y="50"/>
                  </a:lnTo>
                  <a:lnTo>
                    <a:pt x="82" y="54"/>
                  </a:lnTo>
                  <a:lnTo>
                    <a:pt x="81" y="57"/>
                  </a:lnTo>
                  <a:lnTo>
                    <a:pt x="78" y="59"/>
                  </a:lnTo>
                  <a:lnTo>
                    <a:pt x="75" y="60"/>
                  </a:lnTo>
                  <a:lnTo>
                    <a:pt x="71" y="64"/>
                  </a:lnTo>
                  <a:lnTo>
                    <a:pt x="68" y="67"/>
                  </a:lnTo>
                  <a:lnTo>
                    <a:pt x="66" y="72"/>
                  </a:lnTo>
                  <a:lnTo>
                    <a:pt x="63" y="76"/>
                  </a:lnTo>
                  <a:lnTo>
                    <a:pt x="62" y="83"/>
                  </a:lnTo>
                  <a:lnTo>
                    <a:pt x="62" y="85"/>
                  </a:lnTo>
                  <a:lnTo>
                    <a:pt x="63" y="89"/>
                  </a:lnTo>
                  <a:lnTo>
                    <a:pt x="62" y="93"/>
                  </a:lnTo>
                  <a:lnTo>
                    <a:pt x="56" y="99"/>
                  </a:lnTo>
                  <a:lnTo>
                    <a:pt x="54" y="100"/>
                  </a:lnTo>
                  <a:lnTo>
                    <a:pt x="49" y="105"/>
                  </a:lnTo>
                  <a:lnTo>
                    <a:pt x="45" y="107"/>
                  </a:lnTo>
                  <a:lnTo>
                    <a:pt x="42" y="109"/>
                  </a:lnTo>
                  <a:lnTo>
                    <a:pt x="41" y="108"/>
                  </a:lnTo>
                  <a:lnTo>
                    <a:pt x="41" y="104"/>
                  </a:lnTo>
                  <a:lnTo>
                    <a:pt x="41" y="101"/>
                  </a:lnTo>
                  <a:lnTo>
                    <a:pt x="32" y="104"/>
                  </a:lnTo>
                  <a:lnTo>
                    <a:pt x="30" y="108"/>
                  </a:lnTo>
                  <a:lnTo>
                    <a:pt x="27" y="110"/>
                  </a:lnTo>
                  <a:lnTo>
                    <a:pt x="27" y="109"/>
                  </a:lnTo>
                  <a:lnTo>
                    <a:pt x="24" y="107"/>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4" name="Freeform 106"/>
            <p:cNvSpPr>
              <a:spLocks noEditPoints="1"/>
            </p:cNvSpPr>
            <p:nvPr/>
          </p:nvSpPr>
          <p:spPr bwMode="auto">
            <a:xfrm>
              <a:off x="5958850" y="4443415"/>
              <a:ext cx="142875" cy="114300"/>
            </a:xfrm>
            <a:custGeom>
              <a:avLst/>
              <a:gdLst/>
              <a:ahLst/>
              <a:cxnLst>
                <a:cxn ang="0">
                  <a:pos x="48" y="58"/>
                </a:cxn>
                <a:cxn ang="0">
                  <a:pos x="43" y="51"/>
                </a:cxn>
                <a:cxn ang="0">
                  <a:pos x="44" y="46"/>
                </a:cxn>
                <a:cxn ang="0">
                  <a:pos x="48" y="43"/>
                </a:cxn>
                <a:cxn ang="0">
                  <a:pos x="43" y="38"/>
                </a:cxn>
                <a:cxn ang="0">
                  <a:pos x="32" y="42"/>
                </a:cxn>
                <a:cxn ang="0">
                  <a:pos x="25" y="49"/>
                </a:cxn>
                <a:cxn ang="0">
                  <a:pos x="25" y="46"/>
                </a:cxn>
                <a:cxn ang="0">
                  <a:pos x="26" y="45"/>
                </a:cxn>
                <a:cxn ang="0">
                  <a:pos x="25" y="41"/>
                </a:cxn>
                <a:cxn ang="0">
                  <a:pos x="22" y="39"/>
                </a:cxn>
                <a:cxn ang="0">
                  <a:pos x="17" y="36"/>
                </a:cxn>
                <a:cxn ang="0">
                  <a:pos x="14" y="32"/>
                </a:cxn>
                <a:cxn ang="0">
                  <a:pos x="18" y="30"/>
                </a:cxn>
                <a:cxn ang="0">
                  <a:pos x="16" y="27"/>
                </a:cxn>
                <a:cxn ang="0">
                  <a:pos x="11" y="19"/>
                </a:cxn>
                <a:cxn ang="0">
                  <a:pos x="12" y="15"/>
                </a:cxn>
                <a:cxn ang="0">
                  <a:pos x="8" y="13"/>
                </a:cxn>
                <a:cxn ang="0">
                  <a:pos x="6" y="10"/>
                </a:cxn>
                <a:cxn ang="0">
                  <a:pos x="13" y="8"/>
                </a:cxn>
                <a:cxn ang="0">
                  <a:pos x="20" y="12"/>
                </a:cxn>
                <a:cxn ang="0">
                  <a:pos x="23" y="12"/>
                </a:cxn>
                <a:cxn ang="0">
                  <a:pos x="27" y="13"/>
                </a:cxn>
                <a:cxn ang="0">
                  <a:pos x="24" y="8"/>
                </a:cxn>
                <a:cxn ang="0">
                  <a:pos x="22" y="2"/>
                </a:cxn>
                <a:cxn ang="0">
                  <a:pos x="26" y="0"/>
                </a:cxn>
                <a:cxn ang="0">
                  <a:pos x="28" y="1"/>
                </a:cxn>
                <a:cxn ang="0">
                  <a:pos x="32" y="5"/>
                </a:cxn>
                <a:cxn ang="0">
                  <a:pos x="35" y="10"/>
                </a:cxn>
                <a:cxn ang="0">
                  <a:pos x="43" y="11"/>
                </a:cxn>
                <a:cxn ang="0">
                  <a:pos x="47" y="6"/>
                </a:cxn>
                <a:cxn ang="0">
                  <a:pos x="54" y="3"/>
                </a:cxn>
                <a:cxn ang="0">
                  <a:pos x="59" y="10"/>
                </a:cxn>
                <a:cxn ang="0">
                  <a:pos x="62" y="18"/>
                </a:cxn>
                <a:cxn ang="0">
                  <a:pos x="66" y="22"/>
                </a:cxn>
                <a:cxn ang="0">
                  <a:pos x="73" y="24"/>
                </a:cxn>
                <a:cxn ang="0">
                  <a:pos x="75" y="27"/>
                </a:cxn>
                <a:cxn ang="0">
                  <a:pos x="69" y="26"/>
                </a:cxn>
                <a:cxn ang="0">
                  <a:pos x="65" y="28"/>
                </a:cxn>
                <a:cxn ang="0">
                  <a:pos x="63" y="34"/>
                </a:cxn>
                <a:cxn ang="0">
                  <a:pos x="61" y="41"/>
                </a:cxn>
                <a:cxn ang="0">
                  <a:pos x="61" y="43"/>
                </a:cxn>
                <a:cxn ang="0">
                  <a:pos x="60" y="48"/>
                </a:cxn>
                <a:cxn ang="0">
                  <a:pos x="57" y="45"/>
                </a:cxn>
                <a:cxn ang="0">
                  <a:pos x="57" y="50"/>
                </a:cxn>
                <a:cxn ang="0">
                  <a:pos x="56" y="53"/>
                </a:cxn>
                <a:cxn ang="0">
                  <a:pos x="4" y="36"/>
                </a:cxn>
                <a:cxn ang="0">
                  <a:pos x="8" y="38"/>
                </a:cxn>
                <a:cxn ang="0">
                  <a:pos x="12" y="40"/>
                </a:cxn>
                <a:cxn ang="0">
                  <a:pos x="16" y="41"/>
                </a:cxn>
                <a:cxn ang="0">
                  <a:pos x="19" y="44"/>
                </a:cxn>
                <a:cxn ang="0">
                  <a:pos x="21" y="52"/>
                </a:cxn>
                <a:cxn ang="0">
                  <a:pos x="14" y="51"/>
                </a:cxn>
                <a:cxn ang="0">
                  <a:pos x="8" y="45"/>
                </a:cxn>
                <a:cxn ang="0">
                  <a:pos x="2" y="38"/>
                </a:cxn>
              </a:cxnLst>
              <a:rect l="0" t="0" r="r" b="b"/>
              <a:pathLst>
                <a:path w="75" h="60">
                  <a:moveTo>
                    <a:pt x="54" y="60"/>
                  </a:moveTo>
                  <a:lnTo>
                    <a:pt x="50" y="58"/>
                  </a:lnTo>
                  <a:lnTo>
                    <a:pt x="48" y="58"/>
                  </a:lnTo>
                  <a:lnTo>
                    <a:pt x="46" y="55"/>
                  </a:lnTo>
                  <a:lnTo>
                    <a:pt x="44" y="54"/>
                  </a:lnTo>
                  <a:lnTo>
                    <a:pt x="43" y="51"/>
                  </a:lnTo>
                  <a:lnTo>
                    <a:pt x="46" y="49"/>
                  </a:lnTo>
                  <a:lnTo>
                    <a:pt x="47" y="48"/>
                  </a:lnTo>
                  <a:lnTo>
                    <a:pt x="44" y="46"/>
                  </a:lnTo>
                  <a:lnTo>
                    <a:pt x="44" y="45"/>
                  </a:lnTo>
                  <a:lnTo>
                    <a:pt x="48" y="44"/>
                  </a:lnTo>
                  <a:lnTo>
                    <a:pt x="48" y="43"/>
                  </a:lnTo>
                  <a:lnTo>
                    <a:pt x="48" y="42"/>
                  </a:lnTo>
                  <a:lnTo>
                    <a:pt x="45" y="40"/>
                  </a:lnTo>
                  <a:lnTo>
                    <a:pt x="43" y="38"/>
                  </a:lnTo>
                  <a:lnTo>
                    <a:pt x="41" y="37"/>
                  </a:lnTo>
                  <a:lnTo>
                    <a:pt x="39" y="39"/>
                  </a:lnTo>
                  <a:lnTo>
                    <a:pt x="32" y="42"/>
                  </a:lnTo>
                  <a:lnTo>
                    <a:pt x="30" y="46"/>
                  </a:lnTo>
                  <a:lnTo>
                    <a:pt x="26" y="47"/>
                  </a:lnTo>
                  <a:lnTo>
                    <a:pt x="25" y="49"/>
                  </a:lnTo>
                  <a:lnTo>
                    <a:pt x="25" y="49"/>
                  </a:lnTo>
                  <a:lnTo>
                    <a:pt x="26" y="48"/>
                  </a:lnTo>
                  <a:lnTo>
                    <a:pt x="25" y="46"/>
                  </a:lnTo>
                  <a:lnTo>
                    <a:pt x="24" y="46"/>
                  </a:lnTo>
                  <a:lnTo>
                    <a:pt x="25" y="45"/>
                  </a:lnTo>
                  <a:lnTo>
                    <a:pt x="26" y="45"/>
                  </a:lnTo>
                  <a:lnTo>
                    <a:pt x="25" y="43"/>
                  </a:lnTo>
                  <a:lnTo>
                    <a:pt x="23" y="42"/>
                  </a:lnTo>
                  <a:lnTo>
                    <a:pt x="25" y="41"/>
                  </a:lnTo>
                  <a:lnTo>
                    <a:pt x="25" y="39"/>
                  </a:lnTo>
                  <a:lnTo>
                    <a:pt x="24" y="39"/>
                  </a:lnTo>
                  <a:lnTo>
                    <a:pt x="22" y="39"/>
                  </a:lnTo>
                  <a:lnTo>
                    <a:pt x="20" y="38"/>
                  </a:lnTo>
                  <a:lnTo>
                    <a:pt x="19" y="36"/>
                  </a:lnTo>
                  <a:lnTo>
                    <a:pt x="17" y="36"/>
                  </a:lnTo>
                  <a:lnTo>
                    <a:pt x="16" y="33"/>
                  </a:lnTo>
                  <a:lnTo>
                    <a:pt x="14" y="32"/>
                  </a:lnTo>
                  <a:lnTo>
                    <a:pt x="14" y="32"/>
                  </a:lnTo>
                  <a:lnTo>
                    <a:pt x="15" y="32"/>
                  </a:lnTo>
                  <a:lnTo>
                    <a:pt x="17" y="32"/>
                  </a:lnTo>
                  <a:lnTo>
                    <a:pt x="18" y="30"/>
                  </a:lnTo>
                  <a:lnTo>
                    <a:pt x="18" y="28"/>
                  </a:lnTo>
                  <a:lnTo>
                    <a:pt x="17" y="28"/>
                  </a:lnTo>
                  <a:lnTo>
                    <a:pt x="16" y="27"/>
                  </a:lnTo>
                  <a:lnTo>
                    <a:pt x="12" y="24"/>
                  </a:lnTo>
                  <a:lnTo>
                    <a:pt x="11" y="21"/>
                  </a:lnTo>
                  <a:lnTo>
                    <a:pt x="11" y="19"/>
                  </a:lnTo>
                  <a:lnTo>
                    <a:pt x="14" y="18"/>
                  </a:lnTo>
                  <a:lnTo>
                    <a:pt x="13" y="17"/>
                  </a:lnTo>
                  <a:lnTo>
                    <a:pt x="12" y="15"/>
                  </a:lnTo>
                  <a:lnTo>
                    <a:pt x="9" y="15"/>
                  </a:lnTo>
                  <a:lnTo>
                    <a:pt x="8" y="14"/>
                  </a:lnTo>
                  <a:lnTo>
                    <a:pt x="8" y="13"/>
                  </a:lnTo>
                  <a:lnTo>
                    <a:pt x="8" y="12"/>
                  </a:lnTo>
                  <a:lnTo>
                    <a:pt x="7" y="11"/>
                  </a:lnTo>
                  <a:lnTo>
                    <a:pt x="6" y="10"/>
                  </a:lnTo>
                  <a:lnTo>
                    <a:pt x="9" y="8"/>
                  </a:lnTo>
                  <a:lnTo>
                    <a:pt x="10" y="8"/>
                  </a:lnTo>
                  <a:lnTo>
                    <a:pt x="13" y="8"/>
                  </a:lnTo>
                  <a:lnTo>
                    <a:pt x="15" y="9"/>
                  </a:lnTo>
                  <a:lnTo>
                    <a:pt x="16" y="11"/>
                  </a:lnTo>
                  <a:lnTo>
                    <a:pt x="20" y="12"/>
                  </a:lnTo>
                  <a:lnTo>
                    <a:pt x="21" y="12"/>
                  </a:lnTo>
                  <a:lnTo>
                    <a:pt x="22" y="12"/>
                  </a:lnTo>
                  <a:lnTo>
                    <a:pt x="23" y="12"/>
                  </a:lnTo>
                  <a:lnTo>
                    <a:pt x="24" y="14"/>
                  </a:lnTo>
                  <a:lnTo>
                    <a:pt x="26" y="14"/>
                  </a:lnTo>
                  <a:lnTo>
                    <a:pt x="27" y="13"/>
                  </a:lnTo>
                  <a:lnTo>
                    <a:pt x="28" y="10"/>
                  </a:lnTo>
                  <a:lnTo>
                    <a:pt x="27" y="9"/>
                  </a:lnTo>
                  <a:lnTo>
                    <a:pt x="24" y="8"/>
                  </a:lnTo>
                  <a:lnTo>
                    <a:pt x="22" y="5"/>
                  </a:lnTo>
                  <a:lnTo>
                    <a:pt x="21" y="3"/>
                  </a:lnTo>
                  <a:lnTo>
                    <a:pt x="22" y="2"/>
                  </a:lnTo>
                  <a:lnTo>
                    <a:pt x="23" y="2"/>
                  </a:lnTo>
                  <a:lnTo>
                    <a:pt x="24" y="0"/>
                  </a:lnTo>
                  <a:lnTo>
                    <a:pt x="26" y="0"/>
                  </a:lnTo>
                  <a:lnTo>
                    <a:pt x="26" y="1"/>
                  </a:lnTo>
                  <a:lnTo>
                    <a:pt x="27" y="1"/>
                  </a:lnTo>
                  <a:lnTo>
                    <a:pt x="28" y="1"/>
                  </a:lnTo>
                  <a:lnTo>
                    <a:pt x="29" y="2"/>
                  </a:lnTo>
                  <a:lnTo>
                    <a:pt x="32" y="4"/>
                  </a:lnTo>
                  <a:lnTo>
                    <a:pt x="32" y="5"/>
                  </a:lnTo>
                  <a:lnTo>
                    <a:pt x="33" y="5"/>
                  </a:lnTo>
                  <a:lnTo>
                    <a:pt x="35" y="8"/>
                  </a:lnTo>
                  <a:lnTo>
                    <a:pt x="35" y="10"/>
                  </a:lnTo>
                  <a:lnTo>
                    <a:pt x="38" y="11"/>
                  </a:lnTo>
                  <a:lnTo>
                    <a:pt x="41" y="12"/>
                  </a:lnTo>
                  <a:lnTo>
                    <a:pt x="43" y="11"/>
                  </a:lnTo>
                  <a:lnTo>
                    <a:pt x="44" y="10"/>
                  </a:lnTo>
                  <a:lnTo>
                    <a:pt x="46" y="7"/>
                  </a:lnTo>
                  <a:lnTo>
                    <a:pt x="47" y="6"/>
                  </a:lnTo>
                  <a:lnTo>
                    <a:pt x="50" y="4"/>
                  </a:lnTo>
                  <a:lnTo>
                    <a:pt x="52" y="1"/>
                  </a:lnTo>
                  <a:lnTo>
                    <a:pt x="54" y="3"/>
                  </a:lnTo>
                  <a:lnTo>
                    <a:pt x="56" y="6"/>
                  </a:lnTo>
                  <a:lnTo>
                    <a:pt x="57" y="8"/>
                  </a:lnTo>
                  <a:lnTo>
                    <a:pt x="59" y="10"/>
                  </a:lnTo>
                  <a:lnTo>
                    <a:pt x="60" y="14"/>
                  </a:lnTo>
                  <a:lnTo>
                    <a:pt x="60" y="16"/>
                  </a:lnTo>
                  <a:lnTo>
                    <a:pt x="62" y="18"/>
                  </a:lnTo>
                  <a:lnTo>
                    <a:pt x="64" y="19"/>
                  </a:lnTo>
                  <a:lnTo>
                    <a:pt x="64" y="20"/>
                  </a:lnTo>
                  <a:lnTo>
                    <a:pt x="66" y="22"/>
                  </a:lnTo>
                  <a:lnTo>
                    <a:pt x="69" y="22"/>
                  </a:lnTo>
                  <a:lnTo>
                    <a:pt x="71" y="22"/>
                  </a:lnTo>
                  <a:lnTo>
                    <a:pt x="73" y="24"/>
                  </a:lnTo>
                  <a:lnTo>
                    <a:pt x="74" y="25"/>
                  </a:lnTo>
                  <a:lnTo>
                    <a:pt x="75" y="27"/>
                  </a:lnTo>
                  <a:lnTo>
                    <a:pt x="75" y="27"/>
                  </a:lnTo>
                  <a:lnTo>
                    <a:pt x="73" y="27"/>
                  </a:lnTo>
                  <a:lnTo>
                    <a:pt x="71" y="26"/>
                  </a:lnTo>
                  <a:lnTo>
                    <a:pt x="69" y="26"/>
                  </a:lnTo>
                  <a:lnTo>
                    <a:pt x="68" y="27"/>
                  </a:lnTo>
                  <a:lnTo>
                    <a:pt x="67" y="27"/>
                  </a:lnTo>
                  <a:lnTo>
                    <a:pt x="65" y="28"/>
                  </a:lnTo>
                  <a:lnTo>
                    <a:pt x="63" y="29"/>
                  </a:lnTo>
                  <a:lnTo>
                    <a:pt x="63" y="30"/>
                  </a:lnTo>
                  <a:lnTo>
                    <a:pt x="63" y="34"/>
                  </a:lnTo>
                  <a:lnTo>
                    <a:pt x="62" y="36"/>
                  </a:lnTo>
                  <a:lnTo>
                    <a:pt x="62" y="38"/>
                  </a:lnTo>
                  <a:lnTo>
                    <a:pt x="61" y="41"/>
                  </a:lnTo>
                  <a:lnTo>
                    <a:pt x="62" y="42"/>
                  </a:lnTo>
                  <a:lnTo>
                    <a:pt x="62" y="44"/>
                  </a:lnTo>
                  <a:lnTo>
                    <a:pt x="61" y="43"/>
                  </a:lnTo>
                  <a:lnTo>
                    <a:pt x="60" y="44"/>
                  </a:lnTo>
                  <a:lnTo>
                    <a:pt x="60" y="47"/>
                  </a:lnTo>
                  <a:lnTo>
                    <a:pt x="60" y="48"/>
                  </a:lnTo>
                  <a:lnTo>
                    <a:pt x="59" y="48"/>
                  </a:lnTo>
                  <a:lnTo>
                    <a:pt x="58" y="46"/>
                  </a:lnTo>
                  <a:lnTo>
                    <a:pt x="57" y="45"/>
                  </a:lnTo>
                  <a:lnTo>
                    <a:pt x="56" y="46"/>
                  </a:lnTo>
                  <a:lnTo>
                    <a:pt x="56" y="48"/>
                  </a:lnTo>
                  <a:lnTo>
                    <a:pt x="57" y="50"/>
                  </a:lnTo>
                  <a:lnTo>
                    <a:pt x="56" y="51"/>
                  </a:lnTo>
                  <a:lnTo>
                    <a:pt x="55" y="51"/>
                  </a:lnTo>
                  <a:lnTo>
                    <a:pt x="56" y="53"/>
                  </a:lnTo>
                  <a:lnTo>
                    <a:pt x="54" y="60"/>
                  </a:lnTo>
                  <a:close/>
                  <a:moveTo>
                    <a:pt x="0" y="36"/>
                  </a:moveTo>
                  <a:lnTo>
                    <a:pt x="4" y="36"/>
                  </a:lnTo>
                  <a:lnTo>
                    <a:pt x="5" y="36"/>
                  </a:lnTo>
                  <a:lnTo>
                    <a:pt x="6" y="36"/>
                  </a:lnTo>
                  <a:lnTo>
                    <a:pt x="8" y="38"/>
                  </a:lnTo>
                  <a:lnTo>
                    <a:pt x="8" y="39"/>
                  </a:lnTo>
                  <a:lnTo>
                    <a:pt x="11" y="40"/>
                  </a:lnTo>
                  <a:lnTo>
                    <a:pt x="12" y="40"/>
                  </a:lnTo>
                  <a:lnTo>
                    <a:pt x="14" y="39"/>
                  </a:lnTo>
                  <a:lnTo>
                    <a:pt x="17" y="39"/>
                  </a:lnTo>
                  <a:lnTo>
                    <a:pt x="16" y="41"/>
                  </a:lnTo>
                  <a:lnTo>
                    <a:pt x="16" y="43"/>
                  </a:lnTo>
                  <a:lnTo>
                    <a:pt x="17" y="43"/>
                  </a:lnTo>
                  <a:lnTo>
                    <a:pt x="19" y="44"/>
                  </a:lnTo>
                  <a:lnTo>
                    <a:pt x="18" y="46"/>
                  </a:lnTo>
                  <a:lnTo>
                    <a:pt x="21" y="52"/>
                  </a:lnTo>
                  <a:lnTo>
                    <a:pt x="21" y="52"/>
                  </a:lnTo>
                  <a:lnTo>
                    <a:pt x="20" y="51"/>
                  </a:lnTo>
                  <a:lnTo>
                    <a:pt x="17" y="51"/>
                  </a:lnTo>
                  <a:lnTo>
                    <a:pt x="14" y="51"/>
                  </a:lnTo>
                  <a:lnTo>
                    <a:pt x="12" y="50"/>
                  </a:lnTo>
                  <a:lnTo>
                    <a:pt x="9" y="48"/>
                  </a:lnTo>
                  <a:lnTo>
                    <a:pt x="8" y="45"/>
                  </a:lnTo>
                  <a:lnTo>
                    <a:pt x="5" y="44"/>
                  </a:lnTo>
                  <a:lnTo>
                    <a:pt x="3" y="41"/>
                  </a:lnTo>
                  <a:lnTo>
                    <a:pt x="2" y="38"/>
                  </a:lnTo>
                  <a:lnTo>
                    <a:pt x="0" y="3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5" name="Freeform 107"/>
            <p:cNvSpPr>
              <a:spLocks/>
            </p:cNvSpPr>
            <p:nvPr/>
          </p:nvSpPr>
          <p:spPr bwMode="auto">
            <a:xfrm>
              <a:off x="6004885" y="3935417"/>
              <a:ext cx="1001713" cy="547687"/>
            </a:xfrm>
            <a:custGeom>
              <a:avLst/>
              <a:gdLst/>
              <a:ahLst/>
              <a:cxnLst>
                <a:cxn ang="0">
                  <a:pos x="419" y="251"/>
                </a:cxn>
                <a:cxn ang="0">
                  <a:pos x="380" y="249"/>
                </a:cxn>
                <a:cxn ang="0">
                  <a:pos x="350" y="248"/>
                </a:cxn>
                <a:cxn ang="0">
                  <a:pos x="324" y="251"/>
                </a:cxn>
                <a:cxn ang="0">
                  <a:pos x="309" y="263"/>
                </a:cxn>
                <a:cxn ang="0">
                  <a:pos x="286" y="284"/>
                </a:cxn>
                <a:cxn ang="0">
                  <a:pos x="275" y="279"/>
                </a:cxn>
                <a:cxn ang="0">
                  <a:pos x="254" y="255"/>
                </a:cxn>
                <a:cxn ang="0">
                  <a:pos x="201" y="239"/>
                </a:cxn>
                <a:cxn ang="0">
                  <a:pos x="115" y="276"/>
                </a:cxn>
                <a:cxn ang="0">
                  <a:pos x="81" y="266"/>
                </a:cxn>
                <a:cxn ang="0">
                  <a:pos x="80" y="255"/>
                </a:cxn>
                <a:cxn ang="0">
                  <a:pos x="71" y="249"/>
                </a:cxn>
                <a:cxn ang="0">
                  <a:pos x="61" y="236"/>
                </a:cxn>
                <a:cxn ang="0">
                  <a:pos x="50" y="218"/>
                </a:cxn>
                <a:cxn ang="0">
                  <a:pos x="64" y="218"/>
                </a:cxn>
                <a:cxn ang="0">
                  <a:pos x="64" y="204"/>
                </a:cxn>
                <a:cxn ang="0">
                  <a:pos x="87" y="206"/>
                </a:cxn>
                <a:cxn ang="0">
                  <a:pos x="86" y="189"/>
                </a:cxn>
                <a:cxn ang="0">
                  <a:pos x="84" y="176"/>
                </a:cxn>
                <a:cxn ang="0">
                  <a:pos x="66" y="174"/>
                </a:cxn>
                <a:cxn ang="0">
                  <a:pos x="39" y="183"/>
                </a:cxn>
                <a:cxn ang="0">
                  <a:pos x="33" y="180"/>
                </a:cxn>
                <a:cxn ang="0">
                  <a:pos x="12" y="158"/>
                </a:cxn>
                <a:cxn ang="0">
                  <a:pos x="8" y="133"/>
                </a:cxn>
                <a:cxn ang="0">
                  <a:pos x="19" y="110"/>
                </a:cxn>
                <a:cxn ang="0">
                  <a:pos x="33" y="102"/>
                </a:cxn>
                <a:cxn ang="0">
                  <a:pos x="57" y="82"/>
                </a:cxn>
                <a:cxn ang="0">
                  <a:pos x="80" y="86"/>
                </a:cxn>
                <a:cxn ang="0">
                  <a:pos x="104" y="103"/>
                </a:cxn>
                <a:cxn ang="0">
                  <a:pos x="120" y="104"/>
                </a:cxn>
                <a:cxn ang="0">
                  <a:pos x="146" y="98"/>
                </a:cxn>
                <a:cxn ang="0">
                  <a:pos x="175" y="101"/>
                </a:cxn>
                <a:cxn ang="0">
                  <a:pos x="194" y="87"/>
                </a:cxn>
                <a:cxn ang="0">
                  <a:pos x="176" y="75"/>
                </a:cxn>
                <a:cxn ang="0">
                  <a:pos x="193" y="53"/>
                </a:cxn>
                <a:cxn ang="0">
                  <a:pos x="191" y="41"/>
                </a:cxn>
                <a:cxn ang="0">
                  <a:pos x="218" y="27"/>
                </a:cxn>
                <a:cxn ang="0">
                  <a:pos x="254" y="17"/>
                </a:cxn>
                <a:cxn ang="0">
                  <a:pos x="289" y="0"/>
                </a:cxn>
                <a:cxn ang="0">
                  <a:pos x="317" y="11"/>
                </a:cxn>
                <a:cxn ang="0">
                  <a:pos x="321" y="29"/>
                </a:cxn>
                <a:cxn ang="0">
                  <a:pos x="338" y="32"/>
                </a:cxn>
                <a:cxn ang="0">
                  <a:pos x="351" y="34"/>
                </a:cxn>
                <a:cxn ang="0">
                  <a:pos x="363" y="40"/>
                </a:cxn>
                <a:cxn ang="0">
                  <a:pos x="389" y="28"/>
                </a:cxn>
                <a:cxn ang="0">
                  <a:pos x="434" y="100"/>
                </a:cxn>
                <a:cxn ang="0">
                  <a:pos x="453" y="99"/>
                </a:cxn>
                <a:cxn ang="0">
                  <a:pos x="488" y="106"/>
                </a:cxn>
                <a:cxn ang="0">
                  <a:pos x="520" y="120"/>
                </a:cxn>
                <a:cxn ang="0">
                  <a:pos x="519" y="136"/>
                </a:cxn>
                <a:cxn ang="0">
                  <a:pos x="505" y="160"/>
                </a:cxn>
                <a:cxn ang="0">
                  <a:pos x="480" y="171"/>
                </a:cxn>
                <a:cxn ang="0">
                  <a:pos x="468" y="204"/>
                </a:cxn>
                <a:cxn ang="0">
                  <a:pos x="435" y="209"/>
                </a:cxn>
                <a:cxn ang="0">
                  <a:pos x="440" y="233"/>
                </a:cxn>
              </a:cxnLst>
              <a:rect l="0" t="0" r="r" b="b"/>
              <a:pathLst>
                <a:path w="527" h="288">
                  <a:moveTo>
                    <a:pt x="435" y="261"/>
                  </a:moveTo>
                  <a:lnTo>
                    <a:pt x="433" y="258"/>
                  </a:lnTo>
                  <a:lnTo>
                    <a:pt x="430" y="257"/>
                  </a:lnTo>
                  <a:lnTo>
                    <a:pt x="426" y="257"/>
                  </a:lnTo>
                  <a:lnTo>
                    <a:pt x="425" y="255"/>
                  </a:lnTo>
                  <a:lnTo>
                    <a:pt x="423" y="254"/>
                  </a:lnTo>
                  <a:lnTo>
                    <a:pt x="423" y="251"/>
                  </a:lnTo>
                  <a:lnTo>
                    <a:pt x="419" y="251"/>
                  </a:lnTo>
                  <a:lnTo>
                    <a:pt x="414" y="249"/>
                  </a:lnTo>
                  <a:lnTo>
                    <a:pt x="410" y="250"/>
                  </a:lnTo>
                  <a:lnTo>
                    <a:pt x="402" y="250"/>
                  </a:lnTo>
                  <a:lnTo>
                    <a:pt x="398" y="249"/>
                  </a:lnTo>
                  <a:lnTo>
                    <a:pt x="394" y="247"/>
                  </a:lnTo>
                  <a:lnTo>
                    <a:pt x="390" y="248"/>
                  </a:lnTo>
                  <a:lnTo>
                    <a:pt x="385" y="248"/>
                  </a:lnTo>
                  <a:lnTo>
                    <a:pt x="380" y="249"/>
                  </a:lnTo>
                  <a:lnTo>
                    <a:pt x="378" y="251"/>
                  </a:lnTo>
                  <a:lnTo>
                    <a:pt x="374" y="250"/>
                  </a:lnTo>
                  <a:lnTo>
                    <a:pt x="369" y="248"/>
                  </a:lnTo>
                  <a:lnTo>
                    <a:pt x="365" y="246"/>
                  </a:lnTo>
                  <a:lnTo>
                    <a:pt x="360" y="244"/>
                  </a:lnTo>
                  <a:lnTo>
                    <a:pt x="357" y="244"/>
                  </a:lnTo>
                  <a:lnTo>
                    <a:pt x="353" y="245"/>
                  </a:lnTo>
                  <a:lnTo>
                    <a:pt x="350" y="248"/>
                  </a:lnTo>
                  <a:lnTo>
                    <a:pt x="349" y="254"/>
                  </a:lnTo>
                  <a:lnTo>
                    <a:pt x="349" y="257"/>
                  </a:lnTo>
                  <a:lnTo>
                    <a:pt x="347" y="256"/>
                  </a:lnTo>
                  <a:lnTo>
                    <a:pt x="342" y="255"/>
                  </a:lnTo>
                  <a:lnTo>
                    <a:pt x="338" y="254"/>
                  </a:lnTo>
                  <a:lnTo>
                    <a:pt x="333" y="251"/>
                  </a:lnTo>
                  <a:lnTo>
                    <a:pt x="328" y="250"/>
                  </a:lnTo>
                  <a:lnTo>
                    <a:pt x="324" y="251"/>
                  </a:lnTo>
                  <a:lnTo>
                    <a:pt x="320" y="252"/>
                  </a:lnTo>
                  <a:lnTo>
                    <a:pt x="318" y="255"/>
                  </a:lnTo>
                  <a:lnTo>
                    <a:pt x="316" y="258"/>
                  </a:lnTo>
                  <a:lnTo>
                    <a:pt x="316" y="261"/>
                  </a:lnTo>
                  <a:lnTo>
                    <a:pt x="314" y="261"/>
                  </a:lnTo>
                  <a:lnTo>
                    <a:pt x="312" y="264"/>
                  </a:lnTo>
                  <a:lnTo>
                    <a:pt x="311" y="263"/>
                  </a:lnTo>
                  <a:lnTo>
                    <a:pt x="309" y="263"/>
                  </a:lnTo>
                  <a:lnTo>
                    <a:pt x="307" y="266"/>
                  </a:lnTo>
                  <a:lnTo>
                    <a:pt x="304" y="269"/>
                  </a:lnTo>
                  <a:lnTo>
                    <a:pt x="300" y="271"/>
                  </a:lnTo>
                  <a:lnTo>
                    <a:pt x="294" y="273"/>
                  </a:lnTo>
                  <a:lnTo>
                    <a:pt x="293" y="275"/>
                  </a:lnTo>
                  <a:lnTo>
                    <a:pt x="291" y="279"/>
                  </a:lnTo>
                  <a:lnTo>
                    <a:pt x="289" y="280"/>
                  </a:lnTo>
                  <a:lnTo>
                    <a:pt x="286" y="284"/>
                  </a:lnTo>
                  <a:lnTo>
                    <a:pt x="287" y="287"/>
                  </a:lnTo>
                  <a:lnTo>
                    <a:pt x="286" y="288"/>
                  </a:lnTo>
                  <a:lnTo>
                    <a:pt x="282" y="288"/>
                  </a:lnTo>
                  <a:lnTo>
                    <a:pt x="280" y="285"/>
                  </a:lnTo>
                  <a:lnTo>
                    <a:pt x="280" y="283"/>
                  </a:lnTo>
                  <a:lnTo>
                    <a:pt x="280" y="281"/>
                  </a:lnTo>
                  <a:lnTo>
                    <a:pt x="277" y="279"/>
                  </a:lnTo>
                  <a:lnTo>
                    <a:pt x="275" y="279"/>
                  </a:lnTo>
                  <a:lnTo>
                    <a:pt x="269" y="279"/>
                  </a:lnTo>
                  <a:lnTo>
                    <a:pt x="265" y="280"/>
                  </a:lnTo>
                  <a:lnTo>
                    <a:pt x="262" y="279"/>
                  </a:lnTo>
                  <a:lnTo>
                    <a:pt x="260" y="271"/>
                  </a:lnTo>
                  <a:lnTo>
                    <a:pt x="259" y="264"/>
                  </a:lnTo>
                  <a:lnTo>
                    <a:pt x="253" y="264"/>
                  </a:lnTo>
                  <a:lnTo>
                    <a:pt x="253" y="258"/>
                  </a:lnTo>
                  <a:lnTo>
                    <a:pt x="254" y="255"/>
                  </a:lnTo>
                  <a:lnTo>
                    <a:pt x="254" y="247"/>
                  </a:lnTo>
                  <a:lnTo>
                    <a:pt x="251" y="250"/>
                  </a:lnTo>
                  <a:lnTo>
                    <a:pt x="247" y="242"/>
                  </a:lnTo>
                  <a:lnTo>
                    <a:pt x="243" y="240"/>
                  </a:lnTo>
                  <a:lnTo>
                    <a:pt x="239" y="234"/>
                  </a:lnTo>
                  <a:lnTo>
                    <a:pt x="233" y="237"/>
                  </a:lnTo>
                  <a:lnTo>
                    <a:pt x="216" y="236"/>
                  </a:lnTo>
                  <a:lnTo>
                    <a:pt x="201" y="239"/>
                  </a:lnTo>
                  <a:lnTo>
                    <a:pt x="190" y="225"/>
                  </a:lnTo>
                  <a:lnTo>
                    <a:pt x="157" y="201"/>
                  </a:lnTo>
                  <a:lnTo>
                    <a:pt x="124" y="212"/>
                  </a:lnTo>
                  <a:lnTo>
                    <a:pt x="123" y="276"/>
                  </a:lnTo>
                  <a:lnTo>
                    <a:pt x="123" y="276"/>
                  </a:lnTo>
                  <a:lnTo>
                    <a:pt x="120" y="277"/>
                  </a:lnTo>
                  <a:lnTo>
                    <a:pt x="118" y="278"/>
                  </a:lnTo>
                  <a:lnTo>
                    <a:pt x="115" y="276"/>
                  </a:lnTo>
                  <a:lnTo>
                    <a:pt x="111" y="270"/>
                  </a:lnTo>
                  <a:lnTo>
                    <a:pt x="110" y="266"/>
                  </a:lnTo>
                  <a:lnTo>
                    <a:pt x="107" y="263"/>
                  </a:lnTo>
                  <a:lnTo>
                    <a:pt x="102" y="260"/>
                  </a:lnTo>
                  <a:lnTo>
                    <a:pt x="99" y="258"/>
                  </a:lnTo>
                  <a:lnTo>
                    <a:pt x="94" y="259"/>
                  </a:lnTo>
                  <a:lnTo>
                    <a:pt x="86" y="261"/>
                  </a:lnTo>
                  <a:lnTo>
                    <a:pt x="81" y="266"/>
                  </a:lnTo>
                  <a:lnTo>
                    <a:pt x="78" y="269"/>
                  </a:lnTo>
                  <a:lnTo>
                    <a:pt x="78" y="266"/>
                  </a:lnTo>
                  <a:lnTo>
                    <a:pt x="78" y="264"/>
                  </a:lnTo>
                  <a:lnTo>
                    <a:pt x="77" y="264"/>
                  </a:lnTo>
                  <a:lnTo>
                    <a:pt x="78" y="261"/>
                  </a:lnTo>
                  <a:lnTo>
                    <a:pt x="79" y="260"/>
                  </a:lnTo>
                  <a:lnTo>
                    <a:pt x="80" y="257"/>
                  </a:lnTo>
                  <a:lnTo>
                    <a:pt x="80" y="255"/>
                  </a:lnTo>
                  <a:lnTo>
                    <a:pt x="81" y="254"/>
                  </a:lnTo>
                  <a:lnTo>
                    <a:pt x="80" y="252"/>
                  </a:lnTo>
                  <a:lnTo>
                    <a:pt x="78" y="250"/>
                  </a:lnTo>
                  <a:lnTo>
                    <a:pt x="75" y="251"/>
                  </a:lnTo>
                  <a:lnTo>
                    <a:pt x="74" y="249"/>
                  </a:lnTo>
                  <a:lnTo>
                    <a:pt x="73" y="250"/>
                  </a:lnTo>
                  <a:lnTo>
                    <a:pt x="72" y="250"/>
                  </a:lnTo>
                  <a:lnTo>
                    <a:pt x="71" y="249"/>
                  </a:lnTo>
                  <a:lnTo>
                    <a:pt x="69" y="246"/>
                  </a:lnTo>
                  <a:lnTo>
                    <a:pt x="67" y="244"/>
                  </a:lnTo>
                  <a:lnTo>
                    <a:pt x="65" y="244"/>
                  </a:lnTo>
                  <a:lnTo>
                    <a:pt x="63" y="244"/>
                  </a:lnTo>
                  <a:lnTo>
                    <a:pt x="63" y="243"/>
                  </a:lnTo>
                  <a:lnTo>
                    <a:pt x="64" y="240"/>
                  </a:lnTo>
                  <a:lnTo>
                    <a:pt x="63" y="237"/>
                  </a:lnTo>
                  <a:lnTo>
                    <a:pt x="61" y="236"/>
                  </a:lnTo>
                  <a:lnTo>
                    <a:pt x="60" y="234"/>
                  </a:lnTo>
                  <a:lnTo>
                    <a:pt x="58" y="228"/>
                  </a:lnTo>
                  <a:lnTo>
                    <a:pt x="57" y="226"/>
                  </a:lnTo>
                  <a:lnTo>
                    <a:pt x="54" y="225"/>
                  </a:lnTo>
                  <a:lnTo>
                    <a:pt x="50" y="224"/>
                  </a:lnTo>
                  <a:lnTo>
                    <a:pt x="49" y="223"/>
                  </a:lnTo>
                  <a:lnTo>
                    <a:pt x="49" y="219"/>
                  </a:lnTo>
                  <a:lnTo>
                    <a:pt x="50" y="218"/>
                  </a:lnTo>
                  <a:lnTo>
                    <a:pt x="52" y="218"/>
                  </a:lnTo>
                  <a:lnTo>
                    <a:pt x="54" y="218"/>
                  </a:lnTo>
                  <a:lnTo>
                    <a:pt x="56" y="218"/>
                  </a:lnTo>
                  <a:lnTo>
                    <a:pt x="59" y="219"/>
                  </a:lnTo>
                  <a:lnTo>
                    <a:pt x="62" y="221"/>
                  </a:lnTo>
                  <a:lnTo>
                    <a:pt x="63" y="220"/>
                  </a:lnTo>
                  <a:lnTo>
                    <a:pt x="65" y="219"/>
                  </a:lnTo>
                  <a:lnTo>
                    <a:pt x="64" y="218"/>
                  </a:lnTo>
                  <a:lnTo>
                    <a:pt x="63" y="217"/>
                  </a:lnTo>
                  <a:lnTo>
                    <a:pt x="60" y="216"/>
                  </a:lnTo>
                  <a:lnTo>
                    <a:pt x="59" y="214"/>
                  </a:lnTo>
                  <a:lnTo>
                    <a:pt x="60" y="211"/>
                  </a:lnTo>
                  <a:lnTo>
                    <a:pt x="62" y="210"/>
                  </a:lnTo>
                  <a:lnTo>
                    <a:pt x="63" y="208"/>
                  </a:lnTo>
                  <a:lnTo>
                    <a:pt x="64" y="206"/>
                  </a:lnTo>
                  <a:lnTo>
                    <a:pt x="64" y="204"/>
                  </a:lnTo>
                  <a:lnTo>
                    <a:pt x="66" y="205"/>
                  </a:lnTo>
                  <a:lnTo>
                    <a:pt x="68" y="204"/>
                  </a:lnTo>
                  <a:lnTo>
                    <a:pt x="69" y="203"/>
                  </a:lnTo>
                  <a:lnTo>
                    <a:pt x="71" y="204"/>
                  </a:lnTo>
                  <a:lnTo>
                    <a:pt x="72" y="204"/>
                  </a:lnTo>
                  <a:lnTo>
                    <a:pt x="78" y="204"/>
                  </a:lnTo>
                  <a:lnTo>
                    <a:pt x="84" y="205"/>
                  </a:lnTo>
                  <a:lnTo>
                    <a:pt x="87" y="206"/>
                  </a:lnTo>
                  <a:lnTo>
                    <a:pt x="86" y="205"/>
                  </a:lnTo>
                  <a:lnTo>
                    <a:pt x="84" y="203"/>
                  </a:lnTo>
                  <a:lnTo>
                    <a:pt x="81" y="202"/>
                  </a:lnTo>
                  <a:lnTo>
                    <a:pt x="81" y="200"/>
                  </a:lnTo>
                  <a:lnTo>
                    <a:pt x="83" y="198"/>
                  </a:lnTo>
                  <a:lnTo>
                    <a:pt x="84" y="196"/>
                  </a:lnTo>
                  <a:lnTo>
                    <a:pt x="86" y="194"/>
                  </a:lnTo>
                  <a:lnTo>
                    <a:pt x="86" y="189"/>
                  </a:lnTo>
                  <a:lnTo>
                    <a:pt x="87" y="187"/>
                  </a:lnTo>
                  <a:lnTo>
                    <a:pt x="86" y="185"/>
                  </a:lnTo>
                  <a:lnTo>
                    <a:pt x="85" y="184"/>
                  </a:lnTo>
                  <a:lnTo>
                    <a:pt x="86" y="182"/>
                  </a:lnTo>
                  <a:lnTo>
                    <a:pt x="87" y="180"/>
                  </a:lnTo>
                  <a:lnTo>
                    <a:pt x="87" y="179"/>
                  </a:lnTo>
                  <a:lnTo>
                    <a:pt x="86" y="177"/>
                  </a:lnTo>
                  <a:lnTo>
                    <a:pt x="84" y="176"/>
                  </a:lnTo>
                  <a:lnTo>
                    <a:pt x="82" y="176"/>
                  </a:lnTo>
                  <a:lnTo>
                    <a:pt x="78" y="174"/>
                  </a:lnTo>
                  <a:lnTo>
                    <a:pt x="77" y="176"/>
                  </a:lnTo>
                  <a:lnTo>
                    <a:pt x="75" y="177"/>
                  </a:lnTo>
                  <a:lnTo>
                    <a:pt x="72" y="177"/>
                  </a:lnTo>
                  <a:lnTo>
                    <a:pt x="70" y="176"/>
                  </a:lnTo>
                  <a:lnTo>
                    <a:pt x="68" y="174"/>
                  </a:lnTo>
                  <a:lnTo>
                    <a:pt x="66" y="174"/>
                  </a:lnTo>
                  <a:lnTo>
                    <a:pt x="63" y="173"/>
                  </a:lnTo>
                  <a:lnTo>
                    <a:pt x="59" y="173"/>
                  </a:lnTo>
                  <a:lnTo>
                    <a:pt x="56" y="176"/>
                  </a:lnTo>
                  <a:lnTo>
                    <a:pt x="53" y="176"/>
                  </a:lnTo>
                  <a:lnTo>
                    <a:pt x="48" y="180"/>
                  </a:lnTo>
                  <a:lnTo>
                    <a:pt x="44" y="183"/>
                  </a:lnTo>
                  <a:lnTo>
                    <a:pt x="41" y="183"/>
                  </a:lnTo>
                  <a:lnTo>
                    <a:pt x="39" y="183"/>
                  </a:lnTo>
                  <a:lnTo>
                    <a:pt x="37" y="185"/>
                  </a:lnTo>
                  <a:lnTo>
                    <a:pt x="36" y="186"/>
                  </a:lnTo>
                  <a:lnTo>
                    <a:pt x="32" y="185"/>
                  </a:lnTo>
                  <a:lnTo>
                    <a:pt x="27" y="182"/>
                  </a:lnTo>
                  <a:lnTo>
                    <a:pt x="27" y="179"/>
                  </a:lnTo>
                  <a:lnTo>
                    <a:pt x="29" y="178"/>
                  </a:lnTo>
                  <a:lnTo>
                    <a:pt x="31" y="179"/>
                  </a:lnTo>
                  <a:lnTo>
                    <a:pt x="33" y="180"/>
                  </a:lnTo>
                  <a:lnTo>
                    <a:pt x="34" y="179"/>
                  </a:lnTo>
                  <a:lnTo>
                    <a:pt x="29" y="170"/>
                  </a:lnTo>
                  <a:lnTo>
                    <a:pt x="27" y="165"/>
                  </a:lnTo>
                  <a:lnTo>
                    <a:pt x="24" y="163"/>
                  </a:lnTo>
                  <a:lnTo>
                    <a:pt x="21" y="159"/>
                  </a:lnTo>
                  <a:lnTo>
                    <a:pt x="18" y="159"/>
                  </a:lnTo>
                  <a:lnTo>
                    <a:pt x="16" y="159"/>
                  </a:lnTo>
                  <a:lnTo>
                    <a:pt x="12" y="158"/>
                  </a:lnTo>
                  <a:lnTo>
                    <a:pt x="12" y="161"/>
                  </a:lnTo>
                  <a:lnTo>
                    <a:pt x="9" y="156"/>
                  </a:lnTo>
                  <a:lnTo>
                    <a:pt x="9" y="153"/>
                  </a:lnTo>
                  <a:lnTo>
                    <a:pt x="9" y="150"/>
                  </a:lnTo>
                  <a:lnTo>
                    <a:pt x="0" y="147"/>
                  </a:lnTo>
                  <a:lnTo>
                    <a:pt x="4" y="137"/>
                  </a:lnTo>
                  <a:lnTo>
                    <a:pt x="7" y="135"/>
                  </a:lnTo>
                  <a:lnTo>
                    <a:pt x="8" y="133"/>
                  </a:lnTo>
                  <a:lnTo>
                    <a:pt x="7" y="130"/>
                  </a:lnTo>
                  <a:lnTo>
                    <a:pt x="5" y="129"/>
                  </a:lnTo>
                  <a:lnTo>
                    <a:pt x="6" y="117"/>
                  </a:lnTo>
                  <a:lnTo>
                    <a:pt x="11" y="116"/>
                  </a:lnTo>
                  <a:lnTo>
                    <a:pt x="13" y="111"/>
                  </a:lnTo>
                  <a:lnTo>
                    <a:pt x="14" y="108"/>
                  </a:lnTo>
                  <a:lnTo>
                    <a:pt x="16" y="107"/>
                  </a:lnTo>
                  <a:lnTo>
                    <a:pt x="19" y="110"/>
                  </a:lnTo>
                  <a:lnTo>
                    <a:pt x="22" y="114"/>
                  </a:lnTo>
                  <a:lnTo>
                    <a:pt x="25" y="118"/>
                  </a:lnTo>
                  <a:lnTo>
                    <a:pt x="29" y="118"/>
                  </a:lnTo>
                  <a:lnTo>
                    <a:pt x="31" y="116"/>
                  </a:lnTo>
                  <a:lnTo>
                    <a:pt x="31" y="112"/>
                  </a:lnTo>
                  <a:lnTo>
                    <a:pt x="30" y="108"/>
                  </a:lnTo>
                  <a:lnTo>
                    <a:pt x="30" y="104"/>
                  </a:lnTo>
                  <a:lnTo>
                    <a:pt x="33" y="102"/>
                  </a:lnTo>
                  <a:lnTo>
                    <a:pt x="38" y="99"/>
                  </a:lnTo>
                  <a:lnTo>
                    <a:pt x="39" y="96"/>
                  </a:lnTo>
                  <a:lnTo>
                    <a:pt x="41" y="93"/>
                  </a:lnTo>
                  <a:lnTo>
                    <a:pt x="44" y="92"/>
                  </a:lnTo>
                  <a:lnTo>
                    <a:pt x="47" y="91"/>
                  </a:lnTo>
                  <a:lnTo>
                    <a:pt x="51" y="88"/>
                  </a:lnTo>
                  <a:lnTo>
                    <a:pt x="54" y="85"/>
                  </a:lnTo>
                  <a:lnTo>
                    <a:pt x="57" y="82"/>
                  </a:lnTo>
                  <a:lnTo>
                    <a:pt x="61" y="83"/>
                  </a:lnTo>
                  <a:lnTo>
                    <a:pt x="64" y="83"/>
                  </a:lnTo>
                  <a:lnTo>
                    <a:pt x="66" y="85"/>
                  </a:lnTo>
                  <a:lnTo>
                    <a:pt x="69" y="84"/>
                  </a:lnTo>
                  <a:lnTo>
                    <a:pt x="71" y="83"/>
                  </a:lnTo>
                  <a:lnTo>
                    <a:pt x="75" y="80"/>
                  </a:lnTo>
                  <a:lnTo>
                    <a:pt x="77" y="81"/>
                  </a:lnTo>
                  <a:lnTo>
                    <a:pt x="80" y="86"/>
                  </a:lnTo>
                  <a:lnTo>
                    <a:pt x="84" y="86"/>
                  </a:lnTo>
                  <a:lnTo>
                    <a:pt x="88" y="85"/>
                  </a:lnTo>
                  <a:lnTo>
                    <a:pt x="93" y="87"/>
                  </a:lnTo>
                  <a:lnTo>
                    <a:pt x="93" y="90"/>
                  </a:lnTo>
                  <a:lnTo>
                    <a:pt x="97" y="92"/>
                  </a:lnTo>
                  <a:lnTo>
                    <a:pt x="101" y="95"/>
                  </a:lnTo>
                  <a:lnTo>
                    <a:pt x="104" y="98"/>
                  </a:lnTo>
                  <a:lnTo>
                    <a:pt x="104" y="103"/>
                  </a:lnTo>
                  <a:lnTo>
                    <a:pt x="105" y="104"/>
                  </a:lnTo>
                  <a:lnTo>
                    <a:pt x="107" y="102"/>
                  </a:lnTo>
                  <a:lnTo>
                    <a:pt x="106" y="97"/>
                  </a:lnTo>
                  <a:lnTo>
                    <a:pt x="105" y="95"/>
                  </a:lnTo>
                  <a:lnTo>
                    <a:pt x="110" y="96"/>
                  </a:lnTo>
                  <a:lnTo>
                    <a:pt x="113" y="101"/>
                  </a:lnTo>
                  <a:lnTo>
                    <a:pt x="117" y="102"/>
                  </a:lnTo>
                  <a:lnTo>
                    <a:pt x="120" y="104"/>
                  </a:lnTo>
                  <a:lnTo>
                    <a:pt x="123" y="103"/>
                  </a:lnTo>
                  <a:lnTo>
                    <a:pt x="125" y="100"/>
                  </a:lnTo>
                  <a:lnTo>
                    <a:pt x="127" y="97"/>
                  </a:lnTo>
                  <a:lnTo>
                    <a:pt x="130" y="93"/>
                  </a:lnTo>
                  <a:lnTo>
                    <a:pt x="135" y="94"/>
                  </a:lnTo>
                  <a:lnTo>
                    <a:pt x="139" y="95"/>
                  </a:lnTo>
                  <a:lnTo>
                    <a:pt x="143" y="98"/>
                  </a:lnTo>
                  <a:lnTo>
                    <a:pt x="146" y="98"/>
                  </a:lnTo>
                  <a:lnTo>
                    <a:pt x="147" y="94"/>
                  </a:lnTo>
                  <a:lnTo>
                    <a:pt x="153" y="93"/>
                  </a:lnTo>
                  <a:lnTo>
                    <a:pt x="158" y="94"/>
                  </a:lnTo>
                  <a:lnTo>
                    <a:pt x="159" y="99"/>
                  </a:lnTo>
                  <a:lnTo>
                    <a:pt x="165" y="102"/>
                  </a:lnTo>
                  <a:lnTo>
                    <a:pt x="169" y="103"/>
                  </a:lnTo>
                  <a:lnTo>
                    <a:pt x="171" y="105"/>
                  </a:lnTo>
                  <a:lnTo>
                    <a:pt x="175" y="101"/>
                  </a:lnTo>
                  <a:lnTo>
                    <a:pt x="176" y="99"/>
                  </a:lnTo>
                  <a:lnTo>
                    <a:pt x="177" y="99"/>
                  </a:lnTo>
                  <a:lnTo>
                    <a:pt x="179" y="102"/>
                  </a:lnTo>
                  <a:lnTo>
                    <a:pt x="185" y="102"/>
                  </a:lnTo>
                  <a:lnTo>
                    <a:pt x="194" y="98"/>
                  </a:lnTo>
                  <a:lnTo>
                    <a:pt x="195" y="95"/>
                  </a:lnTo>
                  <a:lnTo>
                    <a:pt x="196" y="89"/>
                  </a:lnTo>
                  <a:lnTo>
                    <a:pt x="194" y="87"/>
                  </a:lnTo>
                  <a:lnTo>
                    <a:pt x="188" y="85"/>
                  </a:lnTo>
                  <a:lnTo>
                    <a:pt x="186" y="83"/>
                  </a:lnTo>
                  <a:lnTo>
                    <a:pt x="182" y="82"/>
                  </a:lnTo>
                  <a:lnTo>
                    <a:pt x="180" y="80"/>
                  </a:lnTo>
                  <a:lnTo>
                    <a:pt x="180" y="79"/>
                  </a:lnTo>
                  <a:lnTo>
                    <a:pt x="178" y="78"/>
                  </a:lnTo>
                  <a:lnTo>
                    <a:pt x="177" y="78"/>
                  </a:lnTo>
                  <a:lnTo>
                    <a:pt x="176" y="75"/>
                  </a:lnTo>
                  <a:lnTo>
                    <a:pt x="179" y="74"/>
                  </a:lnTo>
                  <a:lnTo>
                    <a:pt x="183" y="71"/>
                  </a:lnTo>
                  <a:lnTo>
                    <a:pt x="186" y="69"/>
                  </a:lnTo>
                  <a:lnTo>
                    <a:pt x="188" y="67"/>
                  </a:lnTo>
                  <a:lnTo>
                    <a:pt x="186" y="62"/>
                  </a:lnTo>
                  <a:lnTo>
                    <a:pt x="185" y="60"/>
                  </a:lnTo>
                  <a:lnTo>
                    <a:pt x="189" y="55"/>
                  </a:lnTo>
                  <a:lnTo>
                    <a:pt x="193" y="53"/>
                  </a:lnTo>
                  <a:lnTo>
                    <a:pt x="199" y="54"/>
                  </a:lnTo>
                  <a:lnTo>
                    <a:pt x="202" y="54"/>
                  </a:lnTo>
                  <a:lnTo>
                    <a:pt x="203" y="51"/>
                  </a:lnTo>
                  <a:lnTo>
                    <a:pt x="197" y="48"/>
                  </a:lnTo>
                  <a:lnTo>
                    <a:pt x="191" y="47"/>
                  </a:lnTo>
                  <a:lnTo>
                    <a:pt x="191" y="44"/>
                  </a:lnTo>
                  <a:lnTo>
                    <a:pt x="193" y="43"/>
                  </a:lnTo>
                  <a:lnTo>
                    <a:pt x="191" y="41"/>
                  </a:lnTo>
                  <a:lnTo>
                    <a:pt x="191" y="37"/>
                  </a:lnTo>
                  <a:lnTo>
                    <a:pt x="192" y="32"/>
                  </a:lnTo>
                  <a:lnTo>
                    <a:pt x="194" y="31"/>
                  </a:lnTo>
                  <a:lnTo>
                    <a:pt x="200" y="32"/>
                  </a:lnTo>
                  <a:lnTo>
                    <a:pt x="203" y="32"/>
                  </a:lnTo>
                  <a:lnTo>
                    <a:pt x="207" y="32"/>
                  </a:lnTo>
                  <a:lnTo>
                    <a:pt x="209" y="31"/>
                  </a:lnTo>
                  <a:lnTo>
                    <a:pt x="218" y="27"/>
                  </a:lnTo>
                  <a:lnTo>
                    <a:pt x="224" y="26"/>
                  </a:lnTo>
                  <a:lnTo>
                    <a:pt x="228" y="25"/>
                  </a:lnTo>
                  <a:lnTo>
                    <a:pt x="237" y="24"/>
                  </a:lnTo>
                  <a:lnTo>
                    <a:pt x="240" y="23"/>
                  </a:lnTo>
                  <a:lnTo>
                    <a:pt x="242" y="24"/>
                  </a:lnTo>
                  <a:lnTo>
                    <a:pt x="243" y="21"/>
                  </a:lnTo>
                  <a:lnTo>
                    <a:pt x="247" y="17"/>
                  </a:lnTo>
                  <a:lnTo>
                    <a:pt x="254" y="17"/>
                  </a:lnTo>
                  <a:lnTo>
                    <a:pt x="266" y="13"/>
                  </a:lnTo>
                  <a:lnTo>
                    <a:pt x="276" y="12"/>
                  </a:lnTo>
                  <a:lnTo>
                    <a:pt x="280" y="12"/>
                  </a:lnTo>
                  <a:lnTo>
                    <a:pt x="282" y="8"/>
                  </a:lnTo>
                  <a:lnTo>
                    <a:pt x="282" y="5"/>
                  </a:lnTo>
                  <a:lnTo>
                    <a:pt x="285" y="5"/>
                  </a:lnTo>
                  <a:lnTo>
                    <a:pt x="288" y="3"/>
                  </a:lnTo>
                  <a:lnTo>
                    <a:pt x="289" y="0"/>
                  </a:lnTo>
                  <a:lnTo>
                    <a:pt x="293" y="0"/>
                  </a:lnTo>
                  <a:lnTo>
                    <a:pt x="299" y="2"/>
                  </a:lnTo>
                  <a:lnTo>
                    <a:pt x="302" y="3"/>
                  </a:lnTo>
                  <a:lnTo>
                    <a:pt x="306" y="5"/>
                  </a:lnTo>
                  <a:lnTo>
                    <a:pt x="310" y="4"/>
                  </a:lnTo>
                  <a:lnTo>
                    <a:pt x="315" y="4"/>
                  </a:lnTo>
                  <a:lnTo>
                    <a:pt x="317" y="8"/>
                  </a:lnTo>
                  <a:lnTo>
                    <a:pt x="317" y="11"/>
                  </a:lnTo>
                  <a:lnTo>
                    <a:pt x="318" y="14"/>
                  </a:lnTo>
                  <a:lnTo>
                    <a:pt x="321" y="16"/>
                  </a:lnTo>
                  <a:lnTo>
                    <a:pt x="320" y="19"/>
                  </a:lnTo>
                  <a:lnTo>
                    <a:pt x="319" y="21"/>
                  </a:lnTo>
                  <a:lnTo>
                    <a:pt x="320" y="25"/>
                  </a:lnTo>
                  <a:lnTo>
                    <a:pt x="318" y="25"/>
                  </a:lnTo>
                  <a:lnTo>
                    <a:pt x="319" y="28"/>
                  </a:lnTo>
                  <a:lnTo>
                    <a:pt x="321" y="29"/>
                  </a:lnTo>
                  <a:lnTo>
                    <a:pt x="323" y="27"/>
                  </a:lnTo>
                  <a:lnTo>
                    <a:pt x="326" y="28"/>
                  </a:lnTo>
                  <a:lnTo>
                    <a:pt x="328" y="27"/>
                  </a:lnTo>
                  <a:lnTo>
                    <a:pt x="330" y="27"/>
                  </a:lnTo>
                  <a:lnTo>
                    <a:pt x="332" y="25"/>
                  </a:lnTo>
                  <a:lnTo>
                    <a:pt x="334" y="26"/>
                  </a:lnTo>
                  <a:lnTo>
                    <a:pt x="335" y="30"/>
                  </a:lnTo>
                  <a:lnTo>
                    <a:pt x="338" y="32"/>
                  </a:lnTo>
                  <a:lnTo>
                    <a:pt x="338" y="31"/>
                  </a:lnTo>
                  <a:lnTo>
                    <a:pt x="339" y="29"/>
                  </a:lnTo>
                  <a:lnTo>
                    <a:pt x="342" y="30"/>
                  </a:lnTo>
                  <a:lnTo>
                    <a:pt x="345" y="32"/>
                  </a:lnTo>
                  <a:lnTo>
                    <a:pt x="347" y="33"/>
                  </a:lnTo>
                  <a:lnTo>
                    <a:pt x="350" y="32"/>
                  </a:lnTo>
                  <a:lnTo>
                    <a:pt x="352" y="32"/>
                  </a:lnTo>
                  <a:lnTo>
                    <a:pt x="351" y="34"/>
                  </a:lnTo>
                  <a:lnTo>
                    <a:pt x="349" y="36"/>
                  </a:lnTo>
                  <a:lnTo>
                    <a:pt x="347" y="41"/>
                  </a:lnTo>
                  <a:lnTo>
                    <a:pt x="349" y="42"/>
                  </a:lnTo>
                  <a:lnTo>
                    <a:pt x="351" y="41"/>
                  </a:lnTo>
                  <a:lnTo>
                    <a:pt x="356" y="41"/>
                  </a:lnTo>
                  <a:lnTo>
                    <a:pt x="358" y="41"/>
                  </a:lnTo>
                  <a:lnTo>
                    <a:pt x="362" y="42"/>
                  </a:lnTo>
                  <a:lnTo>
                    <a:pt x="363" y="40"/>
                  </a:lnTo>
                  <a:lnTo>
                    <a:pt x="368" y="35"/>
                  </a:lnTo>
                  <a:lnTo>
                    <a:pt x="374" y="33"/>
                  </a:lnTo>
                  <a:lnTo>
                    <a:pt x="380" y="28"/>
                  </a:lnTo>
                  <a:lnTo>
                    <a:pt x="384" y="26"/>
                  </a:lnTo>
                  <a:lnTo>
                    <a:pt x="387" y="23"/>
                  </a:lnTo>
                  <a:lnTo>
                    <a:pt x="392" y="23"/>
                  </a:lnTo>
                  <a:lnTo>
                    <a:pt x="392" y="27"/>
                  </a:lnTo>
                  <a:lnTo>
                    <a:pt x="389" y="28"/>
                  </a:lnTo>
                  <a:lnTo>
                    <a:pt x="388" y="32"/>
                  </a:lnTo>
                  <a:lnTo>
                    <a:pt x="395" y="38"/>
                  </a:lnTo>
                  <a:lnTo>
                    <a:pt x="399" y="41"/>
                  </a:lnTo>
                  <a:lnTo>
                    <a:pt x="407" y="48"/>
                  </a:lnTo>
                  <a:lnTo>
                    <a:pt x="413" y="58"/>
                  </a:lnTo>
                  <a:lnTo>
                    <a:pt x="423" y="78"/>
                  </a:lnTo>
                  <a:lnTo>
                    <a:pt x="428" y="86"/>
                  </a:lnTo>
                  <a:lnTo>
                    <a:pt x="434" y="100"/>
                  </a:lnTo>
                  <a:lnTo>
                    <a:pt x="437" y="97"/>
                  </a:lnTo>
                  <a:lnTo>
                    <a:pt x="439" y="95"/>
                  </a:lnTo>
                  <a:lnTo>
                    <a:pt x="441" y="90"/>
                  </a:lnTo>
                  <a:lnTo>
                    <a:pt x="446" y="90"/>
                  </a:lnTo>
                  <a:lnTo>
                    <a:pt x="449" y="93"/>
                  </a:lnTo>
                  <a:lnTo>
                    <a:pt x="449" y="97"/>
                  </a:lnTo>
                  <a:lnTo>
                    <a:pt x="451" y="97"/>
                  </a:lnTo>
                  <a:lnTo>
                    <a:pt x="453" y="99"/>
                  </a:lnTo>
                  <a:lnTo>
                    <a:pt x="454" y="101"/>
                  </a:lnTo>
                  <a:lnTo>
                    <a:pt x="457" y="101"/>
                  </a:lnTo>
                  <a:lnTo>
                    <a:pt x="463" y="101"/>
                  </a:lnTo>
                  <a:lnTo>
                    <a:pt x="469" y="99"/>
                  </a:lnTo>
                  <a:lnTo>
                    <a:pt x="473" y="97"/>
                  </a:lnTo>
                  <a:lnTo>
                    <a:pt x="479" y="96"/>
                  </a:lnTo>
                  <a:lnTo>
                    <a:pt x="483" y="100"/>
                  </a:lnTo>
                  <a:lnTo>
                    <a:pt x="488" y="106"/>
                  </a:lnTo>
                  <a:lnTo>
                    <a:pt x="489" y="111"/>
                  </a:lnTo>
                  <a:lnTo>
                    <a:pt x="495" y="113"/>
                  </a:lnTo>
                  <a:lnTo>
                    <a:pt x="498" y="118"/>
                  </a:lnTo>
                  <a:lnTo>
                    <a:pt x="503" y="124"/>
                  </a:lnTo>
                  <a:lnTo>
                    <a:pt x="507" y="125"/>
                  </a:lnTo>
                  <a:lnTo>
                    <a:pt x="513" y="125"/>
                  </a:lnTo>
                  <a:lnTo>
                    <a:pt x="516" y="122"/>
                  </a:lnTo>
                  <a:lnTo>
                    <a:pt x="520" y="120"/>
                  </a:lnTo>
                  <a:lnTo>
                    <a:pt x="519" y="123"/>
                  </a:lnTo>
                  <a:lnTo>
                    <a:pt x="522" y="126"/>
                  </a:lnTo>
                  <a:lnTo>
                    <a:pt x="524" y="131"/>
                  </a:lnTo>
                  <a:lnTo>
                    <a:pt x="527" y="131"/>
                  </a:lnTo>
                  <a:lnTo>
                    <a:pt x="527" y="132"/>
                  </a:lnTo>
                  <a:lnTo>
                    <a:pt x="524" y="132"/>
                  </a:lnTo>
                  <a:lnTo>
                    <a:pt x="521" y="134"/>
                  </a:lnTo>
                  <a:lnTo>
                    <a:pt x="519" y="136"/>
                  </a:lnTo>
                  <a:lnTo>
                    <a:pt x="519" y="138"/>
                  </a:lnTo>
                  <a:lnTo>
                    <a:pt x="519" y="143"/>
                  </a:lnTo>
                  <a:lnTo>
                    <a:pt x="517" y="144"/>
                  </a:lnTo>
                  <a:lnTo>
                    <a:pt x="516" y="145"/>
                  </a:lnTo>
                  <a:lnTo>
                    <a:pt x="509" y="146"/>
                  </a:lnTo>
                  <a:lnTo>
                    <a:pt x="506" y="148"/>
                  </a:lnTo>
                  <a:lnTo>
                    <a:pt x="504" y="153"/>
                  </a:lnTo>
                  <a:lnTo>
                    <a:pt x="505" y="160"/>
                  </a:lnTo>
                  <a:lnTo>
                    <a:pt x="506" y="166"/>
                  </a:lnTo>
                  <a:lnTo>
                    <a:pt x="505" y="169"/>
                  </a:lnTo>
                  <a:lnTo>
                    <a:pt x="503" y="173"/>
                  </a:lnTo>
                  <a:lnTo>
                    <a:pt x="500" y="173"/>
                  </a:lnTo>
                  <a:lnTo>
                    <a:pt x="496" y="174"/>
                  </a:lnTo>
                  <a:lnTo>
                    <a:pt x="488" y="173"/>
                  </a:lnTo>
                  <a:lnTo>
                    <a:pt x="484" y="172"/>
                  </a:lnTo>
                  <a:lnTo>
                    <a:pt x="480" y="171"/>
                  </a:lnTo>
                  <a:lnTo>
                    <a:pt x="474" y="169"/>
                  </a:lnTo>
                  <a:lnTo>
                    <a:pt x="471" y="173"/>
                  </a:lnTo>
                  <a:lnTo>
                    <a:pt x="468" y="183"/>
                  </a:lnTo>
                  <a:lnTo>
                    <a:pt x="466" y="189"/>
                  </a:lnTo>
                  <a:lnTo>
                    <a:pt x="464" y="194"/>
                  </a:lnTo>
                  <a:lnTo>
                    <a:pt x="463" y="198"/>
                  </a:lnTo>
                  <a:lnTo>
                    <a:pt x="467" y="202"/>
                  </a:lnTo>
                  <a:lnTo>
                    <a:pt x="468" y="204"/>
                  </a:lnTo>
                  <a:lnTo>
                    <a:pt x="467" y="207"/>
                  </a:lnTo>
                  <a:lnTo>
                    <a:pt x="465" y="208"/>
                  </a:lnTo>
                  <a:lnTo>
                    <a:pt x="463" y="208"/>
                  </a:lnTo>
                  <a:lnTo>
                    <a:pt x="456" y="206"/>
                  </a:lnTo>
                  <a:lnTo>
                    <a:pt x="454" y="205"/>
                  </a:lnTo>
                  <a:lnTo>
                    <a:pt x="452" y="206"/>
                  </a:lnTo>
                  <a:lnTo>
                    <a:pt x="445" y="207"/>
                  </a:lnTo>
                  <a:lnTo>
                    <a:pt x="435" y="209"/>
                  </a:lnTo>
                  <a:lnTo>
                    <a:pt x="432" y="211"/>
                  </a:lnTo>
                  <a:lnTo>
                    <a:pt x="431" y="213"/>
                  </a:lnTo>
                  <a:lnTo>
                    <a:pt x="431" y="215"/>
                  </a:lnTo>
                  <a:lnTo>
                    <a:pt x="432" y="216"/>
                  </a:lnTo>
                  <a:lnTo>
                    <a:pt x="434" y="216"/>
                  </a:lnTo>
                  <a:lnTo>
                    <a:pt x="437" y="217"/>
                  </a:lnTo>
                  <a:lnTo>
                    <a:pt x="437" y="228"/>
                  </a:lnTo>
                  <a:lnTo>
                    <a:pt x="440" y="233"/>
                  </a:lnTo>
                  <a:lnTo>
                    <a:pt x="441" y="237"/>
                  </a:lnTo>
                  <a:lnTo>
                    <a:pt x="442" y="240"/>
                  </a:lnTo>
                  <a:lnTo>
                    <a:pt x="441" y="243"/>
                  </a:lnTo>
                  <a:lnTo>
                    <a:pt x="437" y="248"/>
                  </a:lnTo>
                  <a:lnTo>
                    <a:pt x="435" y="251"/>
                  </a:lnTo>
                  <a:lnTo>
                    <a:pt x="434" y="254"/>
                  </a:lnTo>
                  <a:lnTo>
                    <a:pt x="435" y="26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6" name="Freeform 108"/>
            <p:cNvSpPr>
              <a:spLocks/>
            </p:cNvSpPr>
            <p:nvPr/>
          </p:nvSpPr>
          <p:spPr bwMode="auto">
            <a:xfrm>
              <a:off x="5814385" y="4587878"/>
              <a:ext cx="239713" cy="246063"/>
            </a:xfrm>
            <a:custGeom>
              <a:avLst/>
              <a:gdLst/>
              <a:ahLst/>
              <a:cxnLst>
                <a:cxn ang="0">
                  <a:pos x="30" y="46"/>
                </a:cxn>
                <a:cxn ang="0">
                  <a:pos x="34" y="24"/>
                </a:cxn>
                <a:cxn ang="0">
                  <a:pos x="33" y="19"/>
                </a:cxn>
                <a:cxn ang="0">
                  <a:pos x="36" y="14"/>
                </a:cxn>
                <a:cxn ang="0">
                  <a:pos x="43" y="10"/>
                </a:cxn>
                <a:cxn ang="0">
                  <a:pos x="48" y="2"/>
                </a:cxn>
                <a:cxn ang="0">
                  <a:pos x="51" y="1"/>
                </a:cxn>
                <a:cxn ang="0">
                  <a:pos x="56" y="1"/>
                </a:cxn>
                <a:cxn ang="0">
                  <a:pos x="63" y="2"/>
                </a:cxn>
                <a:cxn ang="0">
                  <a:pos x="66" y="1"/>
                </a:cxn>
                <a:cxn ang="0">
                  <a:pos x="70" y="2"/>
                </a:cxn>
                <a:cxn ang="0">
                  <a:pos x="70" y="6"/>
                </a:cxn>
                <a:cxn ang="0">
                  <a:pos x="73" y="6"/>
                </a:cxn>
                <a:cxn ang="0">
                  <a:pos x="78" y="3"/>
                </a:cxn>
                <a:cxn ang="0">
                  <a:pos x="85" y="21"/>
                </a:cxn>
                <a:cxn ang="0">
                  <a:pos x="90" y="24"/>
                </a:cxn>
                <a:cxn ang="0">
                  <a:pos x="93" y="29"/>
                </a:cxn>
                <a:cxn ang="0">
                  <a:pos x="96" y="37"/>
                </a:cxn>
                <a:cxn ang="0">
                  <a:pos x="88" y="49"/>
                </a:cxn>
                <a:cxn ang="0">
                  <a:pos x="87" y="56"/>
                </a:cxn>
                <a:cxn ang="0">
                  <a:pos x="94" y="65"/>
                </a:cxn>
                <a:cxn ang="0">
                  <a:pos x="95" y="72"/>
                </a:cxn>
                <a:cxn ang="0">
                  <a:pos x="100" y="71"/>
                </a:cxn>
                <a:cxn ang="0">
                  <a:pos x="109" y="79"/>
                </a:cxn>
                <a:cxn ang="0">
                  <a:pos x="116" y="85"/>
                </a:cxn>
                <a:cxn ang="0">
                  <a:pos x="116" y="90"/>
                </a:cxn>
                <a:cxn ang="0">
                  <a:pos x="115" y="98"/>
                </a:cxn>
                <a:cxn ang="0">
                  <a:pos x="118" y="101"/>
                </a:cxn>
                <a:cxn ang="0">
                  <a:pos x="120" y="104"/>
                </a:cxn>
                <a:cxn ang="0">
                  <a:pos x="120" y="108"/>
                </a:cxn>
                <a:cxn ang="0">
                  <a:pos x="126" y="113"/>
                </a:cxn>
                <a:cxn ang="0">
                  <a:pos x="126" y="114"/>
                </a:cxn>
                <a:cxn ang="0">
                  <a:pos x="120" y="114"/>
                </a:cxn>
                <a:cxn ang="0">
                  <a:pos x="118" y="116"/>
                </a:cxn>
                <a:cxn ang="0">
                  <a:pos x="108" y="117"/>
                </a:cxn>
                <a:cxn ang="0">
                  <a:pos x="103" y="125"/>
                </a:cxn>
                <a:cxn ang="0">
                  <a:pos x="76" y="128"/>
                </a:cxn>
                <a:cxn ang="0">
                  <a:pos x="63" y="122"/>
                </a:cxn>
                <a:cxn ang="0">
                  <a:pos x="61" y="114"/>
                </a:cxn>
                <a:cxn ang="0">
                  <a:pos x="61" y="110"/>
                </a:cxn>
                <a:cxn ang="0">
                  <a:pos x="55" y="109"/>
                </a:cxn>
                <a:cxn ang="0">
                  <a:pos x="51" y="104"/>
                </a:cxn>
                <a:cxn ang="0">
                  <a:pos x="30" y="93"/>
                </a:cxn>
                <a:cxn ang="0">
                  <a:pos x="14" y="85"/>
                </a:cxn>
                <a:cxn ang="0">
                  <a:pos x="7" y="82"/>
                </a:cxn>
                <a:cxn ang="0">
                  <a:pos x="5" y="77"/>
                </a:cxn>
              </a:cxnLst>
              <a:rect l="0" t="0" r="r" b="b"/>
              <a:pathLst>
                <a:path w="126" h="129">
                  <a:moveTo>
                    <a:pt x="0" y="65"/>
                  </a:moveTo>
                  <a:lnTo>
                    <a:pt x="30" y="46"/>
                  </a:lnTo>
                  <a:lnTo>
                    <a:pt x="34" y="27"/>
                  </a:lnTo>
                  <a:lnTo>
                    <a:pt x="34" y="24"/>
                  </a:lnTo>
                  <a:lnTo>
                    <a:pt x="33" y="20"/>
                  </a:lnTo>
                  <a:lnTo>
                    <a:pt x="33" y="19"/>
                  </a:lnTo>
                  <a:lnTo>
                    <a:pt x="34" y="16"/>
                  </a:lnTo>
                  <a:lnTo>
                    <a:pt x="36" y="14"/>
                  </a:lnTo>
                  <a:lnTo>
                    <a:pt x="41" y="13"/>
                  </a:lnTo>
                  <a:lnTo>
                    <a:pt x="43" y="10"/>
                  </a:lnTo>
                  <a:lnTo>
                    <a:pt x="49" y="4"/>
                  </a:lnTo>
                  <a:lnTo>
                    <a:pt x="48" y="2"/>
                  </a:lnTo>
                  <a:lnTo>
                    <a:pt x="50" y="2"/>
                  </a:lnTo>
                  <a:lnTo>
                    <a:pt x="51" y="1"/>
                  </a:lnTo>
                  <a:lnTo>
                    <a:pt x="54" y="0"/>
                  </a:lnTo>
                  <a:lnTo>
                    <a:pt x="56" y="1"/>
                  </a:lnTo>
                  <a:lnTo>
                    <a:pt x="58" y="1"/>
                  </a:lnTo>
                  <a:lnTo>
                    <a:pt x="63" y="2"/>
                  </a:lnTo>
                  <a:lnTo>
                    <a:pt x="64" y="2"/>
                  </a:lnTo>
                  <a:lnTo>
                    <a:pt x="66" y="1"/>
                  </a:lnTo>
                  <a:lnTo>
                    <a:pt x="68" y="1"/>
                  </a:lnTo>
                  <a:lnTo>
                    <a:pt x="70" y="2"/>
                  </a:lnTo>
                  <a:lnTo>
                    <a:pt x="69" y="4"/>
                  </a:lnTo>
                  <a:lnTo>
                    <a:pt x="70" y="6"/>
                  </a:lnTo>
                  <a:lnTo>
                    <a:pt x="72" y="7"/>
                  </a:lnTo>
                  <a:lnTo>
                    <a:pt x="73" y="6"/>
                  </a:lnTo>
                  <a:lnTo>
                    <a:pt x="75" y="3"/>
                  </a:lnTo>
                  <a:lnTo>
                    <a:pt x="78" y="3"/>
                  </a:lnTo>
                  <a:lnTo>
                    <a:pt x="82" y="13"/>
                  </a:lnTo>
                  <a:lnTo>
                    <a:pt x="85" y="21"/>
                  </a:lnTo>
                  <a:lnTo>
                    <a:pt x="85" y="23"/>
                  </a:lnTo>
                  <a:lnTo>
                    <a:pt x="90" y="24"/>
                  </a:lnTo>
                  <a:lnTo>
                    <a:pt x="96" y="25"/>
                  </a:lnTo>
                  <a:lnTo>
                    <a:pt x="93" y="29"/>
                  </a:lnTo>
                  <a:lnTo>
                    <a:pt x="93" y="31"/>
                  </a:lnTo>
                  <a:lnTo>
                    <a:pt x="96" y="37"/>
                  </a:lnTo>
                  <a:lnTo>
                    <a:pt x="89" y="43"/>
                  </a:lnTo>
                  <a:lnTo>
                    <a:pt x="88" y="49"/>
                  </a:lnTo>
                  <a:lnTo>
                    <a:pt x="87" y="55"/>
                  </a:lnTo>
                  <a:lnTo>
                    <a:pt x="87" y="56"/>
                  </a:lnTo>
                  <a:lnTo>
                    <a:pt x="89" y="59"/>
                  </a:lnTo>
                  <a:lnTo>
                    <a:pt x="94" y="65"/>
                  </a:lnTo>
                  <a:lnTo>
                    <a:pt x="94" y="71"/>
                  </a:lnTo>
                  <a:lnTo>
                    <a:pt x="95" y="72"/>
                  </a:lnTo>
                  <a:lnTo>
                    <a:pt x="97" y="71"/>
                  </a:lnTo>
                  <a:lnTo>
                    <a:pt x="100" y="71"/>
                  </a:lnTo>
                  <a:lnTo>
                    <a:pt x="107" y="78"/>
                  </a:lnTo>
                  <a:lnTo>
                    <a:pt x="109" y="79"/>
                  </a:lnTo>
                  <a:lnTo>
                    <a:pt x="114" y="83"/>
                  </a:lnTo>
                  <a:lnTo>
                    <a:pt x="116" y="85"/>
                  </a:lnTo>
                  <a:lnTo>
                    <a:pt x="117" y="87"/>
                  </a:lnTo>
                  <a:lnTo>
                    <a:pt x="116" y="90"/>
                  </a:lnTo>
                  <a:lnTo>
                    <a:pt x="115" y="95"/>
                  </a:lnTo>
                  <a:lnTo>
                    <a:pt x="115" y="98"/>
                  </a:lnTo>
                  <a:lnTo>
                    <a:pt x="115" y="101"/>
                  </a:lnTo>
                  <a:lnTo>
                    <a:pt x="118" y="101"/>
                  </a:lnTo>
                  <a:lnTo>
                    <a:pt x="120" y="101"/>
                  </a:lnTo>
                  <a:lnTo>
                    <a:pt x="120" y="104"/>
                  </a:lnTo>
                  <a:lnTo>
                    <a:pt x="120" y="107"/>
                  </a:lnTo>
                  <a:lnTo>
                    <a:pt x="120" y="108"/>
                  </a:lnTo>
                  <a:lnTo>
                    <a:pt x="124" y="111"/>
                  </a:lnTo>
                  <a:lnTo>
                    <a:pt x="126" y="113"/>
                  </a:lnTo>
                  <a:lnTo>
                    <a:pt x="126" y="114"/>
                  </a:lnTo>
                  <a:lnTo>
                    <a:pt x="126" y="114"/>
                  </a:lnTo>
                  <a:lnTo>
                    <a:pt x="122" y="114"/>
                  </a:lnTo>
                  <a:lnTo>
                    <a:pt x="120" y="114"/>
                  </a:lnTo>
                  <a:lnTo>
                    <a:pt x="118" y="114"/>
                  </a:lnTo>
                  <a:lnTo>
                    <a:pt x="118" y="116"/>
                  </a:lnTo>
                  <a:lnTo>
                    <a:pt x="111" y="116"/>
                  </a:lnTo>
                  <a:lnTo>
                    <a:pt x="108" y="117"/>
                  </a:lnTo>
                  <a:lnTo>
                    <a:pt x="106" y="121"/>
                  </a:lnTo>
                  <a:lnTo>
                    <a:pt x="103" y="125"/>
                  </a:lnTo>
                  <a:lnTo>
                    <a:pt x="100" y="129"/>
                  </a:lnTo>
                  <a:lnTo>
                    <a:pt x="76" y="128"/>
                  </a:lnTo>
                  <a:lnTo>
                    <a:pt x="67" y="123"/>
                  </a:lnTo>
                  <a:lnTo>
                    <a:pt x="63" y="122"/>
                  </a:lnTo>
                  <a:lnTo>
                    <a:pt x="62" y="120"/>
                  </a:lnTo>
                  <a:lnTo>
                    <a:pt x="61" y="114"/>
                  </a:lnTo>
                  <a:lnTo>
                    <a:pt x="62" y="112"/>
                  </a:lnTo>
                  <a:lnTo>
                    <a:pt x="61" y="110"/>
                  </a:lnTo>
                  <a:lnTo>
                    <a:pt x="56" y="110"/>
                  </a:lnTo>
                  <a:lnTo>
                    <a:pt x="55" y="109"/>
                  </a:lnTo>
                  <a:lnTo>
                    <a:pt x="53" y="105"/>
                  </a:lnTo>
                  <a:lnTo>
                    <a:pt x="51" y="104"/>
                  </a:lnTo>
                  <a:lnTo>
                    <a:pt x="37" y="96"/>
                  </a:lnTo>
                  <a:lnTo>
                    <a:pt x="30" y="93"/>
                  </a:lnTo>
                  <a:lnTo>
                    <a:pt x="19" y="87"/>
                  </a:lnTo>
                  <a:lnTo>
                    <a:pt x="14" y="85"/>
                  </a:lnTo>
                  <a:lnTo>
                    <a:pt x="8" y="82"/>
                  </a:lnTo>
                  <a:lnTo>
                    <a:pt x="7" y="82"/>
                  </a:lnTo>
                  <a:lnTo>
                    <a:pt x="7" y="81"/>
                  </a:lnTo>
                  <a:lnTo>
                    <a:pt x="5" y="77"/>
                  </a:lnTo>
                  <a:lnTo>
                    <a:pt x="0" y="6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7" name="Freeform 109"/>
            <p:cNvSpPr>
              <a:spLocks/>
            </p:cNvSpPr>
            <p:nvPr/>
          </p:nvSpPr>
          <p:spPr bwMode="auto">
            <a:xfrm>
              <a:off x="5396873" y="5024441"/>
              <a:ext cx="412750" cy="465137"/>
            </a:xfrm>
            <a:custGeom>
              <a:avLst/>
              <a:gdLst/>
              <a:ahLst/>
              <a:cxnLst>
                <a:cxn ang="0">
                  <a:pos x="150" y="243"/>
                </a:cxn>
                <a:cxn ang="0">
                  <a:pos x="145" y="241"/>
                </a:cxn>
                <a:cxn ang="0">
                  <a:pos x="129" y="244"/>
                </a:cxn>
                <a:cxn ang="0">
                  <a:pos x="118" y="243"/>
                </a:cxn>
                <a:cxn ang="0">
                  <a:pos x="102" y="232"/>
                </a:cxn>
                <a:cxn ang="0">
                  <a:pos x="97" y="235"/>
                </a:cxn>
                <a:cxn ang="0">
                  <a:pos x="90" y="232"/>
                </a:cxn>
                <a:cxn ang="0">
                  <a:pos x="83" y="236"/>
                </a:cxn>
                <a:cxn ang="0">
                  <a:pos x="76" y="229"/>
                </a:cxn>
                <a:cxn ang="0">
                  <a:pos x="70" y="223"/>
                </a:cxn>
                <a:cxn ang="0">
                  <a:pos x="66" y="214"/>
                </a:cxn>
                <a:cxn ang="0">
                  <a:pos x="58" y="209"/>
                </a:cxn>
                <a:cxn ang="0">
                  <a:pos x="55" y="202"/>
                </a:cxn>
                <a:cxn ang="0">
                  <a:pos x="45" y="195"/>
                </a:cxn>
                <a:cxn ang="0">
                  <a:pos x="44" y="188"/>
                </a:cxn>
                <a:cxn ang="0">
                  <a:pos x="33" y="183"/>
                </a:cxn>
                <a:cxn ang="0">
                  <a:pos x="28" y="178"/>
                </a:cxn>
                <a:cxn ang="0">
                  <a:pos x="21" y="177"/>
                </a:cxn>
                <a:cxn ang="0">
                  <a:pos x="23" y="161"/>
                </a:cxn>
                <a:cxn ang="0">
                  <a:pos x="14" y="146"/>
                </a:cxn>
                <a:cxn ang="0">
                  <a:pos x="10" y="138"/>
                </a:cxn>
                <a:cxn ang="0">
                  <a:pos x="7" y="126"/>
                </a:cxn>
                <a:cxn ang="0">
                  <a:pos x="1" y="126"/>
                </a:cxn>
                <a:cxn ang="0">
                  <a:pos x="5" y="116"/>
                </a:cxn>
                <a:cxn ang="0">
                  <a:pos x="4" y="109"/>
                </a:cxn>
                <a:cxn ang="0">
                  <a:pos x="8" y="101"/>
                </a:cxn>
                <a:cxn ang="0">
                  <a:pos x="15" y="86"/>
                </a:cxn>
                <a:cxn ang="0">
                  <a:pos x="28" y="85"/>
                </a:cxn>
                <a:cxn ang="0">
                  <a:pos x="28" y="70"/>
                </a:cxn>
                <a:cxn ang="0">
                  <a:pos x="28" y="46"/>
                </a:cxn>
                <a:cxn ang="0">
                  <a:pos x="28" y="27"/>
                </a:cxn>
                <a:cxn ang="0">
                  <a:pos x="41" y="26"/>
                </a:cxn>
                <a:cxn ang="0">
                  <a:pos x="45" y="0"/>
                </a:cxn>
                <a:cxn ang="0">
                  <a:pos x="67" y="0"/>
                </a:cxn>
                <a:cxn ang="0">
                  <a:pos x="105" y="0"/>
                </a:cxn>
                <a:cxn ang="0">
                  <a:pos x="193" y="0"/>
                </a:cxn>
                <a:cxn ang="0">
                  <a:pos x="199" y="31"/>
                </a:cxn>
                <a:cxn ang="0">
                  <a:pos x="206" y="45"/>
                </a:cxn>
                <a:cxn ang="0">
                  <a:pos x="216" y="52"/>
                </a:cxn>
                <a:cxn ang="0">
                  <a:pos x="214" y="56"/>
                </a:cxn>
                <a:cxn ang="0">
                  <a:pos x="207" y="62"/>
                </a:cxn>
                <a:cxn ang="0">
                  <a:pos x="203" y="67"/>
                </a:cxn>
                <a:cxn ang="0">
                  <a:pos x="195" y="71"/>
                </a:cxn>
                <a:cxn ang="0">
                  <a:pos x="192" y="84"/>
                </a:cxn>
                <a:cxn ang="0">
                  <a:pos x="189" y="100"/>
                </a:cxn>
                <a:cxn ang="0">
                  <a:pos x="189" y="110"/>
                </a:cxn>
                <a:cxn ang="0">
                  <a:pos x="179" y="126"/>
                </a:cxn>
                <a:cxn ang="0">
                  <a:pos x="172" y="136"/>
                </a:cxn>
                <a:cxn ang="0">
                  <a:pos x="169" y="150"/>
                </a:cxn>
                <a:cxn ang="0">
                  <a:pos x="163" y="151"/>
                </a:cxn>
                <a:cxn ang="0">
                  <a:pos x="160" y="163"/>
                </a:cxn>
                <a:cxn ang="0">
                  <a:pos x="158" y="181"/>
                </a:cxn>
                <a:cxn ang="0">
                  <a:pos x="148" y="182"/>
                </a:cxn>
                <a:cxn ang="0">
                  <a:pos x="145" y="189"/>
                </a:cxn>
                <a:cxn ang="0">
                  <a:pos x="153" y="192"/>
                </a:cxn>
                <a:cxn ang="0">
                  <a:pos x="165" y="204"/>
                </a:cxn>
                <a:cxn ang="0">
                  <a:pos x="174" y="219"/>
                </a:cxn>
                <a:cxn ang="0">
                  <a:pos x="180" y="223"/>
                </a:cxn>
                <a:cxn ang="0">
                  <a:pos x="181" y="231"/>
                </a:cxn>
                <a:cxn ang="0">
                  <a:pos x="172" y="232"/>
                </a:cxn>
                <a:cxn ang="0">
                  <a:pos x="161" y="233"/>
                </a:cxn>
              </a:cxnLst>
              <a:rect l="0" t="0" r="r" b="b"/>
              <a:pathLst>
                <a:path w="217" h="244">
                  <a:moveTo>
                    <a:pt x="157" y="238"/>
                  </a:moveTo>
                  <a:lnTo>
                    <a:pt x="154" y="241"/>
                  </a:lnTo>
                  <a:lnTo>
                    <a:pt x="150" y="243"/>
                  </a:lnTo>
                  <a:lnTo>
                    <a:pt x="148" y="243"/>
                  </a:lnTo>
                  <a:lnTo>
                    <a:pt x="147" y="242"/>
                  </a:lnTo>
                  <a:lnTo>
                    <a:pt x="145" y="241"/>
                  </a:lnTo>
                  <a:lnTo>
                    <a:pt x="140" y="242"/>
                  </a:lnTo>
                  <a:lnTo>
                    <a:pt x="135" y="244"/>
                  </a:lnTo>
                  <a:lnTo>
                    <a:pt x="129" y="244"/>
                  </a:lnTo>
                  <a:lnTo>
                    <a:pt x="124" y="243"/>
                  </a:lnTo>
                  <a:lnTo>
                    <a:pt x="121" y="243"/>
                  </a:lnTo>
                  <a:lnTo>
                    <a:pt x="118" y="243"/>
                  </a:lnTo>
                  <a:lnTo>
                    <a:pt x="115" y="244"/>
                  </a:lnTo>
                  <a:lnTo>
                    <a:pt x="108" y="237"/>
                  </a:lnTo>
                  <a:lnTo>
                    <a:pt x="102" y="232"/>
                  </a:lnTo>
                  <a:lnTo>
                    <a:pt x="101" y="231"/>
                  </a:lnTo>
                  <a:lnTo>
                    <a:pt x="99" y="232"/>
                  </a:lnTo>
                  <a:lnTo>
                    <a:pt x="97" y="235"/>
                  </a:lnTo>
                  <a:lnTo>
                    <a:pt x="96" y="236"/>
                  </a:lnTo>
                  <a:lnTo>
                    <a:pt x="92" y="232"/>
                  </a:lnTo>
                  <a:lnTo>
                    <a:pt x="90" y="232"/>
                  </a:lnTo>
                  <a:lnTo>
                    <a:pt x="87" y="234"/>
                  </a:lnTo>
                  <a:lnTo>
                    <a:pt x="85" y="236"/>
                  </a:lnTo>
                  <a:lnTo>
                    <a:pt x="83" y="236"/>
                  </a:lnTo>
                  <a:lnTo>
                    <a:pt x="81" y="235"/>
                  </a:lnTo>
                  <a:lnTo>
                    <a:pt x="78" y="232"/>
                  </a:lnTo>
                  <a:lnTo>
                    <a:pt x="76" y="229"/>
                  </a:lnTo>
                  <a:lnTo>
                    <a:pt x="71" y="225"/>
                  </a:lnTo>
                  <a:lnTo>
                    <a:pt x="70" y="223"/>
                  </a:lnTo>
                  <a:lnTo>
                    <a:pt x="70" y="223"/>
                  </a:lnTo>
                  <a:lnTo>
                    <a:pt x="70" y="219"/>
                  </a:lnTo>
                  <a:lnTo>
                    <a:pt x="70" y="217"/>
                  </a:lnTo>
                  <a:lnTo>
                    <a:pt x="66" y="214"/>
                  </a:lnTo>
                  <a:lnTo>
                    <a:pt x="62" y="213"/>
                  </a:lnTo>
                  <a:lnTo>
                    <a:pt x="60" y="212"/>
                  </a:lnTo>
                  <a:lnTo>
                    <a:pt x="58" y="209"/>
                  </a:lnTo>
                  <a:lnTo>
                    <a:pt x="58" y="205"/>
                  </a:lnTo>
                  <a:lnTo>
                    <a:pt x="57" y="203"/>
                  </a:lnTo>
                  <a:lnTo>
                    <a:pt x="55" y="202"/>
                  </a:lnTo>
                  <a:lnTo>
                    <a:pt x="51" y="199"/>
                  </a:lnTo>
                  <a:lnTo>
                    <a:pt x="48" y="197"/>
                  </a:lnTo>
                  <a:lnTo>
                    <a:pt x="45" y="195"/>
                  </a:lnTo>
                  <a:lnTo>
                    <a:pt x="44" y="193"/>
                  </a:lnTo>
                  <a:lnTo>
                    <a:pt x="45" y="190"/>
                  </a:lnTo>
                  <a:lnTo>
                    <a:pt x="44" y="188"/>
                  </a:lnTo>
                  <a:lnTo>
                    <a:pt x="42" y="187"/>
                  </a:lnTo>
                  <a:lnTo>
                    <a:pt x="37" y="186"/>
                  </a:lnTo>
                  <a:lnTo>
                    <a:pt x="33" y="183"/>
                  </a:lnTo>
                  <a:lnTo>
                    <a:pt x="31" y="182"/>
                  </a:lnTo>
                  <a:lnTo>
                    <a:pt x="30" y="179"/>
                  </a:lnTo>
                  <a:lnTo>
                    <a:pt x="28" y="178"/>
                  </a:lnTo>
                  <a:lnTo>
                    <a:pt x="27" y="178"/>
                  </a:lnTo>
                  <a:lnTo>
                    <a:pt x="22" y="178"/>
                  </a:lnTo>
                  <a:lnTo>
                    <a:pt x="21" y="177"/>
                  </a:lnTo>
                  <a:lnTo>
                    <a:pt x="21" y="173"/>
                  </a:lnTo>
                  <a:lnTo>
                    <a:pt x="24" y="165"/>
                  </a:lnTo>
                  <a:lnTo>
                    <a:pt x="23" y="161"/>
                  </a:lnTo>
                  <a:lnTo>
                    <a:pt x="21" y="158"/>
                  </a:lnTo>
                  <a:lnTo>
                    <a:pt x="13" y="148"/>
                  </a:lnTo>
                  <a:lnTo>
                    <a:pt x="14" y="146"/>
                  </a:lnTo>
                  <a:lnTo>
                    <a:pt x="14" y="144"/>
                  </a:lnTo>
                  <a:lnTo>
                    <a:pt x="12" y="141"/>
                  </a:lnTo>
                  <a:lnTo>
                    <a:pt x="10" y="138"/>
                  </a:lnTo>
                  <a:lnTo>
                    <a:pt x="9" y="137"/>
                  </a:lnTo>
                  <a:lnTo>
                    <a:pt x="8" y="133"/>
                  </a:lnTo>
                  <a:lnTo>
                    <a:pt x="7" y="126"/>
                  </a:lnTo>
                  <a:lnTo>
                    <a:pt x="6" y="125"/>
                  </a:lnTo>
                  <a:lnTo>
                    <a:pt x="4" y="125"/>
                  </a:lnTo>
                  <a:lnTo>
                    <a:pt x="1" y="126"/>
                  </a:lnTo>
                  <a:lnTo>
                    <a:pt x="0" y="123"/>
                  </a:lnTo>
                  <a:lnTo>
                    <a:pt x="1" y="120"/>
                  </a:lnTo>
                  <a:lnTo>
                    <a:pt x="5" y="116"/>
                  </a:lnTo>
                  <a:lnTo>
                    <a:pt x="5" y="114"/>
                  </a:lnTo>
                  <a:lnTo>
                    <a:pt x="3" y="110"/>
                  </a:lnTo>
                  <a:lnTo>
                    <a:pt x="4" y="109"/>
                  </a:lnTo>
                  <a:lnTo>
                    <a:pt x="8" y="106"/>
                  </a:lnTo>
                  <a:lnTo>
                    <a:pt x="9" y="105"/>
                  </a:lnTo>
                  <a:lnTo>
                    <a:pt x="8" y="101"/>
                  </a:lnTo>
                  <a:lnTo>
                    <a:pt x="9" y="98"/>
                  </a:lnTo>
                  <a:lnTo>
                    <a:pt x="12" y="93"/>
                  </a:lnTo>
                  <a:lnTo>
                    <a:pt x="15" y="86"/>
                  </a:lnTo>
                  <a:lnTo>
                    <a:pt x="16" y="85"/>
                  </a:lnTo>
                  <a:lnTo>
                    <a:pt x="23" y="85"/>
                  </a:lnTo>
                  <a:lnTo>
                    <a:pt x="28" y="85"/>
                  </a:lnTo>
                  <a:lnTo>
                    <a:pt x="28" y="83"/>
                  </a:lnTo>
                  <a:lnTo>
                    <a:pt x="28" y="76"/>
                  </a:lnTo>
                  <a:lnTo>
                    <a:pt x="28" y="70"/>
                  </a:lnTo>
                  <a:lnTo>
                    <a:pt x="28" y="65"/>
                  </a:lnTo>
                  <a:lnTo>
                    <a:pt x="27" y="50"/>
                  </a:lnTo>
                  <a:lnTo>
                    <a:pt x="28" y="46"/>
                  </a:lnTo>
                  <a:lnTo>
                    <a:pt x="28" y="40"/>
                  </a:lnTo>
                  <a:lnTo>
                    <a:pt x="28" y="34"/>
                  </a:lnTo>
                  <a:lnTo>
                    <a:pt x="28" y="27"/>
                  </a:lnTo>
                  <a:lnTo>
                    <a:pt x="31" y="27"/>
                  </a:lnTo>
                  <a:lnTo>
                    <a:pt x="40" y="27"/>
                  </a:lnTo>
                  <a:lnTo>
                    <a:pt x="41" y="26"/>
                  </a:lnTo>
                  <a:lnTo>
                    <a:pt x="40" y="7"/>
                  </a:lnTo>
                  <a:lnTo>
                    <a:pt x="41" y="0"/>
                  </a:lnTo>
                  <a:lnTo>
                    <a:pt x="45" y="0"/>
                  </a:lnTo>
                  <a:lnTo>
                    <a:pt x="51" y="0"/>
                  </a:lnTo>
                  <a:lnTo>
                    <a:pt x="60" y="0"/>
                  </a:lnTo>
                  <a:lnTo>
                    <a:pt x="67" y="0"/>
                  </a:lnTo>
                  <a:lnTo>
                    <a:pt x="77" y="0"/>
                  </a:lnTo>
                  <a:lnTo>
                    <a:pt x="90" y="0"/>
                  </a:lnTo>
                  <a:lnTo>
                    <a:pt x="105" y="0"/>
                  </a:lnTo>
                  <a:lnTo>
                    <a:pt x="121" y="0"/>
                  </a:lnTo>
                  <a:lnTo>
                    <a:pt x="133" y="0"/>
                  </a:lnTo>
                  <a:lnTo>
                    <a:pt x="193" y="0"/>
                  </a:lnTo>
                  <a:lnTo>
                    <a:pt x="195" y="3"/>
                  </a:lnTo>
                  <a:lnTo>
                    <a:pt x="198" y="9"/>
                  </a:lnTo>
                  <a:lnTo>
                    <a:pt x="199" y="31"/>
                  </a:lnTo>
                  <a:lnTo>
                    <a:pt x="201" y="41"/>
                  </a:lnTo>
                  <a:lnTo>
                    <a:pt x="202" y="43"/>
                  </a:lnTo>
                  <a:lnTo>
                    <a:pt x="206" y="45"/>
                  </a:lnTo>
                  <a:lnTo>
                    <a:pt x="210" y="47"/>
                  </a:lnTo>
                  <a:lnTo>
                    <a:pt x="213" y="50"/>
                  </a:lnTo>
                  <a:lnTo>
                    <a:pt x="216" y="52"/>
                  </a:lnTo>
                  <a:lnTo>
                    <a:pt x="217" y="53"/>
                  </a:lnTo>
                  <a:lnTo>
                    <a:pt x="216" y="54"/>
                  </a:lnTo>
                  <a:lnTo>
                    <a:pt x="214" y="56"/>
                  </a:lnTo>
                  <a:lnTo>
                    <a:pt x="213" y="60"/>
                  </a:lnTo>
                  <a:lnTo>
                    <a:pt x="210" y="61"/>
                  </a:lnTo>
                  <a:lnTo>
                    <a:pt x="207" y="62"/>
                  </a:lnTo>
                  <a:lnTo>
                    <a:pt x="205" y="63"/>
                  </a:lnTo>
                  <a:lnTo>
                    <a:pt x="204" y="64"/>
                  </a:lnTo>
                  <a:lnTo>
                    <a:pt x="203" y="67"/>
                  </a:lnTo>
                  <a:lnTo>
                    <a:pt x="201" y="68"/>
                  </a:lnTo>
                  <a:lnTo>
                    <a:pt x="196" y="68"/>
                  </a:lnTo>
                  <a:lnTo>
                    <a:pt x="195" y="71"/>
                  </a:lnTo>
                  <a:lnTo>
                    <a:pt x="195" y="74"/>
                  </a:lnTo>
                  <a:lnTo>
                    <a:pt x="194" y="79"/>
                  </a:lnTo>
                  <a:lnTo>
                    <a:pt x="192" y="84"/>
                  </a:lnTo>
                  <a:lnTo>
                    <a:pt x="189" y="91"/>
                  </a:lnTo>
                  <a:lnTo>
                    <a:pt x="189" y="94"/>
                  </a:lnTo>
                  <a:lnTo>
                    <a:pt x="189" y="100"/>
                  </a:lnTo>
                  <a:lnTo>
                    <a:pt x="189" y="104"/>
                  </a:lnTo>
                  <a:lnTo>
                    <a:pt x="189" y="104"/>
                  </a:lnTo>
                  <a:lnTo>
                    <a:pt x="189" y="110"/>
                  </a:lnTo>
                  <a:lnTo>
                    <a:pt x="186" y="117"/>
                  </a:lnTo>
                  <a:lnTo>
                    <a:pt x="185" y="124"/>
                  </a:lnTo>
                  <a:lnTo>
                    <a:pt x="179" y="126"/>
                  </a:lnTo>
                  <a:lnTo>
                    <a:pt x="177" y="128"/>
                  </a:lnTo>
                  <a:lnTo>
                    <a:pt x="172" y="135"/>
                  </a:lnTo>
                  <a:lnTo>
                    <a:pt x="172" y="136"/>
                  </a:lnTo>
                  <a:lnTo>
                    <a:pt x="171" y="143"/>
                  </a:lnTo>
                  <a:lnTo>
                    <a:pt x="170" y="150"/>
                  </a:lnTo>
                  <a:lnTo>
                    <a:pt x="169" y="150"/>
                  </a:lnTo>
                  <a:lnTo>
                    <a:pt x="167" y="151"/>
                  </a:lnTo>
                  <a:lnTo>
                    <a:pt x="165" y="150"/>
                  </a:lnTo>
                  <a:lnTo>
                    <a:pt x="163" y="151"/>
                  </a:lnTo>
                  <a:lnTo>
                    <a:pt x="162" y="151"/>
                  </a:lnTo>
                  <a:lnTo>
                    <a:pt x="161" y="158"/>
                  </a:lnTo>
                  <a:lnTo>
                    <a:pt x="160" y="163"/>
                  </a:lnTo>
                  <a:lnTo>
                    <a:pt x="159" y="171"/>
                  </a:lnTo>
                  <a:lnTo>
                    <a:pt x="159" y="174"/>
                  </a:lnTo>
                  <a:lnTo>
                    <a:pt x="158" y="181"/>
                  </a:lnTo>
                  <a:lnTo>
                    <a:pt x="155" y="183"/>
                  </a:lnTo>
                  <a:lnTo>
                    <a:pt x="154" y="182"/>
                  </a:lnTo>
                  <a:lnTo>
                    <a:pt x="148" y="182"/>
                  </a:lnTo>
                  <a:lnTo>
                    <a:pt x="146" y="182"/>
                  </a:lnTo>
                  <a:lnTo>
                    <a:pt x="145" y="187"/>
                  </a:lnTo>
                  <a:lnTo>
                    <a:pt x="145" y="189"/>
                  </a:lnTo>
                  <a:lnTo>
                    <a:pt x="145" y="190"/>
                  </a:lnTo>
                  <a:lnTo>
                    <a:pt x="148" y="191"/>
                  </a:lnTo>
                  <a:lnTo>
                    <a:pt x="153" y="192"/>
                  </a:lnTo>
                  <a:lnTo>
                    <a:pt x="154" y="192"/>
                  </a:lnTo>
                  <a:lnTo>
                    <a:pt x="159" y="198"/>
                  </a:lnTo>
                  <a:lnTo>
                    <a:pt x="165" y="204"/>
                  </a:lnTo>
                  <a:lnTo>
                    <a:pt x="170" y="213"/>
                  </a:lnTo>
                  <a:lnTo>
                    <a:pt x="172" y="217"/>
                  </a:lnTo>
                  <a:lnTo>
                    <a:pt x="174" y="219"/>
                  </a:lnTo>
                  <a:lnTo>
                    <a:pt x="176" y="221"/>
                  </a:lnTo>
                  <a:lnTo>
                    <a:pt x="179" y="222"/>
                  </a:lnTo>
                  <a:lnTo>
                    <a:pt x="180" y="223"/>
                  </a:lnTo>
                  <a:lnTo>
                    <a:pt x="181" y="229"/>
                  </a:lnTo>
                  <a:lnTo>
                    <a:pt x="181" y="230"/>
                  </a:lnTo>
                  <a:lnTo>
                    <a:pt x="181" y="231"/>
                  </a:lnTo>
                  <a:lnTo>
                    <a:pt x="180" y="231"/>
                  </a:lnTo>
                  <a:lnTo>
                    <a:pt x="178" y="231"/>
                  </a:lnTo>
                  <a:lnTo>
                    <a:pt x="172" y="232"/>
                  </a:lnTo>
                  <a:lnTo>
                    <a:pt x="167" y="232"/>
                  </a:lnTo>
                  <a:lnTo>
                    <a:pt x="163" y="231"/>
                  </a:lnTo>
                  <a:lnTo>
                    <a:pt x="161" y="233"/>
                  </a:lnTo>
                  <a:lnTo>
                    <a:pt x="157" y="23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8" name="Freeform 110"/>
            <p:cNvSpPr>
              <a:spLocks/>
            </p:cNvSpPr>
            <p:nvPr/>
          </p:nvSpPr>
          <p:spPr bwMode="auto">
            <a:xfrm>
              <a:off x="5714375" y="4743450"/>
              <a:ext cx="523875" cy="458788"/>
            </a:xfrm>
            <a:custGeom>
              <a:avLst/>
              <a:gdLst/>
              <a:ahLst/>
              <a:cxnLst>
                <a:cxn ang="0">
                  <a:pos x="103" y="220"/>
                </a:cxn>
                <a:cxn ang="0">
                  <a:pos x="94" y="205"/>
                </a:cxn>
                <a:cxn ang="0">
                  <a:pos x="81" y="184"/>
                </a:cxn>
                <a:cxn ang="0">
                  <a:pos x="72" y="173"/>
                </a:cxn>
                <a:cxn ang="0">
                  <a:pos x="57" y="158"/>
                </a:cxn>
                <a:cxn ang="0">
                  <a:pos x="56" y="141"/>
                </a:cxn>
                <a:cxn ang="0">
                  <a:pos x="48" y="124"/>
                </a:cxn>
                <a:cxn ang="0">
                  <a:pos x="39" y="116"/>
                </a:cxn>
                <a:cxn ang="0">
                  <a:pos x="32" y="109"/>
                </a:cxn>
                <a:cxn ang="0">
                  <a:pos x="29" y="97"/>
                </a:cxn>
                <a:cxn ang="0">
                  <a:pos x="14" y="74"/>
                </a:cxn>
                <a:cxn ang="0">
                  <a:pos x="5" y="60"/>
                </a:cxn>
                <a:cxn ang="0">
                  <a:pos x="1" y="58"/>
                </a:cxn>
                <a:cxn ang="0">
                  <a:pos x="4" y="43"/>
                </a:cxn>
                <a:cxn ang="0">
                  <a:pos x="23" y="40"/>
                </a:cxn>
                <a:cxn ang="0">
                  <a:pos x="34" y="34"/>
                </a:cxn>
                <a:cxn ang="0">
                  <a:pos x="37" y="20"/>
                </a:cxn>
                <a:cxn ang="0">
                  <a:pos x="49" y="6"/>
                </a:cxn>
                <a:cxn ang="0">
                  <a:pos x="59" y="0"/>
                </a:cxn>
                <a:cxn ang="0">
                  <a:pos x="71" y="5"/>
                </a:cxn>
                <a:cxn ang="0">
                  <a:pos x="103" y="22"/>
                </a:cxn>
                <a:cxn ang="0">
                  <a:pos x="108" y="28"/>
                </a:cxn>
                <a:cxn ang="0">
                  <a:pos x="113" y="32"/>
                </a:cxn>
                <a:cxn ang="0">
                  <a:pos x="119" y="41"/>
                </a:cxn>
                <a:cxn ang="0">
                  <a:pos x="161" y="49"/>
                </a:cxn>
                <a:cxn ang="0">
                  <a:pos x="167" y="55"/>
                </a:cxn>
                <a:cxn ang="0">
                  <a:pos x="177" y="56"/>
                </a:cxn>
                <a:cxn ang="0">
                  <a:pos x="182" y="68"/>
                </a:cxn>
                <a:cxn ang="0">
                  <a:pos x="187" y="69"/>
                </a:cxn>
                <a:cxn ang="0">
                  <a:pos x="188" y="73"/>
                </a:cxn>
                <a:cxn ang="0">
                  <a:pos x="196" y="77"/>
                </a:cxn>
                <a:cxn ang="0">
                  <a:pos x="197" y="82"/>
                </a:cxn>
                <a:cxn ang="0">
                  <a:pos x="197" y="89"/>
                </a:cxn>
                <a:cxn ang="0">
                  <a:pos x="199" y="97"/>
                </a:cxn>
                <a:cxn ang="0">
                  <a:pos x="202" y="102"/>
                </a:cxn>
                <a:cxn ang="0">
                  <a:pos x="206" y="111"/>
                </a:cxn>
                <a:cxn ang="0">
                  <a:pos x="209" y="113"/>
                </a:cxn>
                <a:cxn ang="0">
                  <a:pos x="221" y="134"/>
                </a:cxn>
                <a:cxn ang="0">
                  <a:pos x="261" y="145"/>
                </a:cxn>
                <a:cxn ang="0">
                  <a:pos x="270" y="143"/>
                </a:cxn>
                <a:cxn ang="0">
                  <a:pos x="244" y="176"/>
                </a:cxn>
                <a:cxn ang="0">
                  <a:pos x="219" y="189"/>
                </a:cxn>
                <a:cxn ang="0">
                  <a:pos x="168" y="207"/>
                </a:cxn>
                <a:cxn ang="0">
                  <a:pos x="163" y="211"/>
                </a:cxn>
                <a:cxn ang="0">
                  <a:pos x="132" y="225"/>
                </a:cxn>
                <a:cxn ang="0">
                  <a:pos x="118" y="210"/>
                </a:cxn>
                <a:cxn ang="0">
                  <a:pos x="110" y="209"/>
                </a:cxn>
                <a:cxn ang="0">
                  <a:pos x="109" y="218"/>
                </a:cxn>
              </a:cxnLst>
              <a:rect l="0" t="0" r="r" b="b"/>
              <a:pathLst>
                <a:path w="275" h="241">
                  <a:moveTo>
                    <a:pt x="104" y="224"/>
                  </a:moveTo>
                  <a:lnTo>
                    <a:pt x="104" y="223"/>
                  </a:lnTo>
                  <a:lnTo>
                    <a:pt x="103" y="220"/>
                  </a:lnTo>
                  <a:lnTo>
                    <a:pt x="101" y="214"/>
                  </a:lnTo>
                  <a:lnTo>
                    <a:pt x="96" y="208"/>
                  </a:lnTo>
                  <a:lnTo>
                    <a:pt x="94" y="205"/>
                  </a:lnTo>
                  <a:lnTo>
                    <a:pt x="89" y="201"/>
                  </a:lnTo>
                  <a:lnTo>
                    <a:pt x="86" y="196"/>
                  </a:lnTo>
                  <a:lnTo>
                    <a:pt x="81" y="184"/>
                  </a:lnTo>
                  <a:lnTo>
                    <a:pt x="79" y="179"/>
                  </a:lnTo>
                  <a:lnTo>
                    <a:pt x="77" y="176"/>
                  </a:lnTo>
                  <a:lnTo>
                    <a:pt x="72" y="173"/>
                  </a:lnTo>
                  <a:lnTo>
                    <a:pt x="65" y="169"/>
                  </a:lnTo>
                  <a:lnTo>
                    <a:pt x="62" y="165"/>
                  </a:lnTo>
                  <a:lnTo>
                    <a:pt x="57" y="158"/>
                  </a:lnTo>
                  <a:lnTo>
                    <a:pt x="57" y="152"/>
                  </a:lnTo>
                  <a:lnTo>
                    <a:pt x="56" y="147"/>
                  </a:lnTo>
                  <a:lnTo>
                    <a:pt x="56" y="141"/>
                  </a:lnTo>
                  <a:lnTo>
                    <a:pt x="56" y="139"/>
                  </a:lnTo>
                  <a:lnTo>
                    <a:pt x="54" y="134"/>
                  </a:lnTo>
                  <a:lnTo>
                    <a:pt x="48" y="124"/>
                  </a:lnTo>
                  <a:lnTo>
                    <a:pt x="46" y="121"/>
                  </a:lnTo>
                  <a:lnTo>
                    <a:pt x="42" y="117"/>
                  </a:lnTo>
                  <a:lnTo>
                    <a:pt x="39" y="116"/>
                  </a:lnTo>
                  <a:lnTo>
                    <a:pt x="36" y="115"/>
                  </a:lnTo>
                  <a:lnTo>
                    <a:pt x="35" y="113"/>
                  </a:lnTo>
                  <a:lnTo>
                    <a:pt x="32" y="109"/>
                  </a:lnTo>
                  <a:lnTo>
                    <a:pt x="32" y="105"/>
                  </a:lnTo>
                  <a:lnTo>
                    <a:pt x="32" y="102"/>
                  </a:lnTo>
                  <a:lnTo>
                    <a:pt x="29" y="97"/>
                  </a:lnTo>
                  <a:lnTo>
                    <a:pt x="25" y="90"/>
                  </a:lnTo>
                  <a:lnTo>
                    <a:pt x="20" y="84"/>
                  </a:lnTo>
                  <a:lnTo>
                    <a:pt x="14" y="74"/>
                  </a:lnTo>
                  <a:lnTo>
                    <a:pt x="11" y="68"/>
                  </a:lnTo>
                  <a:lnTo>
                    <a:pt x="9" y="65"/>
                  </a:lnTo>
                  <a:lnTo>
                    <a:pt x="5" y="60"/>
                  </a:lnTo>
                  <a:lnTo>
                    <a:pt x="2" y="60"/>
                  </a:lnTo>
                  <a:lnTo>
                    <a:pt x="0" y="60"/>
                  </a:lnTo>
                  <a:lnTo>
                    <a:pt x="1" y="58"/>
                  </a:lnTo>
                  <a:lnTo>
                    <a:pt x="2" y="56"/>
                  </a:lnTo>
                  <a:lnTo>
                    <a:pt x="4" y="47"/>
                  </a:lnTo>
                  <a:lnTo>
                    <a:pt x="4" y="43"/>
                  </a:lnTo>
                  <a:lnTo>
                    <a:pt x="5" y="44"/>
                  </a:lnTo>
                  <a:lnTo>
                    <a:pt x="17" y="46"/>
                  </a:lnTo>
                  <a:lnTo>
                    <a:pt x="23" y="40"/>
                  </a:lnTo>
                  <a:lnTo>
                    <a:pt x="26" y="36"/>
                  </a:lnTo>
                  <a:lnTo>
                    <a:pt x="33" y="34"/>
                  </a:lnTo>
                  <a:lnTo>
                    <a:pt x="34" y="34"/>
                  </a:lnTo>
                  <a:lnTo>
                    <a:pt x="37" y="31"/>
                  </a:lnTo>
                  <a:lnTo>
                    <a:pt x="41" y="26"/>
                  </a:lnTo>
                  <a:lnTo>
                    <a:pt x="37" y="20"/>
                  </a:lnTo>
                  <a:lnTo>
                    <a:pt x="31" y="12"/>
                  </a:lnTo>
                  <a:lnTo>
                    <a:pt x="34" y="10"/>
                  </a:lnTo>
                  <a:lnTo>
                    <a:pt x="49" y="6"/>
                  </a:lnTo>
                  <a:lnTo>
                    <a:pt x="55" y="4"/>
                  </a:lnTo>
                  <a:lnTo>
                    <a:pt x="56" y="3"/>
                  </a:lnTo>
                  <a:lnTo>
                    <a:pt x="59" y="0"/>
                  </a:lnTo>
                  <a:lnTo>
                    <a:pt x="60" y="0"/>
                  </a:lnTo>
                  <a:lnTo>
                    <a:pt x="66" y="3"/>
                  </a:lnTo>
                  <a:lnTo>
                    <a:pt x="71" y="5"/>
                  </a:lnTo>
                  <a:lnTo>
                    <a:pt x="82" y="11"/>
                  </a:lnTo>
                  <a:lnTo>
                    <a:pt x="89" y="14"/>
                  </a:lnTo>
                  <a:lnTo>
                    <a:pt x="103" y="22"/>
                  </a:lnTo>
                  <a:lnTo>
                    <a:pt x="105" y="23"/>
                  </a:lnTo>
                  <a:lnTo>
                    <a:pt x="107" y="27"/>
                  </a:lnTo>
                  <a:lnTo>
                    <a:pt x="108" y="28"/>
                  </a:lnTo>
                  <a:lnTo>
                    <a:pt x="113" y="28"/>
                  </a:lnTo>
                  <a:lnTo>
                    <a:pt x="114" y="30"/>
                  </a:lnTo>
                  <a:lnTo>
                    <a:pt x="113" y="32"/>
                  </a:lnTo>
                  <a:lnTo>
                    <a:pt x="114" y="38"/>
                  </a:lnTo>
                  <a:lnTo>
                    <a:pt x="115" y="40"/>
                  </a:lnTo>
                  <a:lnTo>
                    <a:pt x="119" y="41"/>
                  </a:lnTo>
                  <a:lnTo>
                    <a:pt x="128" y="46"/>
                  </a:lnTo>
                  <a:lnTo>
                    <a:pt x="152" y="47"/>
                  </a:lnTo>
                  <a:lnTo>
                    <a:pt x="161" y="49"/>
                  </a:lnTo>
                  <a:lnTo>
                    <a:pt x="164" y="49"/>
                  </a:lnTo>
                  <a:lnTo>
                    <a:pt x="166" y="53"/>
                  </a:lnTo>
                  <a:lnTo>
                    <a:pt x="167" y="55"/>
                  </a:lnTo>
                  <a:lnTo>
                    <a:pt x="173" y="55"/>
                  </a:lnTo>
                  <a:lnTo>
                    <a:pt x="177" y="55"/>
                  </a:lnTo>
                  <a:lnTo>
                    <a:pt x="177" y="56"/>
                  </a:lnTo>
                  <a:lnTo>
                    <a:pt x="179" y="60"/>
                  </a:lnTo>
                  <a:lnTo>
                    <a:pt x="181" y="63"/>
                  </a:lnTo>
                  <a:lnTo>
                    <a:pt x="182" y="68"/>
                  </a:lnTo>
                  <a:lnTo>
                    <a:pt x="182" y="68"/>
                  </a:lnTo>
                  <a:lnTo>
                    <a:pt x="186" y="68"/>
                  </a:lnTo>
                  <a:lnTo>
                    <a:pt x="187" y="69"/>
                  </a:lnTo>
                  <a:lnTo>
                    <a:pt x="186" y="70"/>
                  </a:lnTo>
                  <a:lnTo>
                    <a:pt x="187" y="72"/>
                  </a:lnTo>
                  <a:lnTo>
                    <a:pt x="188" y="73"/>
                  </a:lnTo>
                  <a:lnTo>
                    <a:pt x="190" y="74"/>
                  </a:lnTo>
                  <a:lnTo>
                    <a:pt x="191" y="76"/>
                  </a:lnTo>
                  <a:lnTo>
                    <a:pt x="196" y="77"/>
                  </a:lnTo>
                  <a:lnTo>
                    <a:pt x="199" y="80"/>
                  </a:lnTo>
                  <a:lnTo>
                    <a:pt x="198" y="82"/>
                  </a:lnTo>
                  <a:lnTo>
                    <a:pt x="197" y="82"/>
                  </a:lnTo>
                  <a:lnTo>
                    <a:pt x="196" y="83"/>
                  </a:lnTo>
                  <a:lnTo>
                    <a:pt x="198" y="86"/>
                  </a:lnTo>
                  <a:lnTo>
                    <a:pt x="197" y="89"/>
                  </a:lnTo>
                  <a:lnTo>
                    <a:pt x="196" y="91"/>
                  </a:lnTo>
                  <a:lnTo>
                    <a:pt x="197" y="92"/>
                  </a:lnTo>
                  <a:lnTo>
                    <a:pt x="199" y="97"/>
                  </a:lnTo>
                  <a:lnTo>
                    <a:pt x="200" y="96"/>
                  </a:lnTo>
                  <a:lnTo>
                    <a:pt x="202" y="98"/>
                  </a:lnTo>
                  <a:lnTo>
                    <a:pt x="202" y="102"/>
                  </a:lnTo>
                  <a:lnTo>
                    <a:pt x="205" y="106"/>
                  </a:lnTo>
                  <a:lnTo>
                    <a:pt x="205" y="109"/>
                  </a:lnTo>
                  <a:lnTo>
                    <a:pt x="206" y="111"/>
                  </a:lnTo>
                  <a:lnTo>
                    <a:pt x="207" y="112"/>
                  </a:lnTo>
                  <a:lnTo>
                    <a:pt x="209" y="113"/>
                  </a:lnTo>
                  <a:lnTo>
                    <a:pt x="209" y="113"/>
                  </a:lnTo>
                  <a:lnTo>
                    <a:pt x="211" y="113"/>
                  </a:lnTo>
                  <a:lnTo>
                    <a:pt x="217" y="127"/>
                  </a:lnTo>
                  <a:lnTo>
                    <a:pt x="221" y="134"/>
                  </a:lnTo>
                  <a:lnTo>
                    <a:pt x="222" y="140"/>
                  </a:lnTo>
                  <a:lnTo>
                    <a:pt x="242" y="142"/>
                  </a:lnTo>
                  <a:lnTo>
                    <a:pt x="261" y="145"/>
                  </a:lnTo>
                  <a:lnTo>
                    <a:pt x="266" y="146"/>
                  </a:lnTo>
                  <a:lnTo>
                    <a:pt x="269" y="143"/>
                  </a:lnTo>
                  <a:lnTo>
                    <a:pt x="270" y="143"/>
                  </a:lnTo>
                  <a:lnTo>
                    <a:pt x="274" y="148"/>
                  </a:lnTo>
                  <a:lnTo>
                    <a:pt x="275" y="157"/>
                  </a:lnTo>
                  <a:lnTo>
                    <a:pt x="244" y="176"/>
                  </a:lnTo>
                  <a:lnTo>
                    <a:pt x="230" y="183"/>
                  </a:lnTo>
                  <a:lnTo>
                    <a:pt x="220" y="188"/>
                  </a:lnTo>
                  <a:lnTo>
                    <a:pt x="219" y="189"/>
                  </a:lnTo>
                  <a:lnTo>
                    <a:pt x="212" y="191"/>
                  </a:lnTo>
                  <a:lnTo>
                    <a:pt x="194" y="197"/>
                  </a:lnTo>
                  <a:lnTo>
                    <a:pt x="168" y="207"/>
                  </a:lnTo>
                  <a:lnTo>
                    <a:pt x="165" y="208"/>
                  </a:lnTo>
                  <a:lnTo>
                    <a:pt x="165" y="209"/>
                  </a:lnTo>
                  <a:lnTo>
                    <a:pt x="163" y="211"/>
                  </a:lnTo>
                  <a:lnTo>
                    <a:pt x="151" y="225"/>
                  </a:lnTo>
                  <a:lnTo>
                    <a:pt x="140" y="241"/>
                  </a:lnTo>
                  <a:lnTo>
                    <a:pt x="132" y="225"/>
                  </a:lnTo>
                  <a:lnTo>
                    <a:pt x="125" y="210"/>
                  </a:lnTo>
                  <a:lnTo>
                    <a:pt x="122" y="210"/>
                  </a:lnTo>
                  <a:lnTo>
                    <a:pt x="118" y="210"/>
                  </a:lnTo>
                  <a:lnTo>
                    <a:pt x="116" y="209"/>
                  </a:lnTo>
                  <a:lnTo>
                    <a:pt x="112" y="209"/>
                  </a:lnTo>
                  <a:lnTo>
                    <a:pt x="110" y="209"/>
                  </a:lnTo>
                  <a:lnTo>
                    <a:pt x="109" y="211"/>
                  </a:lnTo>
                  <a:lnTo>
                    <a:pt x="109" y="214"/>
                  </a:lnTo>
                  <a:lnTo>
                    <a:pt x="109" y="218"/>
                  </a:lnTo>
                  <a:lnTo>
                    <a:pt x="108" y="221"/>
                  </a:lnTo>
                  <a:lnTo>
                    <a:pt x="104" y="22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499" name="Freeform 111"/>
            <p:cNvSpPr>
              <a:spLocks/>
            </p:cNvSpPr>
            <p:nvPr/>
          </p:nvSpPr>
          <p:spPr bwMode="auto">
            <a:xfrm>
              <a:off x="5161923" y="5445125"/>
              <a:ext cx="468312" cy="465138"/>
            </a:xfrm>
            <a:custGeom>
              <a:avLst/>
              <a:gdLst/>
              <a:ahLst/>
              <a:cxnLst>
                <a:cxn ang="0">
                  <a:pos x="17" y="131"/>
                </a:cxn>
                <a:cxn ang="0">
                  <a:pos x="28" y="131"/>
                </a:cxn>
                <a:cxn ang="0">
                  <a:pos x="41" y="123"/>
                </a:cxn>
                <a:cxn ang="0">
                  <a:pos x="49" y="108"/>
                </a:cxn>
                <a:cxn ang="0">
                  <a:pos x="55" y="90"/>
                </a:cxn>
                <a:cxn ang="0">
                  <a:pos x="68" y="80"/>
                </a:cxn>
                <a:cxn ang="0">
                  <a:pos x="72" y="61"/>
                </a:cxn>
                <a:cxn ang="0">
                  <a:pos x="77" y="37"/>
                </a:cxn>
                <a:cxn ang="0">
                  <a:pos x="82" y="23"/>
                </a:cxn>
                <a:cxn ang="0">
                  <a:pos x="82" y="15"/>
                </a:cxn>
                <a:cxn ang="0">
                  <a:pos x="92" y="4"/>
                </a:cxn>
                <a:cxn ang="0">
                  <a:pos x="104" y="10"/>
                </a:cxn>
                <a:cxn ang="0">
                  <a:pos x="128" y="17"/>
                </a:cxn>
                <a:cxn ang="0">
                  <a:pos x="138" y="7"/>
                </a:cxn>
                <a:cxn ang="0">
                  <a:pos x="151" y="7"/>
                </a:cxn>
                <a:cxn ang="0">
                  <a:pos x="167" y="6"/>
                </a:cxn>
                <a:cxn ang="0">
                  <a:pos x="172" y="0"/>
                </a:cxn>
                <a:cxn ang="0">
                  <a:pos x="186" y="5"/>
                </a:cxn>
                <a:cxn ang="0">
                  <a:pos x="200" y="8"/>
                </a:cxn>
                <a:cxn ang="0">
                  <a:pos x="209" y="15"/>
                </a:cxn>
                <a:cxn ang="0">
                  <a:pos x="220" y="15"/>
                </a:cxn>
                <a:cxn ang="0">
                  <a:pos x="226" y="11"/>
                </a:cxn>
                <a:cxn ang="0">
                  <a:pos x="241" y="25"/>
                </a:cxn>
                <a:cxn ang="0">
                  <a:pos x="241" y="40"/>
                </a:cxn>
                <a:cxn ang="0">
                  <a:pos x="245" y="46"/>
                </a:cxn>
                <a:cxn ang="0">
                  <a:pos x="227" y="63"/>
                </a:cxn>
                <a:cxn ang="0">
                  <a:pos x="225" y="80"/>
                </a:cxn>
                <a:cxn ang="0">
                  <a:pos x="221" y="90"/>
                </a:cxn>
                <a:cxn ang="0">
                  <a:pos x="214" y="103"/>
                </a:cxn>
                <a:cxn ang="0">
                  <a:pos x="220" y="115"/>
                </a:cxn>
                <a:cxn ang="0">
                  <a:pos x="221" y="135"/>
                </a:cxn>
                <a:cxn ang="0">
                  <a:pos x="226" y="156"/>
                </a:cxn>
                <a:cxn ang="0">
                  <a:pos x="235" y="176"/>
                </a:cxn>
                <a:cxn ang="0">
                  <a:pos x="210" y="190"/>
                </a:cxn>
                <a:cxn ang="0">
                  <a:pos x="208" y="218"/>
                </a:cxn>
                <a:cxn ang="0">
                  <a:pos x="218" y="230"/>
                </a:cxn>
                <a:cxn ang="0">
                  <a:pos x="227" y="228"/>
                </a:cxn>
                <a:cxn ang="0">
                  <a:pos x="225" y="244"/>
                </a:cxn>
                <a:cxn ang="0">
                  <a:pos x="209" y="234"/>
                </a:cxn>
                <a:cxn ang="0">
                  <a:pos x="197" y="227"/>
                </a:cxn>
                <a:cxn ang="0">
                  <a:pos x="186" y="226"/>
                </a:cxn>
                <a:cxn ang="0">
                  <a:pos x="171" y="221"/>
                </a:cxn>
                <a:cxn ang="0">
                  <a:pos x="159" y="217"/>
                </a:cxn>
                <a:cxn ang="0">
                  <a:pos x="145" y="211"/>
                </a:cxn>
                <a:cxn ang="0">
                  <a:pos x="129" y="212"/>
                </a:cxn>
                <a:cxn ang="0">
                  <a:pos x="128" y="199"/>
                </a:cxn>
                <a:cxn ang="0">
                  <a:pos x="124" y="185"/>
                </a:cxn>
                <a:cxn ang="0">
                  <a:pos x="123" y="169"/>
                </a:cxn>
                <a:cxn ang="0">
                  <a:pos x="115" y="164"/>
                </a:cxn>
                <a:cxn ang="0">
                  <a:pos x="107" y="159"/>
                </a:cxn>
                <a:cxn ang="0">
                  <a:pos x="95" y="165"/>
                </a:cxn>
                <a:cxn ang="0">
                  <a:pos x="81" y="172"/>
                </a:cxn>
                <a:cxn ang="0">
                  <a:pos x="65" y="168"/>
                </a:cxn>
                <a:cxn ang="0">
                  <a:pos x="57" y="147"/>
                </a:cxn>
                <a:cxn ang="0">
                  <a:pos x="46" y="146"/>
                </a:cxn>
                <a:cxn ang="0">
                  <a:pos x="24" y="145"/>
                </a:cxn>
                <a:cxn ang="0">
                  <a:pos x="10" y="147"/>
                </a:cxn>
                <a:cxn ang="0">
                  <a:pos x="0" y="143"/>
                </a:cxn>
                <a:cxn ang="0">
                  <a:pos x="5" y="136"/>
                </a:cxn>
              </a:cxnLst>
              <a:rect l="0" t="0" r="r" b="b"/>
              <a:pathLst>
                <a:path w="246" h="244">
                  <a:moveTo>
                    <a:pt x="11" y="130"/>
                  </a:moveTo>
                  <a:lnTo>
                    <a:pt x="14" y="132"/>
                  </a:lnTo>
                  <a:lnTo>
                    <a:pt x="14" y="133"/>
                  </a:lnTo>
                  <a:lnTo>
                    <a:pt x="17" y="131"/>
                  </a:lnTo>
                  <a:lnTo>
                    <a:pt x="19" y="127"/>
                  </a:lnTo>
                  <a:lnTo>
                    <a:pt x="28" y="124"/>
                  </a:lnTo>
                  <a:lnTo>
                    <a:pt x="28" y="127"/>
                  </a:lnTo>
                  <a:lnTo>
                    <a:pt x="28" y="131"/>
                  </a:lnTo>
                  <a:lnTo>
                    <a:pt x="29" y="132"/>
                  </a:lnTo>
                  <a:lnTo>
                    <a:pt x="32" y="130"/>
                  </a:lnTo>
                  <a:lnTo>
                    <a:pt x="36" y="128"/>
                  </a:lnTo>
                  <a:lnTo>
                    <a:pt x="41" y="123"/>
                  </a:lnTo>
                  <a:lnTo>
                    <a:pt x="43" y="122"/>
                  </a:lnTo>
                  <a:lnTo>
                    <a:pt x="49" y="116"/>
                  </a:lnTo>
                  <a:lnTo>
                    <a:pt x="50" y="112"/>
                  </a:lnTo>
                  <a:lnTo>
                    <a:pt x="49" y="108"/>
                  </a:lnTo>
                  <a:lnTo>
                    <a:pt x="49" y="106"/>
                  </a:lnTo>
                  <a:lnTo>
                    <a:pt x="50" y="99"/>
                  </a:lnTo>
                  <a:lnTo>
                    <a:pt x="53" y="95"/>
                  </a:lnTo>
                  <a:lnTo>
                    <a:pt x="55" y="90"/>
                  </a:lnTo>
                  <a:lnTo>
                    <a:pt x="58" y="87"/>
                  </a:lnTo>
                  <a:lnTo>
                    <a:pt x="62" y="83"/>
                  </a:lnTo>
                  <a:lnTo>
                    <a:pt x="65" y="82"/>
                  </a:lnTo>
                  <a:lnTo>
                    <a:pt x="68" y="80"/>
                  </a:lnTo>
                  <a:lnTo>
                    <a:pt x="69" y="77"/>
                  </a:lnTo>
                  <a:lnTo>
                    <a:pt x="70" y="73"/>
                  </a:lnTo>
                  <a:lnTo>
                    <a:pt x="70" y="69"/>
                  </a:lnTo>
                  <a:lnTo>
                    <a:pt x="72" y="61"/>
                  </a:lnTo>
                  <a:lnTo>
                    <a:pt x="73" y="50"/>
                  </a:lnTo>
                  <a:lnTo>
                    <a:pt x="74" y="45"/>
                  </a:lnTo>
                  <a:lnTo>
                    <a:pt x="74" y="42"/>
                  </a:lnTo>
                  <a:lnTo>
                    <a:pt x="77" y="37"/>
                  </a:lnTo>
                  <a:lnTo>
                    <a:pt x="80" y="32"/>
                  </a:lnTo>
                  <a:lnTo>
                    <a:pt x="82" y="25"/>
                  </a:lnTo>
                  <a:lnTo>
                    <a:pt x="82" y="24"/>
                  </a:lnTo>
                  <a:lnTo>
                    <a:pt x="82" y="23"/>
                  </a:lnTo>
                  <a:lnTo>
                    <a:pt x="82" y="23"/>
                  </a:lnTo>
                  <a:lnTo>
                    <a:pt x="83" y="19"/>
                  </a:lnTo>
                  <a:lnTo>
                    <a:pt x="83" y="17"/>
                  </a:lnTo>
                  <a:lnTo>
                    <a:pt x="82" y="15"/>
                  </a:lnTo>
                  <a:lnTo>
                    <a:pt x="83" y="13"/>
                  </a:lnTo>
                  <a:lnTo>
                    <a:pt x="88" y="7"/>
                  </a:lnTo>
                  <a:lnTo>
                    <a:pt x="89" y="5"/>
                  </a:lnTo>
                  <a:lnTo>
                    <a:pt x="92" y="4"/>
                  </a:lnTo>
                  <a:lnTo>
                    <a:pt x="95" y="3"/>
                  </a:lnTo>
                  <a:lnTo>
                    <a:pt x="98" y="4"/>
                  </a:lnTo>
                  <a:lnTo>
                    <a:pt x="102" y="7"/>
                  </a:lnTo>
                  <a:lnTo>
                    <a:pt x="104" y="10"/>
                  </a:lnTo>
                  <a:lnTo>
                    <a:pt x="105" y="11"/>
                  </a:lnTo>
                  <a:lnTo>
                    <a:pt x="108" y="13"/>
                  </a:lnTo>
                  <a:lnTo>
                    <a:pt x="116" y="14"/>
                  </a:lnTo>
                  <a:lnTo>
                    <a:pt x="128" y="17"/>
                  </a:lnTo>
                  <a:lnTo>
                    <a:pt x="131" y="17"/>
                  </a:lnTo>
                  <a:lnTo>
                    <a:pt x="132" y="16"/>
                  </a:lnTo>
                  <a:lnTo>
                    <a:pt x="136" y="8"/>
                  </a:lnTo>
                  <a:lnTo>
                    <a:pt x="138" y="7"/>
                  </a:lnTo>
                  <a:lnTo>
                    <a:pt x="140" y="8"/>
                  </a:lnTo>
                  <a:lnTo>
                    <a:pt x="143" y="10"/>
                  </a:lnTo>
                  <a:lnTo>
                    <a:pt x="145" y="10"/>
                  </a:lnTo>
                  <a:lnTo>
                    <a:pt x="151" y="7"/>
                  </a:lnTo>
                  <a:lnTo>
                    <a:pt x="156" y="5"/>
                  </a:lnTo>
                  <a:lnTo>
                    <a:pt x="159" y="5"/>
                  </a:lnTo>
                  <a:lnTo>
                    <a:pt x="164" y="6"/>
                  </a:lnTo>
                  <a:lnTo>
                    <a:pt x="167" y="6"/>
                  </a:lnTo>
                  <a:lnTo>
                    <a:pt x="168" y="5"/>
                  </a:lnTo>
                  <a:lnTo>
                    <a:pt x="169" y="4"/>
                  </a:lnTo>
                  <a:lnTo>
                    <a:pt x="169" y="1"/>
                  </a:lnTo>
                  <a:lnTo>
                    <a:pt x="172" y="0"/>
                  </a:lnTo>
                  <a:lnTo>
                    <a:pt x="178" y="2"/>
                  </a:lnTo>
                  <a:lnTo>
                    <a:pt x="182" y="4"/>
                  </a:lnTo>
                  <a:lnTo>
                    <a:pt x="184" y="5"/>
                  </a:lnTo>
                  <a:lnTo>
                    <a:pt x="186" y="5"/>
                  </a:lnTo>
                  <a:lnTo>
                    <a:pt x="191" y="3"/>
                  </a:lnTo>
                  <a:lnTo>
                    <a:pt x="194" y="2"/>
                  </a:lnTo>
                  <a:lnTo>
                    <a:pt x="195" y="4"/>
                  </a:lnTo>
                  <a:lnTo>
                    <a:pt x="200" y="8"/>
                  </a:lnTo>
                  <a:lnTo>
                    <a:pt x="202" y="11"/>
                  </a:lnTo>
                  <a:lnTo>
                    <a:pt x="205" y="14"/>
                  </a:lnTo>
                  <a:lnTo>
                    <a:pt x="207" y="15"/>
                  </a:lnTo>
                  <a:lnTo>
                    <a:pt x="209" y="15"/>
                  </a:lnTo>
                  <a:lnTo>
                    <a:pt x="211" y="13"/>
                  </a:lnTo>
                  <a:lnTo>
                    <a:pt x="214" y="11"/>
                  </a:lnTo>
                  <a:lnTo>
                    <a:pt x="216" y="11"/>
                  </a:lnTo>
                  <a:lnTo>
                    <a:pt x="220" y="15"/>
                  </a:lnTo>
                  <a:lnTo>
                    <a:pt x="221" y="14"/>
                  </a:lnTo>
                  <a:lnTo>
                    <a:pt x="223" y="11"/>
                  </a:lnTo>
                  <a:lnTo>
                    <a:pt x="225" y="10"/>
                  </a:lnTo>
                  <a:lnTo>
                    <a:pt x="226" y="11"/>
                  </a:lnTo>
                  <a:lnTo>
                    <a:pt x="232" y="16"/>
                  </a:lnTo>
                  <a:lnTo>
                    <a:pt x="239" y="23"/>
                  </a:lnTo>
                  <a:lnTo>
                    <a:pt x="240" y="24"/>
                  </a:lnTo>
                  <a:lnTo>
                    <a:pt x="241" y="25"/>
                  </a:lnTo>
                  <a:lnTo>
                    <a:pt x="241" y="27"/>
                  </a:lnTo>
                  <a:lnTo>
                    <a:pt x="239" y="38"/>
                  </a:lnTo>
                  <a:lnTo>
                    <a:pt x="240" y="40"/>
                  </a:lnTo>
                  <a:lnTo>
                    <a:pt x="241" y="40"/>
                  </a:lnTo>
                  <a:lnTo>
                    <a:pt x="244" y="40"/>
                  </a:lnTo>
                  <a:lnTo>
                    <a:pt x="245" y="41"/>
                  </a:lnTo>
                  <a:lnTo>
                    <a:pt x="246" y="43"/>
                  </a:lnTo>
                  <a:lnTo>
                    <a:pt x="245" y="46"/>
                  </a:lnTo>
                  <a:lnTo>
                    <a:pt x="238" y="52"/>
                  </a:lnTo>
                  <a:lnTo>
                    <a:pt x="231" y="58"/>
                  </a:lnTo>
                  <a:lnTo>
                    <a:pt x="229" y="59"/>
                  </a:lnTo>
                  <a:lnTo>
                    <a:pt x="227" y="63"/>
                  </a:lnTo>
                  <a:lnTo>
                    <a:pt x="226" y="69"/>
                  </a:lnTo>
                  <a:lnTo>
                    <a:pt x="225" y="72"/>
                  </a:lnTo>
                  <a:lnTo>
                    <a:pt x="225" y="76"/>
                  </a:lnTo>
                  <a:lnTo>
                    <a:pt x="225" y="80"/>
                  </a:lnTo>
                  <a:lnTo>
                    <a:pt x="225" y="84"/>
                  </a:lnTo>
                  <a:lnTo>
                    <a:pt x="225" y="86"/>
                  </a:lnTo>
                  <a:lnTo>
                    <a:pt x="224" y="87"/>
                  </a:lnTo>
                  <a:lnTo>
                    <a:pt x="221" y="90"/>
                  </a:lnTo>
                  <a:lnTo>
                    <a:pt x="220" y="91"/>
                  </a:lnTo>
                  <a:lnTo>
                    <a:pt x="218" y="92"/>
                  </a:lnTo>
                  <a:lnTo>
                    <a:pt x="217" y="95"/>
                  </a:lnTo>
                  <a:lnTo>
                    <a:pt x="214" y="103"/>
                  </a:lnTo>
                  <a:lnTo>
                    <a:pt x="215" y="104"/>
                  </a:lnTo>
                  <a:lnTo>
                    <a:pt x="220" y="110"/>
                  </a:lnTo>
                  <a:lnTo>
                    <a:pt x="220" y="113"/>
                  </a:lnTo>
                  <a:lnTo>
                    <a:pt x="220" y="115"/>
                  </a:lnTo>
                  <a:lnTo>
                    <a:pt x="220" y="119"/>
                  </a:lnTo>
                  <a:lnTo>
                    <a:pt x="221" y="122"/>
                  </a:lnTo>
                  <a:lnTo>
                    <a:pt x="221" y="130"/>
                  </a:lnTo>
                  <a:lnTo>
                    <a:pt x="221" y="135"/>
                  </a:lnTo>
                  <a:lnTo>
                    <a:pt x="224" y="143"/>
                  </a:lnTo>
                  <a:lnTo>
                    <a:pt x="223" y="148"/>
                  </a:lnTo>
                  <a:lnTo>
                    <a:pt x="224" y="152"/>
                  </a:lnTo>
                  <a:lnTo>
                    <a:pt x="226" y="156"/>
                  </a:lnTo>
                  <a:lnTo>
                    <a:pt x="232" y="161"/>
                  </a:lnTo>
                  <a:lnTo>
                    <a:pt x="234" y="166"/>
                  </a:lnTo>
                  <a:lnTo>
                    <a:pt x="238" y="176"/>
                  </a:lnTo>
                  <a:lnTo>
                    <a:pt x="235" y="176"/>
                  </a:lnTo>
                  <a:lnTo>
                    <a:pt x="218" y="179"/>
                  </a:lnTo>
                  <a:lnTo>
                    <a:pt x="215" y="181"/>
                  </a:lnTo>
                  <a:lnTo>
                    <a:pt x="215" y="182"/>
                  </a:lnTo>
                  <a:lnTo>
                    <a:pt x="210" y="190"/>
                  </a:lnTo>
                  <a:lnTo>
                    <a:pt x="210" y="193"/>
                  </a:lnTo>
                  <a:lnTo>
                    <a:pt x="212" y="205"/>
                  </a:lnTo>
                  <a:lnTo>
                    <a:pt x="210" y="212"/>
                  </a:lnTo>
                  <a:lnTo>
                    <a:pt x="208" y="218"/>
                  </a:lnTo>
                  <a:lnTo>
                    <a:pt x="208" y="220"/>
                  </a:lnTo>
                  <a:lnTo>
                    <a:pt x="211" y="224"/>
                  </a:lnTo>
                  <a:lnTo>
                    <a:pt x="216" y="229"/>
                  </a:lnTo>
                  <a:lnTo>
                    <a:pt x="218" y="230"/>
                  </a:lnTo>
                  <a:lnTo>
                    <a:pt x="221" y="230"/>
                  </a:lnTo>
                  <a:lnTo>
                    <a:pt x="224" y="228"/>
                  </a:lnTo>
                  <a:lnTo>
                    <a:pt x="226" y="227"/>
                  </a:lnTo>
                  <a:lnTo>
                    <a:pt x="227" y="228"/>
                  </a:lnTo>
                  <a:lnTo>
                    <a:pt x="227" y="232"/>
                  </a:lnTo>
                  <a:lnTo>
                    <a:pt x="227" y="241"/>
                  </a:lnTo>
                  <a:lnTo>
                    <a:pt x="227" y="244"/>
                  </a:lnTo>
                  <a:lnTo>
                    <a:pt x="225" y="244"/>
                  </a:lnTo>
                  <a:lnTo>
                    <a:pt x="217" y="244"/>
                  </a:lnTo>
                  <a:lnTo>
                    <a:pt x="215" y="242"/>
                  </a:lnTo>
                  <a:lnTo>
                    <a:pt x="213" y="238"/>
                  </a:lnTo>
                  <a:lnTo>
                    <a:pt x="209" y="234"/>
                  </a:lnTo>
                  <a:lnTo>
                    <a:pt x="207" y="232"/>
                  </a:lnTo>
                  <a:lnTo>
                    <a:pt x="204" y="230"/>
                  </a:lnTo>
                  <a:lnTo>
                    <a:pt x="199" y="229"/>
                  </a:lnTo>
                  <a:lnTo>
                    <a:pt x="197" y="227"/>
                  </a:lnTo>
                  <a:lnTo>
                    <a:pt x="193" y="219"/>
                  </a:lnTo>
                  <a:lnTo>
                    <a:pt x="191" y="221"/>
                  </a:lnTo>
                  <a:lnTo>
                    <a:pt x="188" y="225"/>
                  </a:lnTo>
                  <a:lnTo>
                    <a:pt x="186" y="226"/>
                  </a:lnTo>
                  <a:lnTo>
                    <a:pt x="184" y="225"/>
                  </a:lnTo>
                  <a:lnTo>
                    <a:pt x="179" y="224"/>
                  </a:lnTo>
                  <a:lnTo>
                    <a:pt x="174" y="223"/>
                  </a:lnTo>
                  <a:lnTo>
                    <a:pt x="171" y="221"/>
                  </a:lnTo>
                  <a:lnTo>
                    <a:pt x="167" y="215"/>
                  </a:lnTo>
                  <a:lnTo>
                    <a:pt x="167" y="216"/>
                  </a:lnTo>
                  <a:lnTo>
                    <a:pt x="160" y="217"/>
                  </a:lnTo>
                  <a:lnTo>
                    <a:pt x="159" y="217"/>
                  </a:lnTo>
                  <a:lnTo>
                    <a:pt x="158" y="215"/>
                  </a:lnTo>
                  <a:lnTo>
                    <a:pt x="155" y="213"/>
                  </a:lnTo>
                  <a:lnTo>
                    <a:pt x="152" y="212"/>
                  </a:lnTo>
                  <a:lnTo>
                    <a:pt x="145" y="211"/>
                  </a:lnTo>
                  <a:lnTo>
                    <a:pt x="139" y="212"/>
                  </a:lnTo>
                  <a:lnTo>
                    <a:pt x="134" y="214"/>
                  </a:lnTo>
                  <a:lnTo>
                    <a:pt x="130" y="214"/>
                  </a:lnTo>
                  <a:lnTo>
                    <a:pt x="129" y="212"/>
                  </a:lnTo>
                  <a:lnTo>
                    <a:pt x="129" y="211"/>
                  </a:lnTo>
                  <a:lnTo>
                    <a:pt x="130" y="206"/>
                  </a:lnTo>
                  <a:lnTo>
                    <a:pt x="130" y="203"/>
                  </a:lnTo>
                  <a:lnTo>
                    <a:pt x="128" y="199"/>
                  </a:lnTo>
                  <a:lnTo>
                    <a:pt x="124" y="193"/>
                  </a:lnTo>
                  <a:lnTo>
                    <a:pt x="123" y="192"/>
                  </a:lnTo>
                  <a:lnTo>
                    <a:pt x="123" y="191"/>
                  </a:lnTo>
                  <a:lnTo>
                    <a:pt x="124" y="185"/>
                  </a:lnTo>
                  <a:lnTo>
                    <a:pt x="125" y="179"/>
                  </a:lnTo>
                  <a:lnTo>
                    <a:pt x="124" y="175"/>
                  </a:lnTo>
                  <a:lnTo>
                    <a:pt x="122" y="172"/>
                  </a:lnTo>
                  <a:lnTo>
                    <a:pt x="123" y="169"/>
                  </a:lnTo>
                  <a:lnTo>
                    <a:pt x="124" y="165"/>
                  </a:lnTo>
                  <a:lnTo>
                    <a:pt x="124" y="164"/>
                  </a:lnTo>
                  <a:lnTo>
                    <a:pt x="122" y="164"/>
                  </a:lnTo>
                  <a:lnTo>
                    <a:pt x="115" y="164"/>
                  </a:lnTo>
                  <a:lnTo>
                    <a:pt x="109" y="164"/>
                  </a:lnTo>
                  <a:lnTo>
                    <a:pt x="108" y="163"/>
                  </a:lnTo>
                  <a:lnTo>
                    <a:pt x="109" y="161"/>
                  </a:lnTo>
                  <a:lnTo>
                    <a:pt x="107" y="159"/>
                  </a:lnTo>
                  <a:lnTo>
                    <a:pt x="96" y="160"/>
                  </a:lnTo>
                  <a:lnTo>
                    <a:pt x="95" y="160"/>
                  </a:lnTo>
                  <a:lnTo>
                    <a:pt x="95" y="162"/>
                  </a:lnTo>
                  <a:lnTo>
                    <a:pt x="95" y="165"/>
                  </a:lnTo>
                  <a:lnTo>
                    <a:pt x="93" y="170"/>
                  </a:lnTo>
                  <a:lnTo>
                    <a:pt x="92" y="173"/>
                  </a:lnTo>
                  <a:lnTo>
                    <a:pt x="86" y="173"/>
                  </a:lnTo>
                  <a:lnTo>
                    <a:pt x="81" y="172"/>
                  </a:lnTo>
                  <a:lnTo>
                    <a:pt x="75" y="174"/>
                  </a:lnTo>
                  <a:lnTo>
                    <a:pt x="70" y="174"/>
                  </a:lnTo>
                  <a:lnTo>
                    <a:pt x="68" y="173"/>
                  </a:lnTo>
                  <a:lnTo>
                    <a:pt x="65" y="168"/>
                  </a:lnTo>
                  <a:lnTo>
                    <a:pt x="61" y="162"/>
                  </a:lnTo>
                  <a:lnTo>
                    <a:pt x="58" y="154"/>
                  </a:lnTo>
                  <a:lnTo>
                    <a:pt x="58" y="151"/>
                  </a:lnTo>
                  <a:lnTo>
                    <a:pt x="57" y="147"/>
                  </a:lnTo>
                  <a:lnTo>
                    <a:pt x="56" y="146"/>
                  </a:lnTo>
                  <a:lnTo>
                    <a:pt x="55" y="146"/>
                  </a:lnTo>
                  <a:lnTo>
                    <a:pt x="52" y="146"/>
                  </a:lnTo>
                  <a:lnTo>
                    <a:pt x="46" y="146"/>
                  </a:lnTo>
                  <a:lnTo>
                    <a:pt x="41" y="146"/>
                  </a:lnTo>
                  <a:lnTo>
                    <a:pt x="37" y="146"/>
                  </a:lnTo>
                  <a:lnTo>
                    <a:pt x="29" y="146"/>
                  </a:lnTo>
                  <a:lnTo>
                    <a:pt x="24" y="145"/>
                  </a:lnTo>
                  <a:lnTo>
                    <a:pt x="20" y="146"/>
                  </a:lnTo>
                  <a:lnTo>
                    <a:pt x="17" y="146"/>
                  </a:lnTo>
                  <a:lnTo>
                    <a:pt x="15" y="146"/>
                  </a:lnTo>
                  <a:lnTo>
                    <a:pt x="10" y="147"/>
                  </a:lnTo>
                  <a:lnTo>
                    <a:pt x="6" y="149"/>
                  </a:lnTo>
                  <a:lnTo>
                    <a:pt x="3" y="149"/>
                  </a:lnTo>
                  <a:lnTo>
                    <a:pt x="2" y="149"/>
                  </a:lnTo>
                  <a:lnTo>
                    <a:pt x="0" y="143"/>
                  </a:lnTo>
                  <a:lnTo>
                    <a:pt x="0" y="143"/>
                  </a:lnTo>
                  <a:lnTo>
                    <a:pt x="5" y="142"/>
                  </a:lnTo>
                  <a:lnTo>
                    <a:pt x="4" y="141"/>
                  </a:lnTo>
                  <a:lnTo>
                    <a:pt x="5" y="136"/>
                  </a:lnTo>
                  <a:lnTo>
                    <a:pt x="5" y="135"/>
                  </a:lnTo>
                  <a:lnTo>
                    <a:pt x="7" y="134"/>
                  </a:lnTo>
                  <a:lnTo>
                    <a:pt x="11" y="13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0" name="Freeform 112"/>
            <p:cNvSpPr>
              <a:spLocks/>
            </p:cNvSpPr>
            <p:nvPr/>
          </p:nvSpPr>
          <p:spPr bwMode="auto">
            <a:xfrm>
              <a:off x="5942972" y="4511676"/>
              <a:ext cx="471487" cy="430212"/>
            </a:xfrm>
            <a:custGeom>
              <a:avLst/>
              <a:gdLst/>
              <a:ahLst/>
              <a:cxnLst>
                <a:cxn ang="0">
                  <a:pos x="5" y="38"/>
                </a:cxn>
                <a:cxn ang="0">
                  <a:pos x="2" y="32"/>
                </a:cxn>
                <a:cxn ang="0">
                  <a:pos x="5" y="23"/>
                </a:cxn>
                <a:cxn ang="0">
                  <a:pos x="1" y="18"/>
                </a:cxn>
                <a:cxn ang="0">
                  <a:pos x="4" y="6"/>
                </a:cxn>
                <a:cxn ang="0">
                  <a:pos x="8" y="0"/>
                </a:cxn>
                <a:cxn ang="0">
                  <a:pos x="16" y="9"/>
                </a:cxn>
                <a:cxn ang="0">
                  <a:pos x="25" y="15"/>
                </a:cxn>
                <a:cxn ang="0">
                  <a:pos x="31" y="15"/>
                </a:cxn>
                <a:cxn ang="0">
                  <a:pos x="40" y="6"/>
                </a:cxn>
                <a:cxn ang="0">
                  <a:pos x="53" y="4"/>
                </a:cxn>
                <a:cxn ang="0">
                  <a:pos x="52" y="9"/>
                </a:cxn>
                <a:cxn ang="0">
                  <a:pos x="51" y="15"/>
                </a:cxn>
                <a:cxn ang="0">
                  <a:pos x="58" y="22"/>
                </a:cxn>
                <a:cxn ang="0">
                  <a:pos x="61" y="34"/>
                </a:cxn>
                <a:cxn ang="0">
                  <a:pos x="75" y="41"/>
                </a:cxn>
                <a:cxn ang="0">
                  <a:pos x="84" y="51"/>
                </a:cxn>
                <a:cxn ang="0">
                  <a:pos x="110" y="52"/>
                </a:cxn>
                <a:cxn ang="0">
                  <a:pos x="129" y="47"/>
                </a:cxn>
                <a:cxn ang="0">
                  <a:pos x="134" y="39"/>
                </a:cxn>
                <a:cxn ang="0">
                  <a:pos x="146" y="29"/>
                </a:cxn>
                <a:cxn ang="0">
                  <a:pos x="159" y="26"/>
                </a:cxn>
                <a:cxn ang="0">
                  <a:pos x="172" y="29"/>
                </a:cxn>
                <a:cxn ang="0">
                  <a:pos x="189" y="35"/>
                </a:cxn>
                <a:cxn ang="0">
                  <a:pos x="210" y="52"/>
                </a:cxn>
                <a:cxn ang="0">
                  <a:pos x="220" y="59"/>
                </a:cxn>
                <a:cxn ang="0">
                  <a:pos x="221" y="70"/>
                </a:cxn>
                <a:cxn ang="0">
                  <a:pos x="215" y="89"/>
                </a:cxn>
                <a:cxn ang="0">
                  <a:pos x="212" y="98"/>
                </a:cxn>
                <a:cxn ang="0">
                  <a:pos x="213" y="108"/>
                </a:cxn>
                <a:cxn ang="0">
                  <a:pos x="217" y="132"/>
                </a:cxn>
                <a:cxn ang="0">
                  <a:pos x="229" y="137"/>
                </a:cxn>
                <a:cxn ang="0">
                  <a:pos x="217" y="156"/>
                </a:cxn>
                <a:cxn ang="0">
                  <a:pos x="231" y="176"/>
                </a:cxn>
                <a:cxn ang="0">
                  <a:pos x="242" y="192"/>
                </a:cxn>
                <a:cxn ang="0">
                  <a:pos x="248" y="203"/>
                </a:cxn>
                <a:cxn ang="0">
                  <a:pos x="235" y="207"/>
                </a:cxn>
                <a:cxn ang="0">
                  <a:pos x="227" y="220"/>
                </a:cxn>
                <a:cxn ang="0">
                  <a:pos x="215" y="224"/>
                </a:cxn>
                <a:cxn ang="0">
                  <a:pos x="197" y="222"/>
                </a:cxn>
                <a:cxn ang="0">
                  <a:pos x="185" y="219"/>
                </a:cxn>
                <a:cxn ang="0">
                  <a:pos x="173" y="216"/>
                </a:cxn>
                <a:cxn ang="0">
                  <a:pos x="169" y="211"/>
                </a:cxn>
                <a:cxn ang="0">
                  <a:pos x="164" y="198"/>
                </a:cxn>
                <a:cxn ang="0">
                  <a:pos x="155" y="196"/>
                </a:cxn>
                <a:cxn ang="0">
                  <a:pos x="147" y="198"/>
                </a:cxn>
                <a:cxn ang="0">
                  <a:pos x="138" y="206"/>
                </a:cxn>
                <a:cxn ang="0">
                  <a:pos x="121" y="199"/>
                </a:cxn>
                <a:cxn ang="0">
                  <a:pos x="108" y="189"/>
                </a:cxn>
                <a:cxn ang="0">
                  <a:pos x="94" y="183"/>
                </a:cxn>
                <a:cxn ang="0">
                  <a:pos x="86" y="163"/>
                </a:cxn>
                <a:cxn ang="0">
                  <a:pos x="71" y="153"/>
                </a:cxn>
                <a:cxn ang="0">
                  <a:pos x="67" y="147"/>
                </a:cxn>
                <a:cxn ang="0">
                  <a:pos x="60" y="154"/>
                </a:cxn>
                <a:cxn ang="0">
                  <a:pos x="52" y="148"/>
                </a:cxn>
                <a:cxn ang="0">
                  <a:pos x="50" y="141"/>
                </a:cxn>
                <a:cxn ang="0">
                  <a:pos x="48" y="130"/>
                </a:cxn>
                <a:cxn ang="0">
                  <a:pos x="41" y="119"/>
                </a:cxn>
                <a:cxn ang="0">
                  <a:pos x="27" y="112"/>
                </a:cxn>
                <a:cxn ang="0">
                  <a:pos x="19" y="96"/>
                </a:cxn>
                <a:cxn ang="0">
                  <a:pos x="28" y="77"/>
                </a:cxn>
                <a:cxn ang="0">
                  <a:pos x="22" y="64"/>
                </a:cxn>
                <a:cxn ang="0">
                  <a:pos x="10" y="43"/>
                </a:cxn>
              </a:cxnLst>
              <a:rect l="0" t="0" r="r" b="b"/>
              <a:pathLst>
                <a:path w="248" h="226">
                  <a:moveTo>
                    <a:pt x="10" y="43"/>
                  </a:moveTo>
                  <a:lnTo>
                    <a:pt x="10" y="41"/>
                  </a:lnTo>
                  <a:lnTo>
                    <a:pt x="8" y="41"/>
                  </a:lnTo>
                  <a:lnTo>
                    <a:pt x="5" y="38"/>
                  </a:lnTo>
                  <a:lnTo>
                    <a:pt x="5" y="35"/>
                  </a:lnTo>
                  <a:lnTo>
                    <a:pt x="6" y="33"/>
                  </a:lnTo>
                  <a:lnTo>
                    <a:pt x="3" y="32"/>
                  </a:lnTo>
                  <a:lnTo>
                    <a:pt x="2" y="32"/>
                  </a:lnTo>
                  <a:lnTo>
                    <a:pt x="2" y="30"/>
                  </a:lnTo>
                  <a:lnTo>
                    <a:pt x="4" y="26"/>
                  </a:lnTo>
                  <a:lnTo>
                    <a:pt x="5" y="24"/>
                  </a:lnTo>
                  <a:lnTo>
                    <a:pt x="5" y="23"/>
                  </a:lnTo>
                  <a:lnTo>
                    <a:pt x="4" y="21"/>
                  </a:lnTo>
                  <a:lnTo>
                    <a:pt x="3" y="22"/>
                  </a:lnTo>
                  <a:lnTo>
                    <a:pt x="2" y="21"/>
                  </a:lnTo>
                  <a:lnTo>
                    <a:pt x="1" y="18"/>
                  </a:lnTo>
                  <a:lnTo>
                    <a:pt x="2" y="15"/>
                  </a:lnTo>
                  <a:lnTo>
                    <a:pt x="0" y="10"/>
                  </a:lnTo>
                  <a:lnTo>
                    <a:pt x="1" y="8"/>
                  </a:lnTo>
                  <a:lnTo>
                    <a:pt x="4" y="6"/>
                  </a:lnTo>
                  <a:lnTo>
                    <a:pt x="4" y="3"/>
                  </a:lnTo>
                  <a:lnTo>
                    <a:pt x="5" y="2"/>
                  </a:lnTo>
                  <a:lnTo>
                    <a:pt x="8" y="2"/>
                  </a:lnTo>
                  <a:lnTo>
                    <a:pt x="8" y="0"/>
                  </a:lnTo>
                  <a:lnTo>
                    <a:pt x="10" y="2"/>
                  </a:lnTo>
                  <a:lnTo>
                    <a:pt x="11" y="5"/>
                  </a:lnTo>
                  <a:lnTo>
                    <a:pt x="13" y="8"/>
                  </a:lnTo>
                  <a:lnTo>
                    <a:pt x="16" y="9"/>
                  </a:lnTo>
                  <a:lnTo>
                    <a:pt x="17" y="12"/>
                  </a:lnTo>
                  <a:lnTo>
                    <a:pt x="20" y="14"/>
                  </a:lnTo>
                  <a:lnTo>
                    <a:pt x="22" y="15"/>
                  </a:lnTo>
                  <a:lnTo>
                    <a:pt x="25" y="15"/>
                  </a:lnTo>
                  <a:lnTo>
                    <a:pt x="28" y="15"/>
                  </a:lnTo>
                  <a:lnTo>
                    <a:pt x="29" y="16"/>
                  </a:lnTo>
                  <a:lnTo>
                    <a:pt x="29" y="16"/>
                  </a:lnTo>
                  <a:lnTo>
                    <a:pt x="31" y="15"/>
                  </a:lnTo>
                  <a:lnTo>
                    <a:pt x="33" y="13"/>
                  </a:lnTo>
                  <a:lnTo>
                    <a:pt x="34" y="11"/>
                  </a:lnTo>
                  <a:lnTo>
                    <a:pt x="38" y="10"/>
                  </a:lnTo>
                  <a:lnTo>
                    <a:pt x="40" y="6"/>
                  </a:lnTo>
                  <a:lnTo>
                    <a:pt x="47" y="3"/>
                  </a:lnTo>
                  <a:lnTo>
                    <a:pt x="49" y="1"/>
                  </a:lnTo>
                  <a:lnTo>
                    <a:pt x="51" y="2"/>
                  </a:lnTo>
                  <a:lnTo>
                    <a:pt x="53" y="4"/>
                  </a:lnTo>
                  <a:lnTo>
                    <a:pt x="56" y="6"/>
                  </a:lnTo>
                  <a:lnTo>
                    <a:pt x="56" y="7"/>
                  </a:lnTo>
                  <a:lnTo>
                    <a:pt x="56" y="8"/>
                  </a:lnTo>
                  <a:lnTo>
                    <a:pt x="52" y="9"/>
                  </a:lnTo>
                  <a:lnTo>
                    <a:pt x="52" y="10"/>
                  </a:lnTo>
                  <a:lnTo>
                    <a:pt x="55" y="12"/>
                  </a:lnTo>
                  <a:lnTo>
                    <a:pt x="54" y="13"/>
                  </a:lnTo>
                  <a:lnTo>
                    <a:pt x="51" y="15"/>
                  </a:lnTo>
                  <a:lnTo>
                    <a:pt x="52" y="18"/>
                  </a:lnTo>
                  <a:lnTo>
                    <a:pt x="54" y="19"/>
                  </a:lnTo>
                  <a:lnTo>
                    <a:pt x="56" y="22"/>
                  </a:lnTo>
                  <a:lnTo>
                    <a:pt x="58" y="22"/>
                  </a:lnTo>
                  <a:lnTo>
                    <a:pt x="62" y="24"/>
                  </a:lnTo>
                  <a:lnTo>
                    <a:pt x="62" y="24"/>
                  </a:lnTo>
                  <a:lnTo>
                    <a:pt x="61" y="29"/>
                  </a:lnTo>
                  <a:lnTo>
                    <a:pt x="61" y="34"/>
                  </a:lnTo>
                  <a:lnTo>
                    <a:pt x="62" y="37"/>
                  </a:lnTo>
                  <a:lnTo>
                    <a:pt x="65" y="39"/>
                  </a:lnTo>
                  <a:lnTo>
                    <a:pt x="70" y="41"/>
                  </a:lnTo>
                  <a:lnTo>
                    <a:pt x="75" y="41"/>
                  </a:lnTo>
                  <a:lnTo>
                    <a:pt x="77" y="42"/>
                  </a:lnTo>
                  <a:lnTo>
                    <a:pt x="78" y="44"/>
                  </a:lnTo>
                  <a:lnTo>
                    <a:pt x="80" y="47"/>
                  </a:lnTo>
                  <a:lnTo>
                    <a:pt x="84" y="51"/>
                  </a:lnTo>
                  <a:lnTo>
                    <a:pt x="95" y="54"/>
                  </a:lnTo>
                  <a:lnTo>
                    <a:pt x="100" y="54"/>
                  </a:lnTo>
                  <a:lnTo>
                    <a:pt x="103" y="54"/>
                  </a:lnTo>
                  <a:lnTo>
                    <a:pt x="110" y="52"/>
                  </a:lnTo>
                  <a:lnTo>
                    <a:pt x="117" y="51"/>
                  </a:lnTo>
                  <a:lnTo>
                    <a:pt x="126" y="51"/>
                  </a:lnTo>
                  <a:lnTo>
                    <a:pt x="128" y="49"/>
                  </a:lnTo>
                  <a:lnTo>
                    <a:pt x="129" y="47"/>
                  </a:lnTo>
                  <a:lnTo>
                    <a:pt x="128" y="40"/>
                  </a:lnTo>
                  <a:lnTo>
                    <a:pt x="129" y="40"/>
                  </a:lnTo>
                  <a:lnTo>
                    <a:pt x="131" y="40"/>
                  </a:lnTo>
                  <a:lnTo>
                    <a:pt x="134" y="39"/>
                  </a:lnTo>
                  <a:lnTo>
                    <a:pt x="137" y="37"/>
                  </a:lnTo>
                  <a:lnTo>
                    <a:pt x="141" y="32"/>
                  </a:lnTo>
                  <a:lnTo>
                    <a:pt x="143" y="30"/>
                  </a:lnTo>
                  <a:lnTo>
                    <a:pt x="146" y="29"/>
                  </a:lnTo>
                  <a:lnTo>
                    <a:pt x="149" y="28"/>
                  </a:lnTo>
                  <a:lnTo>
                    <a:pt x="154" y="29"/>
                  </a:lnTo>
                  <a:lnTo>
                    <a:pt x="156" y="29"/>
                  </a:lnTo>
                  <a:lnTo>
                    <a:pt x="159" y="26"/>
                  </a:lnTo>
                  <a:lnTo>
                    <a:pt x="161" y="25"/>
                  </a:lnTo>
                  <a:lnTo>
                    <a:pt x="164" y="25"/>
                  </a:lnTo>
                  <a:lnTo>
                    <a:pt x="170" y="26"/>
                  </a:lnTo>
                  <a:lnTo>
                    <a:pt x="172" y="29"/>
                  </a:lnTo>
                  <a:lnTo>
                    <a:pt x="176" y="31"/>
                  </a:lnTo>
                  <a:lnTo>
                    <a:pt x="181" y="34"/>
                  </a:lnTo>
                  <a:lnTo>
                    <a:pt x="186" y="34"/>
                  </a:lnTo>
                  <a:lnTo>
                    <a:pt x="189" y="35"/>
                  </a:lnTo>
                  <a:lnTo>
                    <a:pt x="193" y="36"/>
                  </a:lnTo>
                  <a:lnTo>
                    <a:pt x="196" y="38"/>
                  </a:lnTo>
                  <a:lnTo>
                    <a:pt x="206" y="48"/>
                  </a:lnTo>
                  <a:lnTo>
                    <a:pt x="210" y="52"/>
                  </a:lnTo>
                  <a:lnTo>
                    <a:pt x="214" y="52"/>
                  </a:lnTo>
                  <a:lnTo>
                    <a:pt x="219" y="51"/>
                  </a:lnTo>
                  <a:lnTo>
                    <a:pt x="220" y="53"/>
                  </a:lnTo>
                  <a:lnTo>
                    <a:pt x="220" y="59"/>
                  </a:lnTo>
                  <a:lnTo>
                    <a:pt x="220" y="63"/>
                  </a:lnTo>
                  <a:lnTo>
                    <a:pt x="221" y="68"/>
                  </a:lnTo>
                  <a:lnTo>
                    <a:pt x="221" y="68"/>
                  </a:lnTo>
                  <a:lnTo>
                    <a:pt x="221" y="70"/>
                  </a:lnTo>
                  <a:lnTo>
                    <a:pt x="220" y="72"/>
                  </a:lnTo>
                  <a:lnTo>
                    <a:pt x="219" y="78"/>
                  </a:lnTo>
                  <a:lnTo>
                    <a:pt x="216" y="87"/>
                  </a:lnTo>
                  <a:lnTo>
                    <a:pt x="215" y="89"/>
                  </a:lnTo>
                  <a:lnTo>
                    <a:pt x="211" y="92"/>
                  </a:lnTo>
                  <a:lnTo>
                    <a:pt x="211" y="93"/>
                  </a:lnTo>
                  <a:lnTo>
                    <a:pt x="212" y="98"/>
                  </a:lnTo>
                  <a:lnTo>
                    <a:pt x="212" y="98"/>
                  </a:lnTo>
                  <a:lnTo>
                    <a:pt x="217" y="100"/>
                  </a:lnTo>
                  <a:lnTo>
                    <a:pt x="217" y="101"/>
                  </a:lnTo>
                  <a:lnTo>
                    <a:pt x="213" y="108"/>
                  </a:lnTo>
                  <a:lnTo>
                    <a:pt x="213" y="108"/>
                  </a:lnTo>
                  <a:lnTo>
                    <a:pt x="214" y="116"/>
                  </a:lnTo>
                  <a:lnTo>
                    <a:pt x="215" y="125"/>
                  </a:lnTo>
                  <a:lnTo>
                    <a:pt x="216" y="130"/>
                  </a:lnTo>
                  <a:lnTo>
                    <a:pt x="217" y="132"/>
                  </a:lnTo>
                  <a:lnTo>
                    <a:pt x="218" y="132"/>
                  </a:lnTo>
                  <a:lnTo>
                    <a:pt x="225" y="134"/>
                  </a:lnTo>
                  <a:lnTo>
                    <a:pt x="228" y="135"/>
                  </a:lnTo>
                  <a:lnTo>
                    <a:pt x="229" y="137"/>
                  </a:lnTo>
                  <a:lnTo>
                    <a:pt x="229" y="140"/>
                  </a:lnTo>
                  <a:lnTo>
                    <a:pt x="226" y="144"/>
                  </a:lnTo>
                  <a:lnTo>
                    <a:pt x="221" y="149"/>
                  </a:lnTo>
                  <a:lnTo>
                    <a:pt x="217" y="156"/>
                  </a:lnTo>
                  <a:lnTo>
                    <a:pt x="221" y="163"/>
                  </a:lnTo>
                  <a:lnTo>
                    <a:pt x="225" y="171"/>
                  </a:lnTo>
                  <a:lnTo>
                    <a:pt x="227" y="174"/>
                  </a:lnTo>
                  <a:lnTo>
                    <a:pt x="231" y="176"/>
                  </a:lnTo>
                  <a:lnTo>
                    <a:pt x="238" y="179"/>
                  </a:lnTo>
                  <a:lnTo>
                    <a:pt x="240" y="180"/>
                  </a:lnTo>
                  <a:lnTo>
                    <a:pt x="241" y="183"/>
                  </a:lnTo>
                  <a:lnTo>
                    <a:pt x="242" y="192"/>
                  </a:lnTo>
                  <a:lnTo>
                    <a:pt x="243" y="194"/>
                  </a:lnTo>
                  <a:lnTo>
                    <a:pt x="247" y="195"/>
                  </a:lnTo>
                  <a:lnTo>
                    <a:pt x="248" y="196"/>
                  </a:lnTo>
                  <a:lnTo>
                    <a:pt x="248" y="203"/>
                  </a:lnTo>
                  <a:lnTo>
                    <a:pt x="247" y="204"/>
                  </a:lnTo>
                  <a:lnTo>
                    <a:pt x="245" y="205"/>
                  </a:lnTo>
                  <a:lnTo>
                    <a:pt x="239" y="205"/>
                  </a:lnTo>
                  <a:lnTo>
                    <a:pt x="235" y="207"/>
                  </a:lnTo>
                  <a:lnTo>
                    <a:pt x="231" y="210"/>
                  </a:lnTo>
                  <a:lnTo>
                    <a:pt x="229" y="213"/>
                  </a:lnTo>
                  <a:lnTo>
                    <a:pt x="227" y="217"/>
                  </a:lnTo>
                  <a:lnTo>
                    <a:pt x="227" y="220"/>
                  </a:lnTo>
                  <a:lnTo>
                    <a:pt x="226" y="226"/>
                  </a:lnTo>
                  <a:lnTo>
                    <a:pt x="223" y="226"/>
                  </a:lnTo>
                  <a:lnTo>
                    <a:pt x="217" y="225"/>
                  </a:lnTo>
                  <a:lnTo>
                    <a:pt x="215" y="224"/>
                  </a:lnTo>
                  <a:lnTo>
                    <a:pt x="212" y="222"/>
                  </a:lnTo>
                  <a:lnTo>
                    <a:pt x="210" y="222"/>
                  </a:lnTo>
                  <a:lnTo>
                    <a:pt x="202" y="222"/>
                  </a:lnTo>
                  <a:lnTo>
                    <a:pt x="197" y="222"/>
                  </a:lnTo>
                  <a:lnTo>
                    <a:pt x="193" y="222"/>
                  </a:lnTo>
                  <a:lnTo>
                    <a:pt x="191" y="220"/>
                  </a:lnTo>
                  <a:lnTo>
                    <a:pt x="190" y="219"/>
                  </a:lnTo>
                  <a:lnTo>
                    <a:pt x="185" y="219"/>
                  </a:lnTo>
                  <a:lnTo>
                    <a:pt x="181" y="219"/>
                  </a:lnTo>
                  <a:lnTo>
                    <a:pt x="179" y="219"/>
                  </a:lnTo>
                  <a:lnTo>
                    <a:pt x="178" y="217"/>
                  </a:lnTo>
                  <a:lnTo>
                    <a:pt x="173" y="216"/>
                  </a:lnTo>
                  <a:lnTo>
                    <a:pt x="172" y="215"/>
                  </a:lnTo>
                  <a:lnTo>
                    <a:pt x="170" y="215"/>
                  </a:lnTo>
                  <a:lnTo>
                    <a:pt x="170" y="212"/>
                  </a:lnTo>
                  <a:lnTo>
                    <a:pt x="169" y="211"/>
                  </a:lnTo>
                  <a:lnTo>
                    <a:pt x="168" y="208"/>
                  </a:lnTo>
                  <a:lnTo>
                    <a:pt x="166" y="205"/>
                  </a:lnTo>
                  <a:lnTo>
                    <a:pt x="166" y="201"/>
                  </a:lnTo>
                  <a:lnTo>
                    <a:pt x="164" y="198"/>
                  </a:lnTo>
                  <a:lnTo>
                    <a:pt x="163" y="198"/>
                  </a:lnTo>
                  <a:lnTo>
                    <a:pt x="163" y="197"/>
                  </a:lnTo>
                  <a:lnTo>
                    <a:pt x="160" y="196"/>
                  </a:lnTo>
                  <a:lnTo>
                    <a:pt x="155" y="196"/>
                  </a:lnTo>
                  <a:lnTo>
                    <a:pt x="153" y="196"/>
                  </a:lnTo>
                  <a:lnTo>
                    <a:pt x="152" y="198"/>
                  </a:lnTo>
                  <a:lnTo>
                    <a:pt x="150" y="198"/>
                  </a:lnTo>
                  <a:lnTo>
                    <a:pt x="147" y="198"/>
                  </a:lnTo>
                  <a:lnTo>
                    <a:pt x="146" y="201"/>
                  </a:lnTo>
                  <a:lnTo>
                    <a:pt x="143" y="202"/>
                  </a:lnTo>
                  <a:lnTo>
                    <a:pt x="140" y="205"/>
                  </a:lnTo>
                  <a:lnTo>
                    <a:pt x="138" y="206"/>
                  </a:lnTo>
                  <a:lnTo>
                    <a:pt x="137" y="207"/>
                  </a:lnTo>
                  <a:lnTo>
                    <a:pt x="129" y="202"/>
                  </a:lnTo>
                  <a:lnTo>
                    <a:pt x="124" y="201"/>
                  </a:lnTo>
                  <a:lnTo>
                    <a:pt x="121" y="199"/>
                  </a:lnTo>
                  <a:lnTo>
                    <a:pt x="114" y="197"/>
                  </a:lnTo>
                  <a:lnTo>
                    <a:pt x="113" y="195"/>
                  </a:lnTo>
                  <a:lnTo>
                    <a:pt x="111" y="193"/>
                  </a:lnTo>
                  <a:lnTo>
                    <a:pt x="108" y="189"/>
                  </a:lnTo>
                  <a:lnTo>
                    <a:pt x="102" y="187"/>
                  </a:lnTo>
                  <a:lnTo>
                    <a:pt x="99" y="186"/>
                  </a:lnTo>
                  <a:lnTo>
                    <a:pt x="98" y="186"/>
                  </a:lnTo>
                  <a:lnTo>
                    <a:pt x="94" y="183"/>
                  </a:lnTo>
                  <a:lnTo>
                    <a:pt x="91" y="176"/>
                  </a:lnTo>
                  <a:lnTo>
                    <a:pt x="87" y="168"/>
                  </a:lnTo>
                  <a:lnTo>
                    <a:pt x="86" y="167"/>
                  </a:lnTo>
                  <a:lnTo>
                    <a:pt x="86" y="163"/>
                  </a:lnTo>
                  <a:lnTo>
                    <a:pt x="82" y="157"/>
                  </a:lnTo>
                  <a:lnTo>
                    <a:pt x="79" y="153"/>
                  </a:lnTo>
                  <a:lnTo>
                    <a:pt x="73" y="154"/>
                  </a:lnTo>
                  <a:lnTo>
                    <a:pt x="71" y="153"/>
                  </a:lnTo>
                  <a:lnTo>
                    <a:pt x="70" y="153"/>
                  </a:lnTo>
                  <a:lnTo>
                    <a:pt x="68" y="152"/>
                  </a:lnTo>
                  <a:lnTo>
                    <a:pt x="67" y="150"/>
                  </a:lnTo>
                  <a:lnTo>
                    <a:pt x="67" y="147"/>
                  </a:lnTo>
                  <a:lnTo>
                    <a:pt x="64" y="147"/>
                  </a:lnTo>
                  <a:lnTo>
                    <a:pt x="63" y="148"/>
                  </a:lnTo>
                  <a:lnTo>
                    <a:pt x="61" y="153"/>
                  </a:lnTo>
                  <a:lnTo>
                    <a:pt x="60" y="154"/>
                  </a:lnTo>
                  <a:lnTo>
                    <a:pt x="58" y="154"/>
                  </a:lnTo>
                  <a:lnTo>
                    <a:pt x="58" y="153"/>
                  </a:lnTo>
                  <a:lnTo>
                    <a:pt x="56" y="151"/>
                  </a:lnTo>
                  <a:lnTo>
                    <a:pt x="52" y="148"/>
                  </a:lnTo>
                  <a:lnTo>
                    <a:pt x="52" y="147"/>
                  </a:lnTo>
                  <a:lnTo>
                    <a:pt x="52" y="144"/>
                  </a:lnTo>
                  <a:lnTo>
                    <a:pt x="52" y="141"/>
                  </a:lnTo>
                  <a:lnTo>
                    <a:pt x="50" y="141"/>
                  </a:lnTo>
                  <a:lnTo>
                    <a:pt x="47" y="141"/>
                  </a:lnTo>
                  <a:lnTo>
                    <a:pt x="47" y="138"/>
                  </a:lnTo>
                  <a:lnTo>
                    <a:pt x="47" y="135"/>
                  </a:lnTo>
                  <a:lnTo>
                    <a:pt x="48" y="130"/>
                  </a:lnTo>
                  <a:lnTo>
                    <a:pt x="49" y="127"/>
                  </a:lnTo>
                  <a:lnTo>
                    <a:pt x="48" y="125"/>
                  </a:lnTo>
                  <a:lnTo>
                    <a:pt x="46" y="123"/>
                  </a:lnTo>
                  <a:lnTo>
                    <a:pt x="41" y="119"/>
                  </a:lnTo>
                  <a:lnTo>
                    <a:pt x="39" y="118"/>
                  </a:lnTo>
                  <a:lnTo>
                    <a:pt x="32" y="111"/>
                  </a:lnTo>
                  <a:lnTo>
                    <a:pt x="29" y="111"/>
                  </a:lnTo>
                  <a:lnTo>
                    <a:pt x="27" y="112"/>
                  </a:lnTo>
                  <a:lnTo>
                    <a:pt x="26" y="111"/>
                  </a:lnTo>
                  <a:lnTo>
                    <a:pt x="26" y="105"/>
                  </a:lnTo>
                  <a:lnTo>
                    <a:pt x="21" y="99"/>
                  </a:lnTo>
                  <a:lnTo>
                    <a:pt x="19" y="96"/>
                  </a:lnTo>
                  <a:lnTo>
                    <a:pt x="19" y="95"/>
                  </a:lnTo>
                  <a:lnTo>
                    <a:pt x="20" y="89"/>
                  </a:lnTo>
                  <a:lnTo>
                    <a:pt x="21" y="83"/>
                  </a:lnTo>
                  <a:lnTo>
                    <a:pt x="28" y="77"/>
                  </a:lnTo>
                  <a:lnTo>
                    <a:pt x="25" y="71"/>
                  </a:lnTo>
                  <a:lnTo>
                    <a:pt x="25" y="69"/>
                  </a:lnTo>
                  <a:lnTo>
                    <a:pt x="28" y="65"/>
                  </a:lnTo>
                  <a:lnTo>
                    <a:pt x="22" y="64"/>
                  </a:lnTo>
                  <a:lnTo>
                    <a:pt x="17" y="63"/>
                  </a:lnTo>
                  <a:lnTo>
                    <a:pt x="17" y="61"/>
                  </a:lnTo>
                  <a:lnTo>
                    <a:pt x="14" y="53"/>
                  </a:lnTo>
                  <a:lnTo>
                    <a:pt x="10" y="4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1" name="Freeform 113"/>
            <p:cNvSpPr>
              <a:spLocks/>
            </p:cNvSpPr>
            <p:nvPr/>
          </p:nvSpPr>
          <p:spPr bwMode="auto">
            <a:xfrm>
              <a:off x="6004885" y="4808538"/>
              <a:ext cx="47624" cy="39687"/>
            </a:xfrm>
            <a:custGeom>
              <a:avLst/>
              <a:gdLst/>
              <a:ahLst/>
              <a:cxnLst>
                <a:cxn ang="0">
                  <a:pos x="18" y="0"/>
                </a:cxn>
                <a:cxn ang="0">
                  <a:pos x="18" y="1"/>
                </a:cxn>
                <a:cxn ang="0">
                  <a:pos x="19" y="5"/>
                </a:cxn>
                <a:cxn ang="0">
                  <a:pos x="17" y="5"/>
                </a:cxn>
                <a:cxn ang="0">
                  <a:pos x="14" y="9"/>
                </a:cxn>
                <a:cxn ang="0">
                  <a:pos x="17" y="10"/>
                </a:cxn>
                <a:cxn ang="0">
                  <a:pos x="19" y="9"/>
                </a:cxn>
                <a:cxn ang="0">
                  <a:pos x="21" y="9"/>
                </a:cxn>
                <a:cxn ang="0">
                  <a:pos x="25" y="21"/>
                </a:cxn>
                <a:cxn ang="0">
                  <a:pos x="21" y="21"/>
                </a:cxn>
                <a:cxn ang="0">
                  <a:pos x="15" y="21"/>
                </a:cxn>
                <a:cxn ang="0">
                  <a:pos x="14" y="19"/>
                </a:cxn>
                <a:cxn ang="0">
                  <a:pos x="12" y="15"/>
                </a:cxn>
                <a:cxn ang="0">
                  <a:pos x="9" y="15"/>
                </a:cxn>
                <a:cxn ang="0">
                  <a:pos x="0" y="13"/>
                </a:cxn>
                <a:cxn ang="0">
                  <a:pos x="3" y="9"/>
                </a:cxn>
                <a:cxn ang="0">
                  <a:pos x="6" y="5"/>
                </a:cxn>
                <a:cxn ang="0">
                  <a:pos x="8" y="1"/>
                </a:cxn>
                <a:cxn ang="0">
                  <a:pos x="11" y="0"/>
                </a:cxn>
                <a:cxn ang="0">
                  <a:pos x="18" y="0"/>
                </a:cxn>
              </a:cxnLst>
              <a:rect l="0" t="0" r="r" b="b"/>
              <a:pathLst>
                <a:path w="25" h="21">
                  <a:moveTo>
                    <a:pt x="18" y="0"/>
                  </a:moveTo>
                  <a:lnTo>
                    <a:pt x="18" y="1"/>
                  </a:lnTo>
                  <a:lnTo>
                    <a:pt x="19" y="5"/>
                  </a:lnTo>
                  <a:lnTo>
                    <a:pt x="17" y="5"/>
                  </a:lnTo>
                  <a:lnTo>
                    <a:pt x="14" y="9"/>
                  </a:lnTo>
                  <a:lnTo>
                    <a:pt x="17" y="10"/>
                  </a:lnTo>
                  <a:lnTo>
                    <a:pt x="19" y="9"/>
                  </a:lnTo>
                  <a:lnTo>
                    <a:pt x="21" y="9"/>
                  </a:lnTo>
                  <a:lnTo>
                    <a:pt x="25" y="21"/>
                  </a:lnTo>
                  <a:lnTo>
                    <a:pt x="21" y="21"/>
                  </a:lnTo>
                  <a:lnTo>
                    <a:pt x="15" y="21"/>
                  </a:lnTo>
                  <a:lnTo>
                    <a:pt x="14" y="19"/>
                  </a:lnTo>
                  <a:lnTo>
                    <a:pt x="12" y="15"/>
                  </a:lnTo>
                  <a:lnTo>
                    <a:pt x="9" y="15"/>
                  </a:lnTo>
                  <a:lnTo>
                    <a:pt x="0" y="13"/>
                  </a:lnTo>
                  <a:lnTo>
                    <a:pt x="3" y="9"/>
                  </a:lnTo>
                  <a:lnTo>
                    <a:pt x="6" y="5"/>
                  </a:lnTo>
                  <a:lnTo>
                    <a:pt x="8" y="1"/>
                  </a:lnTo>
                  <a:lnTo>
                    <a:pt x="11" y="0"/>
                  </a:lnTo>
                  <a:lnTo>
                    <a:pt x="18" y="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2" name="Freeform 114"/>
            <p:cNvSpPr>
              <a:spLocks/>
            </p:cNvSpPr>
            <p:nvPr/>
          </p:nvSpPr>
          <p:spPr bwMode="auto">
            <a:xfrm>
              <a:off x="5757236" y="5126038"/>
              <a:ext cx="161925" cy="146050"/>
            </a:xfrm>
            <a:custGeom>
              <a:avLst/>
              <a:gdLst/>
              <a:ahLst/>
              <a:cxnLst>
                <a:cxn ang="0">
                  <a:pos x="74" y="75"/>
                </a:cxn>
                <a:cxn ang="0">
                  <a:pos x="69" y="70"/>
                </a:cxn>
                <a:cxn ang="0">
                  <a:pos x="59" y="60"/>
                </a:cxn>
                <a:cxn ang="0">
                  <a:pos x="54" y="53"/>
                </a:cxn>
                <a:cxn ang="0">
                  <a:pos x="45" y="49"/>
                </a:cxn>
                <a:cxn ang="0">
                  <a:pos x="41" y="48"/>
                </a:cxn>
                <a:cxn ang="0">
                  <a:pos x="38" y="47"/>
                </a:cxn>
                <a:cxn ang="0">
                  <a:pos x="33" y="49"/>
                </a:cxn>
                <a:cxn ang="0">
                  <a:pos x="30" y="47"/>
                </a:cxn>
                <a:cxn ang="0">
                  <a:pos x="23" y="49"/>
                </a:cxn>
                <a:cxn ang="0">
                  <a:pos x="19" y="46"/>
                </a:cxn>
                <a:cxn ang="0">
                  <a:pos x="12" y="54"/>
                </a:cxn>
                <a:cxn ang="0">
                  <a:pos x="6" y="49"/>
                </a:cxn>
                <a:cxn ang="0">
                  <a:pos x="3" y="50"/>
                </a:cxn>
                <a:cxn ang="0">
                  <a:pos x="0" y="47"/>
                </a:cxn>
                <a:cxn ang="0">
                  <a:pos x="0" y="38"/>
                </a:cxn>
                <a:cxn ang="0">
                  <a:pos x="5" y="26"/>
                </a:cxn>
                <a:cxn ang="0">
                  <a:pos x="6" y="18"/>
                </a:cxn>
                <a:cxn ang="0">
                  <a:pos x="12" y="15"/>
                </a:cxn>
                <a:cxn ang="0">
                  <a:pos x="15" y="11"/>
                </a:cxn>
                <a:cxn ang="0">
                  <a:pos x="18" y="9"/>
                </a:cxn>
                <a:cxn ang="0">
                  <a:pos x="24" y="7"/>
                </a:cxn>
                <a:cxn ang="0">
                  <a:pos x="27" y="1"/>
                </a:cxn>
                <a:cxn ang="0">
                  <a:pos x="29" y="1"/>
                </a:cxn>
                <a:cxn ang="0">
                  <a:pos x="36" y="23"/>
                </a:cxn>
                <a:cxn ang="0">
                  <a:pos x="43" y="40"/>
                </a:cxn>
                <a:cxn ang="0">
                  <a:pos x="44" y="36"/>
                </a:cxn>
                <a:cxn ang="0">
                  <a:pos x="46" y="36"/>
                </a:cxn>
                <a:cxn ang="0">
                  <a:pos x="51" y="42"/>
                </a:cxn>
                <a:cxn ang="0">
                  <a:pos x="55" y="42"/>
                </a:cxn>
                <a:cxn ang="0">
                  <a:pos x="68" y="55"/>
                </a:cxn>
                <a:cxn ang="0">
                  <a:pos x="73" y="56"/>
                </a:cxn>
                <a:cxn ang="0">
                  <a:pos x="76" y="63"/>
                </a:cxn>
                <a:cxn ang="0">
                  <a:pos x="77" y="65"/>
                </a:cxn>
                <a:cxn ang="0">
                  <a:pos x="85" y="71"/>
                </a:cxn>
                <a:cxn ang="0">
                  <a:pos x="82" y="77"/>
                </a:cxn>
                <a:cxn ang="0">
                  <a:pos x="78" y="75"/>
                </a:cxn>
                <a:cxn ang="0">
                  <a:pos x="76" y="76"/>
                </a:cxn>
              </a:cxnLst>
              <a:rect l="0" t="0" r="r" b="b"/>
              <a:pathLst>
                <a:path w="85" h="77">
                  <a:moveTo>
                    <a:pt x="76" y="76"/>
                  </a:moveTo>
                  <a:lnTo>
                    <a:pt x="74" y="75"/>
                  </a:lnTo>
                  <a:lnTo>
                    <a:pt x="72" y="71"/>
                  </a:lnTo>
                  <a:lnTo>
                    <a:pt x="69" y="70"/>
                  </a:lnTo>
                  <a:lnTo>
                    <a:pt x="66" y="65"/>
                  </a:lnTo>
                  <a:lnTo>
                    <a:pt x="59" y="60"/>
                  </a:lnTo>
                  <a:lnTo>
                    <a:pt x="57" y="57"/>
                  </a:lnTo>
                  <a:lnTo>
                    <a:pt x="54" y="53"/>
                  </a:lnTo>
                  <a:lnTo>
                    <a:pt x="50" y="52"/>
                  </a:lnTo>
                  <a:lnTo>
                    <a:pt x="45" y="49"/>
                  </a:lnTo>
                  <a:lnTo>
                    <a:pt x="42" y="49"/>
                  </a:lnTo>
                  <a:lnTo>
                    <a:pt x="41" y="48"/>
                  </a:lnTo>
                  <a:lnTo>
                    <a:pt x="39" y="49"/>
                  </a:lnTo>
                  <a:lnTo>
                    <a:pt x="38" y="47"/>
                  </a:lnTo>
                  <a:lnTo>
                    <a:pt x="36" y="48"/>
                  </a:lnTo>
                  <a:lnTo>
                    <a:pt x="33" y="49"/>
                  </a:lnTo>
                  <a:lnTo>
                    <a:pt x="31" y="46"/>
                  </a:lnTo>
                  <a:lnTo>
                    <a:pt x="30" y="47"/>
                  </a:lnTo>
                  <a:lnTo>
                    <a:pt x="28" y="49"/>
                  </a:lnTo>
                  <a:lnTo>
                    <a:pt x="23" y="49"/>
                  </a:lnTo>
                  <a:lnTo>
                    <a:pt x="20" y="46"/>
                  </a:lnTo>
                  <a:lnTo>
                    <a:pt x="19" y="46"/>
                  </a:lnTo>
                  <a:lnTo>
                    <a:pt x="16" y="44"/>
                  </a:lnTo>
                  <a:lnTo>
                    <a:pt x="12" y="54"/>
                  </a:lnTo>
                  <a:lnTo>
                    <a:pt x="9" y="49"/>
                  </a:lnTo>
                  <a:lnTo>
                    <a:pt x="6" y="49"/>
                  </a:lnTo>
                  <a:lnTo>
                    <a:pt x="5" y="51"/>
                  </a:lnTo>
                  <a:lnTo>
                    <a:pt x="3" y="50"/>
                  </a:lnTo>
                  <a:lnTo>
                    <a:pt x="0" y="51"/>
                  </a:lnTo>
                  <a:lnTo>
                    <a:pt x="0" y="47"/>
                  </a:lnTo>
                  <a:lnTo>
                    <a:pt x="0" y="41"/>
                  </a:lnTo>
                  <a:lnTo>
                    <a:pt x="0" y="38"/>
                  </a:lnTo>
                  <a:lnTo>
                    <a:pt x="3" y="31"/>
                  </a:lnTo>
                  <a:lnTo>
                    <a:pt x="5" y="26"/>
                  </a:lnTo>
                  <a:lnTo>
                    <a:pt x="6" y="21"/>
                  </a:lnTo>
                  <a:lnTo>
                    <a:pt x="6" y="18"/>
                  </a:lnTo>
                  <a:lnTo>
                    <a:pt x="7" y="15"/>
                  </a:lnTo>
                  <a:lnTo>
                    <a:pt x="12" y="15"/>
                  </a:lnTo>
                  <a:lnTo>
                    <a:pt x="14" y="14"/>
                  </a:lnTo>
                  <a:lnTo>
                    <a:pt x="15" y="11"/>
                  </a:lnTo>
                  <a:lnTo>
                    <a:pt x="16" y="10"/>
                  </a:lnTo>
                  <a:lnTo>
                    <a:pt x="18" y="9"/>
                  </a:lnTo>
                  <a:lnTo>
                    <a:pt x="21" y="8"/>
                  </a:lnTo>
                  <a:lnTo>
                    <a:pt x="24" y="7"/>
                  </a:lnTo>
                  <a:lnTo>
                    <a:pt x="25" y="3"/>
                  </a:lnTo>
                  <a:lnTo>
                    <a:pt x="27" y="1"/>
                  </a:lnTo>
                  <a:lnTo>
                    <a:pt x="28" y="0"/>
                  </a:lnTo>
                  <a:lnTo>
                    <a:pt x="29" y="1"/>
                  </a:lnTo>
                  <a:lnTo>
                    <a:pt x="33" y="13"/>
                  </a:lnTo>
                  <a:lnTo>
                    <a:pt x="36" y="23"/>
                  </a:lnTo>
                  <a:lnTo>
                    <a:pt x="40" y="35"/>
                  </a:lnTo>
                  <a:lnTo>
                    <a:pt x="43" y="40"/>
                  </a:lnTo>
                  <a:lnTo>
                    <a:pt x="45" y="38"/>
                  </a:lnTo>
                  <a:lnTo>
                    <a:pt x="44" y="36"/>
                  </a:lnTo>
                  <a:lnTo>
                    <a:pt x="45" y="34"/>
                  </a:lnTo>
                  <a:lnTo>
                    <a:pt x="46" y="36"/>
                  </a:lnTo>
                  <a:lnTo>
                    <a:pt x="49" y="40"/>
                  </a:lnTo>
                  <a:lnTo>
                    <a:pt x="51" y="42"/>
                  </a:lnTo>
                  <a:lnTo>
                    <a:pt x="54" y="42"/>
                  </a:lnTo>
                  <a:lnTo>
                    <a:pt x="55" y="42"/>
                  </a:lnTo>
                  <a:lnTo>
                    <a:pt x="63" y="50"/>
                  </a:lnTo>
                  <a:lnTo>
                    <a:pt x="68" y="55"/>
                  </a:lnTo>
                  <a:lnTo>
                    <a:pt x="69" y="56"/>
                  </a:lnTo>
                  <a:lnTo>
                    <a:pt x="73" y="56"/>
                  </a:lnTo>
                  <a:lnTo>
                    <a:pt x="76" y="61"/>
                  </a:lnTo>
                  <a:lnTo>
                    <a:pt x="76" y="63"/>
                  </a:lnTo>
                  <a:lnTo>
                    <a:pt x="76" y="64"/>
                  </a:lnTo>
                  <a:lnTo>
                    <a:pt x="77" y="65"/>
                  </a:lnTo>
                  <a:lnTo>
                    <a:pt x="80" y="67"/>
                  </a:lnTo>
                  <a:lnTo>
                    <a:pt x="85" y="71"/>
                  </a:lnTo>
                  <a:lnTo>
                    <a:pt x="85" y="72"/>
                  </a:lnTo>
                  <a:lnTo>
                    <a:pt x="82" y="77"/>
                  </a:lnTo>
                  <a:lnTo>
                    <a:pt x="80" y="76"/>
                  </a:lnTo>
                  <a:lnTo>
                    <a:pt x="78" y="75"/>
                  </a:lnTo>
                  <a:lnTo>
                    <a:pt x="76" y="76"/>
                  </a:lnTo>
                  <a:lnTo>
                    <a:pt x="76" y="7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3" name="Freeform 115"/>
            <p:cNvSpPr>
              <a:spLocks/>
            </p:cNvSpPr>
            <p:nvPr/>
          </p:nvSpPr>
          <p:spPr bwMode="auto">
            <a:xfrm>
              <a:off x="6152521" y="4414841"/>
              <a:ext cx="347662" cy="238125"/>
            </a:xfrm>
            <a:custGeom>
              <a:avLst/>
              <a:gdLst/>
              <a:ahLst/>
              <a:cxnLst>
                <a:cxn ang="0">
                  <a:pos x="110" y="110"/>
                </a:cxn>
                <a:cxn ang="0">
                  <a:pos x="100" y="103"/>
                </a:cxn>
                <a:cxn ang="0">
                  <a:pos x="79" y="86"/>
                </a:cxn>
                <a:cxn ang="0">
                  <a:pos x="62" y="80"/>
                </a:cxn>
                <a:cxn ang="0">
                  <a:pos x="49" y="77"/>
                </a:cxn>
                <a:cxn ang="0">
                  <a:pos x="36" y="80"/>
                </a:cxn>
                <a:cxn ang="0">
                  <a:pos x="24" y="90"/>
                </a:cxn>
                <a:cxn ang="0">
                  <a:pos x="18" y="83"/>
                </a:cxn>
                <a:cxn ang="0">
                  <a:pos x="18" y="71"/>
                </a:cxn>
                <a:cxn ang="0">
                  <a:pos x="19" y="64"/>
                </a:cxn>
                <a:cxn ang="0">
                  <a:pos x="14" y="59"/>
                </a:cxn>
                <a:cxn ang="0">
                  <a:pos x="9" y="59"/>
                </a:cxn>
                <a:cxn ang="0">
                  <a:pos x="10" y="55"/>
                </a:cxn>
                <a:cxn ang="0">
                  <a:pos x="16" y="54"/>
                </a:cxn>
                <a:cxn ang="0">
                  <a:pos x="13" y="49"/>
                </a:cxn>
                <a:cxn ang="0">
                  <a:pos x="8" y="48"/>
                </a:cxn>
                <a:cxn ang="0">
                  <a:pos x="3" y="44"/>
                </a:cxn>
                <a:cxn ang="0">
                  <a:pos x="5" y="35"/>
                </a:cxn>
                <a:cxn ang="0">
                  <a:pos x="8" y="32"/>
                </a:cxn>
                <a:cxn ang="0">
                  <a:pos x="14" y="35"/>
                </a:cxn>
                <a:cxn ang="0">
                  <a:pos x="15" y="32"/>
                </a:cxn>
                <a:cxn ang="0">
                  <a:pos x="20" y="36"/>
                </a:cxn>
                <a:cxn ang="0">
                  <a:pos x="24" y="35"/>
                </a:cxn>
                <a:cxn ang="0">
                  <a:pos x="25" y="33"/>
                </a:cxn>
                <a:cxn ang="0">
                  <a:pos x="29" y="30"/>
                </a:cxn>
                <a:cxn ang="0">
                  <a:pos x="21" y="22"/>
                </a:cxn>
                <a:cxn ang="0">
                  <a:pos x="19" y="14"/>
                </a:cxn>
                <a:cxn ang="0">
                  <a:pos x="11" y="11"/>
                </a:cxn>
                <a:cxn ang="0">
                  <a:pos x="5" y="17"/>
                </a:cxn>
                <a:cxn ang="0">
                  <a:pos x="5" y="25"/>
                </a:cxn>
                <a:cxn ang="0">
                  <a:pos x="2" y="20"/>
                </a:cxn>
                <a:cxn ang="0">
                  <a:pos x="8" y="9"/>
                </a:cxn>
                <a:cxn ang="0">
                  <a:pos x="29" y="11"/>
                </a:cxn>
                <a:cxn ang="0">
                  <a:pos x="40" y="26"/>
                </a:cxn>
                <a:cxn ang="0">
                  <a:pos x="51" y="25"/>
                </a:cxn>
                <a:cxn ang="0">
                  <a:pos x="59" y="14"/>
                </a:cxn>
                <a:cxn ang="0">
                  <a:pos x="70" y="8"/>
                </a:cxn>
                <a:cxn ang="0">
                  <a:pos x="77" y="6"/>
                </a:cxn>
                <a:cxn ang="0">
                  <a:pos x="79" y="0"/>
                </a:cxn>
                <a:cxn ang="0">
                  <a:pos x="89" y="6"/>
                </a:cxn>
                <a:cxn ang="0">
                  <a:pos x="97" y="11"/>
                </a:cxn>
                <a:cxn ang="0">
                  <a:pos x="99" y="18"/>
                </a:cxn>
                <a:cxn ang="0">
                  <a:pos x="102" y="25"/>
                </a:cxn>
                <a:cxn ang="0">
                  <a:pos x="113" y="26"/>
                </a:cxn>
                <a:cxn ang="0">
                  <a:pos x="123" y="30"/>
                </a:cxn>
                <a:cxn ang="0">
                  <a:pos x="128" y="43"/>
                </a:cxn>
                <a:cxn ang="0">
                  <a:pos x="146" y="60"/>
                </a:cxn>
                <a:cxn ang="0">
                  <a:pos x="162" y="70"/>
                </a:cxn>
                <a:cxn ang="0">
                  <a:pos x="177" y="77"/>
                </a:cxn>
                <a:cxn ang="0">
                  <a:pos x="182" y="83"/>
                </a:cxn>
                <a:cxn ang="0">
                  <a:pos x="170" y="89"/>
                </a:cxn>
                <a:cxn ang="0">
                  <a:pos x="156" y="100"/>
                </a:cxn>
                <a:cxn ang="0">
                  <a:pos x="139" y="115"/>
                </a:cxn>
                <a:cxn ang="0">
                  <a:pos x="134" y="122"/>
                </a:cxn>
                <a:cxn ang="0">
                  <a:pos x="118" y="121"/>
                </a:cxn>
              </a:cxnLst>
              <a:rect l="0" t="0" r="r" b="b"/>
              <a:pathLst>
                <a:path w="183" h="125">
                  <a:moveTo>
                    <a:pt x="111" y="119"/>
                  </a:moveTo>
                  <a:lnTo>
                    <a:pt x="111" y="119"/>
                  </a:lnTo>
                  <a:lnTo>
                    <a:pt x="110" y="114"/>
                  </a:lnTo>
                  <a:lnTo>
                    <a:pt x="110" y="110"/>
                  </a:lnTo>
                  <a:lnTo>
                    <a:pt x="110" y="104"/>
                  </a:lnTo>
                  <a:lnTo>
                    <a:pt x="109" y="102"/>
                  </a:lnTo>
                  <a:lnTo>
                    <a:pt x="104" y="103"/>
                  </a:lnTo>
                  <a:lnTo>
                    <a:pt x="100" y="103"/>
                  </a:lnTo>
                  <a:lnTo>
                    <a:pt x="96" y="99"/>
                  </a:lnTo>
                  <a:lnTo>
                    <a:pt x="86" y="89"/>
                  </a:lnTo>
                  <a:lnTo>
                    <a:pt x="83" y="87"/>
                  </a:lnTo>
                  <a:lnTo>
                    <a:pt x="79" y="86"/>
                  </a:lnTo>
                  <a:lnTo>
                    <a:pt x="76" y="85"/>
                  </a:lnTo>
                  <a:lnTo>
                    <a:pt x="71" y="85"/>
                  </a:lnTo>
                  <a:lnTo>
                    <a:pt x="66" y="82"/>
                  </a:lnTo>
                  <a:lnTo>
                    <a:pt x="62" y="80"/>
                  </a:lnTo>
                  <a:lnTo>
                    <a:pt x="60" y="77"/>
                  </a:lnTo>
                  <a:lnTo>
                    <a:pt x="54" y="76"/>
                  </a:lnTo>
                  <a:lnTo>
                    <a:pt x="51" y="76"/>
                  </a:lnTo>
                  <a:lnTo>
                    <a:pt x="49" y="77"/>
                  </a:lnTo>
                  <a:lnTo>
                    <a:pt x="46" y="80"/>
                  </a:lnTo>
                  <a:lnTo>
                    <a:pt x="44" y="80"/>
                  </a:lnTo>
                  <a:lnTo>
                    <a:pt x="39" y="79"/>
                  </a:lnTo>
                  <a:lnTo>
                    <a:pt x="36" y="80"/>
                  </a:lnTo>
                  <a:lnTo>
                    <a:pt x="33" y="81"/>
                  </a:lnTo>
                  <a:lnTo>
                    <a:pt x="31" y="83"/>
                  </a:lnTo>
                  <a:lnTo>
                    <a:pt x="27" y="88"/>
                  </a:lnTo>
                  <a:lnTo>
                    <a:pt x="24" y="90"/>
                  </a:lnTo>
                  <a:lnTo>
                    <a:pt x="21" y="91"/>
                  </a:lnTo>
                  <a:lnTo>
                    <a:pt x="19" y="91"/>
                  </a:lnTo>
                  <a:lnTo>
                    <a:pt x="18" y="88"/>
                  </a:lnTo>
                  <a:lnTo>
                    <a:pt x="18" y="83"/>
                  </a:lnTo>
                  <a:lnTo>
                    <a:pt x="17" y="80"/>
                  </a:lnTo>
                  <a:lnTo>
                    <a:pt x="18" y="78"/>
                  </a:lnTo>
                  <a:lnTo>
                    <a:pt x="18" y="75"/>
                  </a:lnTo>
                  <a:lnTo>
                    <a:pt x="18" y="71"/>
                  </a:lnTo>
                  <a:lnTo>
                    <a:pt x="18" y="69"/>
                  </a:lnTo>
                  <a:lnTo>
                    <a:pt x="19" y="67"/>
                  </a:lnTo>
                  <a:lnTo>
                    <a:pt x="19" y="65"/>
                  </a:lnTo>
                  <a:lnTo>
                    <a:pt x="19" y="64"/>
                  </a:lnTo>
                  <a:lnTo>
                    <a:pt x="17" y="63"/>
                  </a:lnTo>
                  <a:lnTo>
                    <a:pt x="15" y="62"/>
                  </a:lnTo>
                  <a:lnTo>
                    <a:pt x="14" y="60"/>
                  </a:lnTo>
                  <a:lnTo>
                    <a:pt x="14" y="59"/>
                  </a:lnTo>
                  <a:lnTo>
                    <a:pt x="13" y="59"/>
                  </a:lnTo>
                  <a:lnTo>
                    <a:pt x="12" y="58"/>
                  </a:lnTo>
                  <a:lnTo>
                    <a:pt x="10" y="57"/>
                  </a:lnTo>
                  <a:lnTo>
                    <a:pt x="9" y="59"/>
                  </a:lnTo>
                  <a:lnTo>
                    <a:pt x="8" y="57"/>
                  </a:lnTo>
                  <a:lnTo>
                    <a:pt x="9" y="56"/>
                  </a:lnTo>
                  <a:lnTo>
                    <a:pt x="9" y="54"/>
                  </a:lnTo>
                  <a:lnTo>
                    <a:pt x="10" y="55"/>
                  </a:lnTo>
                  <a:lnTo>
                    <a:pt x="12" y="55"/>
                  </a:lnTo>
                  <a:lnTo>
                    <a:pt x="15" y="56"/>
                  </a:lnTo>
                  <a:lnTo>
                    <a:pt x="16" y="56"/>
                  </a:lnTo>
                  <a:lnTo>
                    <a:pt x="16" y="54"/>
                  </a:lnTo>
                  <a:lnTo>
                    <a:pt x="14" y="53"/>
                  </a:lnTo>
                  <a:lnTo>
                    <a:pt x="13" y="53"/>
                  </a:lnTo>
                  <a:lnTo>
                    <a:pt x="12" y="51"/>
                  </a:lnTo>
                  <a:lnTo>
                    <a:pt x="13" y="49"/>
                  </a:lnTo>
                  <a:lnTo>
                    <a:pt x="14" y="47"/>
                  </a:lnTo>
                  <a:lnTo>
                    <a:pt x="12" y="47"/>
                  </a:lnTo>
                  <a:lnTo>
                    <a:pt x="10" y="48"/>
                  </a:lnTo>
                  <a:lnTo>
                    <a:pt x="8" y="48"/>
                  </a:lnTo>
                  <a:lnTo>
                    <a:pt x="6" y="47"/>
                  </a:lnTo>
                  <a:lnTo>
                    <a:pt x="5" y="48"/>
                  </a:lnTo>
                  <a:lnTo>
                    <a:pt x="5" y="46"/>
                  </a:lnTo>
                  <a:lnTo>
                    <a:pt x="3" y="44"/>
                  </a:lnTo>
                  <a:lnTo>
                    <a:pt x="3" y="41"/>
                  </a:lnTo>
                  <a:lnTo>
                    <a:pt x="3" y="39"/>
                  </a:lnTo>
                  <a:lnTo>
                    <a:pt x="4" y="38"/>
                  </a:lnTo>
                  <a:lnTo>
                    <a:pt x="5" y="35"/>
                  </a:lnTo>
                  <a:lnTo>
                    <a:pt x="5" y="33"/>
                  </a:lnTo>
                  <a:lnTo>
                    <a:pt x="6" y="31"/>
                  </a:lnTo>
                  <a:lnTo>
                    <a:pt x="6" y="29"/>
                  </a:lnTo>
                  <a:lnTo>
                    <a:pt x="8" y="32"/>
                  </a:lnTo>
                  <a:lnTo>
                    <a:pt x="8" y="33"/>
                  </a:lnTo>
                  <a:lnTo>
                    <a:pt x="9" y="34"/>
                  </a:lnTo>
                  <a:lnTo>
                    <a:pt x="11" y="33"/>
                  </a:lnTo>
                  <a:lnTo>
                    <a:pt x="14" y="35"/>
                  </a:lnTo>
                  <a:lnTo>
                    <a:pt x="14" y="33"/>
                  </a:lnTo>
                  <a:lnTo>
                    <a:pt x="14" y="32"/>
                  </a:lnTo>
                  <a:lnTo>
                    <a:pt x="15" y="32"/>
                  </a:lnTo>
                  <a:lnTo>
                    <a:pt x="15" y="32"/>
                  </a:lnTo>
                  <a:lnTo>
                    <a:pt x="16" y="35"/>
                  </a:lnTo>
                  <a:lnTo>
                    <a:pt x="17" y="36"/>
                  </a:lnTo>
                  <a:lnTo>
                    <a:pt x="18" y="36"/>
                  </a:lnTo>
                  <a:lnTo>
                    <a:pt x="20" y="36"/>
                  </a:lnTo>
                  <a:lnTo>
                    <a:pt x="21" y="35"/>
                  </a:lnTo>
                  <a:lnTo>
                    <a:pt x="23" y="35"/>
                  </a:lnTo>
                  <a:lnTo>
                    <a:pt x="24" y="36"/>
                  </a:lnTo>
                  <a:lnTo>
                    <a:pt x="24" y="35"/>
                  </a:lnTo>
                  <a:lnTo>
                    <a:pt x="23" y="33"/>
                  </a:lnTo>
                  <a:lnTo>
                    <a:pt x="23" y="32"/>
                  </a:lnTo>
                  <a:lnTo>
                    <a:pt x="24" y="32"/>
                  </a:lnTo>
                  <a:lnTo>
                    <a:pt x="25" y="33"/>
                  </a:lnTo>
                  <a:lnTo>
                    <a:pt x="26" y="33"/>
                  </a:lnTo>
                  <a:lnTo>
                    <a:pt x="28" y="33"/>
                  </a:lnTo>
                  <a:lnTo>
                    <a:pt x="29" y="32"/>
                  </a:lnTo>
                  <a:lnTo>
                    <a:pt x="29" y="30"/>
                  </a:lnTo>
                  <a:lnTo>
                    <a:pt x="28" y="28"/>
                  </a:lnTo>
                  <a:lnTo>
                    <a:pt x="26" y="26"/>
                  </a:lnTo>
                  <a:lnTo>
                    <a:pt x="23" y="23"/>
                  </a:lnTo>
                  <a:lnTo>
                    <a:pt x="21" y="22"/>
                  </a:lnTo>
                  <a:lnTo>
                    <a:pt x="20" y="19"/>
                  </a:lnTo>
                  <a:lnTo>
                    <a:pt x="20" y="17"/>
                  </a:lnTo>
                  <a:lnTo>
                    <a:pt x="19" y="15"/>
                  </a:lnTo>
                  <a:lnTo>
                    <a:pt x="19" y="14"/>
                  </a:lnTo>
                  <a:lnTo>
                    <a:pt x="19" y="12"/>
                  </a:lnTo>
                  <a:lnTo>
                    <a:pt x="18" y="11"/>
                  </a:lnTo>
                  <a:lnTo>
                    <a:pt x="15" y="11"/>
                  </a:lnTo>
                  <a:lnTo>
                    <a:pt x="11" y="11"/>
                  </a:lnTo>
                  <a:lnTo>
                    <a:pt x="9" y="11"/>
                  </a:lnTo>
                  <a:lnTo>
                    <a:pt x="6" y="12"/>
                  </a:lnTo>
                  <a:lnTo>
                    <a:pt x="5" y="14"/>
                  </a:lnTo>
                  <a:lnTo>
                    <a:pt x="5" y="17"/>
                  </a:lnTo>
                  <a:lnTo>
                    <a:pt x="6" y="18"/>
                  </a:lnTo>
                  <a:lnTo>
                    <a:pt x="5" y="20"/>
                  </a:lnTo>
                  <a:lnTo>
                    <a:pt x="5" y="24"/>
                  </a:lnTo>
                  <a:lnTo>
                    <a:pt x="5" y="25"/>
                  </a:lnTo>
                  <a:lnTo>
                    <a:pt x="5" y="28"/>
                  </a:lnTo>
                  <a:lnTo>
                    <a:pt x="4" y="23"/>
                  </a:lnTo>
                  <a:lnTo>
                    <a:pt x="2" y="21"/>
                  </a:lnTo>
                  <a:lnTo>
                    <a:pt x="2" y="20"/>
                  </a:lnTo>
                  <a:lnTo>
                    <a:pt x="2" y="18"/>
                  </a:lnTo>
                  <a:lnTo>
                    <a:pt x="0" y="17"/>
                  </a:lnTo>
                  <a:lnTo>
                    <a:pt x="3" y="14"/>
                  </a:lnTo>
                  <a:lnTo>
                    <a:pt x="8" y="9"/>
                  </a:lnTo>
                  <a:lnTo>
                    <a:pt x="16" y="7"/>
                  </a:lnTo>
                  <a:lnTo>
                    <a:pt x="21" y="6"/>
                  </a:lnTo>
                  <a:lnTo>
                    <a:pt x="24" y="8"/>
                  </a:lnTo>
                  <a:lnTo>
                    <a:pt x="29" y="11"/>
                  </a:lnTo>
                  <a:lnTo>
                    <a:pt x="32" y="14"/>
                  </a:lnTo>
                  <a:lnTo>
                    <a:pt x="33" y="18"/>
                  </a:lnTo>
                  <a:lnTo>
                    <a:pt x="37" y="24"/>
                  </a:lnTo>
                  <a:lnTo>
                    <a:pt x="40" y="26"/>
                  </a:lnTo>
                  <a:lnTo>
                    <a:pt x="42" y="25"/>
                  </a:lnTo>
                  <a:lnTo>
                    <a:pt x="45" y="24"/>
                  </a:lnTo>
                  <a:lnTo>
                    <a:pt x="45" y="24"/>
                  </a:lnTo>
                  <a:lnTo>
                    <a:pt x="51" y="25"/>
                  </a:lnTo>
                  <a:lnTo>
                    <a:pt x="59" y="25"/>
                  </a:lnTo>
                  <a:lnTo>
                    <a:pt x="60" y="22"/>
                  </a:lnTo>
                  <a:lnTo>
                    <a:pt x="59" y="19"/>
                  </a:lnTo>
                  <a:lnTo>
                    <a:pt x="59" y="14"/>
                  </a:lnTo>
                  <a:lnTo>
                    <a:pt x="62" y="11"/>
                  </a:lnTo>
                  <a:lnTo>
                    <a:pt x="65" y="9"/>
                  </a:lnTo>
                  <a:lnTo>
                    <a:pt x="68" y="9"/>
                  </a:lnTo>
                  <a:lnTo>
                    <a:pt x="70" y="8"/>
                  </a:lnTo>
                  <a:lnTo>
                    <a:pt x="71" y="5"/>
                  </a:lnTo>
                  <a:lnTo>
                    <a:pt x="72" y="4"/>
                  </a:lnTo>
                  <a:lnTo>
                    <a:pt x="74" y="4"/>
                  </a:lnTo>
                  <a:lnTo>
                    <a:pt x="77" y="6"/>
                  </a:lnTo>
                  <a:lnTo>
                    <a:pt x="76" y="4"/>
                  </a:lnTo>
                  <a:lnTo>
                    <a:pt x="74" y="2"/>
                  </a:lnTo>
                  <a:lnTo>
                    <a:pt x="78" y="0"/>
                  </a:lnTo>
                  <a:lnTo>
                    <a:pt x="79" y="0"/>
                  </a:lnTo>
                  <a:lnTo>
                    <a:pt x="81" y="1"/>
                  </a:lnTo>
                  <a:lnTo>
                    <a:pt x="85" y="4"/>
                  </a:lnTo>
                  <a:lnTo>
                    <a:pt x="87" y="4"/>
                  </a:lnTo>
                  <a:lnTo>
                    <a:pt x="89" y="6"/>
                  </a:lnTo>
                  <a:lnTo>
                    <a:pt x="93" y="7"/>
                  </a:lnTo>
                  <a:lnTo>
                    <a:pt x="96" y="8"/>
                  </a:lnTo>
                  <a:lnTo>
                    <a:pt x="97" y="9"/>
                  </a:lnTo>
                  <a:lnTo>
                    <a:pt x="97" y="11"/>
                  </a:lnTo>
                  <a:lnTo>
                    <a:pt x="97" y="13"/>
                  </a:lnTo>
                  <a:lnTo>
                    <a:pt x="100" y="15"/>
                  </a:lnTo>
                  <a:lnTo>
                    <a:pt x="99" y="17"/>
                  </a:lnTo>
                  <a:lnTo>
                    <a:pt x="99" y="18"/>
                  </a:lnTo>
                  <a:lnTo>
                    <a:pt x="100" y="20"/>
                  </a:lnTo>
                  <a:lnTo>
                    <a:pt x="99" y="21"/>
                  </a:lnTo>
                  <a:lnTo>
                    <a:pt x="98" y="23"/>
                  </a:lnTo>
                  <a:lnTo>
                    <a:pt x="102" y="25"/>
                  </a:lnTo>
                  <a:lnTo>
                    <a:pt x="104" y="26"/>
                  </a:lnTo>
                  <a:lnTo>
                    <a:pt x="107" y="26"/>
                  </a:lnTo>
                  <a:lnTo>
                    <a:pt x="110" y="26"/>
                  </a:lnTo>
                  <a:lnTo>
                    <a:pt x="113" y="26"/>
                  </a:lnTo>
                  <a:lnTo>
                    <a:pt x="115" y="26"/>
                  </a:lnTo>
                  <a:lnTo>
                    <a:pt x="116" y="25"/>
                  </a:lnTo>
                  <a:lnTo>
                    <a:pt x="121" y="27"/>
                  </a:lnTo>
                  <a:lnTo>
                    <a:pt x="123" y="30"/>
                  </a:lnTo>
                  <a:lnTo>
                    <a:pt x="123" y="34"/>
                  </a:lnTo>
                  <a:lnTo>
                    <a:pt x="126" y="38"/>
                  </a:lnTo>
                  <a:lnTo>
                    <a:pt x="128" y="40"/>
                  </a:lnTo>
                  <a:lnTo>
                    <a:pt x="128" y="43"/>
                  </a:lnTo>
                  <a:lnTo>
                    <a:pt x="128" y="45"/>
                  </a:lnTo>
                  <a:lnTo>
                    <a:pt x="137" y="53"/>
                  </a:lnTo>
                  <a:lnTo>
                    <a:pt x="143" y="57"/>
                  </a:lnTo>
                  <a:lnTo>
                    <a:pt x="146" y="60"/>
                  </a:lnTo>
                  <a:lnTo>
                    <a:pt x="152" y="64"/>
                  </a:lnTo>
                  <a:lnTo>
                    <a:pt x="153" y="64"/>
                  </a:lnTo>
                  <a:lnTo>
                    <a:pt x="159" y="68"/>
                  </a:lnTo>
                  <a:lnTo>
                    <a:pt x="162" y="70"/>
                  </a:lnTo>
                  <a:lnTo>
                    <a:pt x="169" y="74"/>
                  </a:lnTo>
                  <a:lnTo>
                    <a:pt x="171" y="76"/>
                  </a:lnTo>
                  <a:lnTo>
                    <a:pt x="174" y="76"/>
                  </a:lnTo>
                  <a:lnTo>
                    <a:pt x="177" y="77"/>
                  </a:lnTo>
                  <a:lnTo>
                    <a:pt x="180" y="79"/>
                  </a:lnTo>
                  <a:lnTo>
                    <a:pt x="183" y="80"/>
                  </a:lnTo>
                  <a:lnTo>
                    <a:pt x="182" y="81"/>
                  </a:lnTo>
                  <a:lnTo>
                    <a:pt x="182" y="83"/>
                  </a:lnTo>
                  <a:lnTo>
                    <a:pt x="182" y="87"/>
                  </a:lnTo>
                  <a:lnTo>
                    <a:pt x="182" y="92"/>
                  </a:lnTo>
                  <a:lnTo>
                    <a:pt x="173" y="91"/>
                  </a:lnTo>
                  <a:lnTo>
                    <a:pt x="170" y="89"/>
                  </a:lnTo>
                  <a:lnTo>
                    <a:pt x="167" y="91"/>
                  </a:lnTo>
                  <a:lnTo>
                    <a:pt x="165" y="93"/>
                  </a:lnTo>
                  <a:lnTo>
                    <a:pt x="158" y="94"/>
                  </a:lnTo>
                  <a:lnTo>
                    <a:pt x="156" y="100"/>
                  </a:lnTo>
                  <a:lnTo>
                    <a:pt x="155" y="107"/>
                  </a:lnTo>
                  <a:lnTo>
                    <a:pt x="154" y="108"/>
                  </a:lnTo>
                  <a:lnTo>
                    <a:pt x="151" y="110"/>
                  </a:lnTo>
                  <a:lnTo>
                    <a:pt x="139" y="115"/>
                  </a:lnTo>
                  <a:lnTo>
                    <a:pt x="136" y="116"/>
                  </a:lnTo>
                  <a:lnTo>
                    <a:pt x="135" y="117"/>
                  </a:lnTo>
                  <a:lnTo>
                    <a:pt x="135" y="121"/>
                  </a:lnTo>
                  <a:lnTo>
                    <a:pt x="134" y="122"/>
                  </a:lnTo>
                  <a:lnTo>
                    <a:pt x="131" y="124"/>
                  </a:lnTo>
                  <a:lnTo>
                    <a:pt x="127" y="125"/>
                  </a:lnTo>
                  <a:lnTo>
                    <a:pt x="124" y="124"/>
                  </a:lnTo>
                  <a:lnTo>
                    <a:pt x="118" y="121"/>
                  </a:lnTo>
                  <a:lnTo>
                    <a:pt x="113" y="120"/>
                  </a:lnTo>
                  <a:lnTo>
                    <a:pt x="111" y="11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4" name="Freeform 116"/>
            <p:cNvSpPr>
              <a:spLocks noEditPoints="1"/>
            </p:cNvSpPr>
            <p:nvPr/>
          </p:nvSpPr>
          <p:spPr bwMode="auto">
            <a:xfrm>
              <a:off x="5152398" y="5686428"/>
              <a:ext cx="301625" cy="339725"/>
            </a:xfrm>
            <a:custGeom>
              <a:avLst/>
              <a:gdLst/>
              <a:ahLst/>
              <a:cxnLst>
                <a:cxn ang="0">
                  <a:pos x="10" y="1"/>
                </a:cxn>
                <a:cxn ang="0">
                  <a:pos x="12" y="7"/>
                </a:cxn>
                <a:cxn ang="0">
                  <a:pos x="9" y="14"/>
                </a:cxn>
                <a:cxn ang="0">
                  <a:pos x="6" y="12"/>
                </a:cxn>
                <a:cxn ang="0">
                  <a:pos x="7" y="22"/>
                </a:cxn>
                <a:cxn ang="0">
                  <a:pos x="15" y="20"/>
                </a:cxn>
                <a:cxn ang="0">
                  <a:pos x="25" y="19"/>
                </a:cxn>
                <a:cxn ang="0">
                  <a:pos x="42" y="19"/>
                </a:cxn>
                <a:cxn ang="0">
                  <a:pos x="57" y="19"/>
                </a:cxn>
                <a:cxn ang="0">
                  <a:pos x="62" y="20"/>
                </a:cxn>
                <a:cxn ang="0">
                  <a:pos x="66" y="35"/>
                </a:cxn>
                <a:cxn ang="0">
                  <a:pos x="75" y="47"/>
                </a:cxn>
                <a:cxn ang="0">
                  <a:pos x="91" y="46"/>
                </a:cxn>
                <a:cxn ang="0">
                  <a:pos x="100" y="38"/>
                </a:cxn>
                <a:cxn ang="0">
                  <a:pos x="101" y="33"/>
                </a:cxn>
                <a:cxn ang="0">
                  <a:pos x="113" y="36"/>
                </a:cxn>
                <a:cxn ang="0">
                  <a:pos x="127" y="37"/>
                </a:cxn>
                <a:cxn ang="0">
                  <a:pos x="128" y="42"/>
                </a:cxn>
                <a:cxn ang="0">
                  <a:pos x="130" y="52"/>
                </a:cxn>
                <a:cxn ang="0">
                  <a:pos x="128" y="65"/>
                </a:cxn>
                <a:cxn ang="0">
                  <a:pos x="135" y="76"/>
                </a:cxn>
                <a:cxn ang="0">
                  <a:pos x="134" y="85"/>
                </a:cxn>
                <a:cxn ang="0">
                  <a:pos x="144" y="85"/>
                </a:cxn>
                <a:cxn ang="0">
                  <a:pos x="156" y="93"/>
                </a:cxn>
                <a:cxn ang="0">
                  <a:pos x="159" y="103"/>
                </a:cxn>
                <a:cxn ang="0">
                  <a:pos x="155" y="111"/>
                </a:cxn>
                <a:cxn ang="0">
                  <a:pos x="131" y="112"/>
                </a:cxn>
                <a:cxn ang="0">
                  <a:pos x="131" y="145"/>
                </a:cxn>
                <a:cxn ang="0">
                  <a:pos x="132" y="156"/>
                </a:cxn>
                <a:cxn ang="0">
                  <a:pos x="144" y="169"/>
                </a:cxn>
                <a:cxn ang="0">
                  <a:pos x="131" y="177"/>
                </a:cxn>
                <a:cxn ang="0">
                  <a:pos x="114" y="178"/>
                </a:cxn>
                <a:cxn ang="0">
                  <a:pos x="97" y="177"/>
                </a:cxn>
                <a:cxn ang="0">
                  <a:pos x="88" y="174"/>
                </a:cxn>
                <a:cxn ang="0">
                  <a:pos x="78" y="171"/>
                </a:cxn>
                <a:cxn ang="0">
                  <a:pos x="49" y="171"/>
                </a:cxn>
                <a:cxn ang="0">
                  <a:pos x="25" y="169"/>
                </a:cxn>
                <a:cxn ang="0">
                  <a:pos x="19" y="164"/>
                </a:cxn>
                <a:cxn ang="0">
                  <a:pos x="8" y="170"/>
                </a:cxn>
                <a:cxn ang="0">
                  <a:pos x="0" y="169"/>
                </a:cxn>
                <a:cxn ang="0">
                  <a:pos x="0" y="149"/>
                </a:cxn>
                <a:cxn ang="0">
                  <a:pos x="5" y="141"/>
                </a:cxn>
                <a:cxn ang="0">
                  <a:pos x="8" y="123"/>
                </a:cxn>
                <a:cxn ang="0">
                  <a:pos x="15" y="110"/>
                </a:cxn>
                <a:cxn ang="0">
                  <a:pos x="21" y="105"/>
                </a:cxn>
                <a:cxn ang="0">
                  <a:pos x="26" y="89"/>
                </a:cxn>
                <a:cxn ang="0">
                  <a:pos x="24" y="75"/>
                </a:cxn>
                <a:cxn ang="0">
                  <a:pos x="17" y="62"/>
                </a:cxn>
                <a:cxn ang="0">
                  <a:pos x="21" y="56"/>
                </a:cxn>
                <a:cxn ang="0">
                  <a:pos x="21" y="48"/>
                </a:cxn>
                <a:cxn ang="0">
                  <a:pos x="14" y="33"/>
                </a:cxn>
                <a:cxn ang="0">
                  <a:pos x="7" y="23"/>
                </a:cxn>
              </a:cxnLst>
              <a:rect l="0" t="0" r="r" b="b"/>
              <a:pathLst>
                <a:path w="159" h="178">
                  <a:moveTo>
                    <a:pt x="3" y="6"/>
                  </a:moveTo>
                  <a:lnTo>
                    <a:pt x="6" y="4"/>
                  </a:lnTo>
                  <a:lnTo>
                    <a:pt x="10" y="1"/>
                  </a:lnTo>
                  <a:lnTo>
                    <a:pt x="12" y="0"/>
                  </a:lnTo>
                  <a:lnTo>
                    <a:pt x="16" y="3"/>
                  </a:lnTo>
                  <a:lnTo>
                    <a:pt x="12" y="7"/>
                  </a:lnTo>
                  <a:lnTo>
                    <a:pt x="10" y="8"/>
                  </a:lnTo>
                  <a:lnTo>
                    <a:pt x="10" y="9"/>
                  </a:lnTo>
                  <a:lnTo>
                    <a:pt x="9" y="14"/>
                  </a:lnTo>
                  <a:lnTo>
                    <a:pt x="10" y="15"/>
                  </a:lnTo>
                  <a:lnTo>
                    <a:pt x="5" y="16"/>
                  </a:lnTo>
                  <a:lnTo>
                    <a:pt x="6" y="12"/>
                  </a:lnTo>
                  <a:lnTo>
                    <a:pt x="6" y="11"/>
                  </a:lnTo>
                  <a:lnTo>
                    <a:pt x="3" y="6"/>
                  </a:lnTo>
                  <a:close/>
                  <a:moveTo>
                    <a:pt x="7" y="22"/>
                  </a:moveTo>
                  <a:lnTo>
                    <a:pt x="8" y="22"/>
                  </a:lnTo>
                  <a:lnTo>
                    <a:pt x="11" y="22"/>
                  </a:lnTo>
                  <a:lnTo>
                    <a:pt x="15" y="20"/>
                  </a:lnTo>
                  <a:lnTo>
                    <a:pt x="20" y="19"/>
                  </a:lnTo>
                  <a:lnTo>
                    <a:pt x="22" y="19"/>
                  </a:lnTo>
                  <a:lnTo>
                    <a:pt x="25" y="19"/>
                  </a:lnTo>
                  <a:lnTo>
                    <a:pt x="29" y="18"/>
                  </a:lnTo>
                  <a:lnTo>
                    <a:pt x="34" y="19"/>
                  </a:lnTo>
                  <a:lnTo>
                    <a:pt x="42" y="19"/>
                  </a:lnTo>
                  <a:lnTo>
                    <a:pt x="46" y="19"/>
                  </a:lnTo>
                  <a:lnTo>
                    <a:pt x="51" y="19"/>
                  </a:lnTo>
                  <a:lnTo>
                    <a:pt x="57" y="19"/>
                  </a:lnTo>
                  <a:lnTo>
                    <a:pt x="60" y="19"/>
                  </a:lnTo>
                  <a:lnTo>
                    <a:pt x="61" y="19"/>
                  </a:lnTo>
                  <a:lnTo>
                    <a:pt x="62" y="20"/>
                  </a:lnTo>
                  <a:lnTo>
                    <a:pt x="63" y="24"/>
                  </a:lnTo>
                  <a:lnTo>
                    <a:pt x="63" y="27"/>
                  </a:lnTo>
                  <a:lnTo>
                    <a:pt x="66" y="35"/>
                  </a:lnTo>
                  <a:lnTo>
                    <a:pt x="70" y="41"/>
                  </a:lnTo>
                  <a:lnTo>
                    <a:pt x="73" y="46"/>
                  </a:lnTo>
                  <a:lnTo>
                    <a:pt x="75" y="47"/>
                  </a:lnTo>
                  <a:lnTo>
                    <a:pt x="80" y="47"/>
                  </a:lnTo>
                  <a:lnTo>
                    <a:pt x="86" y="45"/>
                  </a:lnTo>
                  <a:lnTo>
                    <a:pt x="91" y="46"/>
                  </a:lnTo>
                  <a:lnTo>
                    <a:pt x="97" y="46"/>
                  </a:lnTo>
                  <a:lnTo>
                    <a:pt x="98" y="43"/>
                  </a:lnTo>
                  <a:lnTo>
                    <a:pt x="100" y="38"/>
                  </a:lnTo>
                  <a:lnTo>
                    <a:pt x="100" y="35"/>
                  </a:lnTo>
                  <a:lnTo>
                    <a:pt x="100" y="33"/>
                  </a:lnTo>
                  <a:lnTo>
                    <a:pt x="101" y="33"/>
                  </a:lnTo>
                  <a:lnTo>
                    <a:pt x="112" y="32"/>
                  </a:lnTo>
                  <a:lnTo>
                    <a:pt x="114" y="34"/>
                  </a:lnTo>
                  <a:lnTo>
                    <a:pt x="113" y="36"/>
                  </a:lnTo>
                  <a:lnTo>
                    <a:pt x="114" y="37"/>
                  </a:lnTo>
                  <a:lnTo>
                    <a:pt x="120" y="37"/>
                  </a:lnTo>
                  <a:lnTo>
                    <a:pt x="127" y="37"/>
                  </a:lnTo>
                  <a:lnTo>
                    <a:pt x="129" y="37"/>
                  </a:lnTo>
                  <a:lnTo>
                    <a:pt x="129" y="38"/>
                  </a:lnTo>
                  <a:lnTo>
                    <a:pt x="128" y="42"/>
                  </a:lnTo>
                  <a:lnTo>
                    <a:pt x="127" y="45"/>
                  </a:lnTo>
                  <a:lnTo>
                    <a:pt x="129" y="48"/>
                  </a:lnTo>
                  <a:lnTo>
                    <a:pt x="130" y="52"/>
                  </a:lnTo>
                  <a:lnTo>
                    <a:pt x="129" y="58"/>
                  </a:lnTo>
                  <a:lnTo>
                    <a:pt x="128" y="64"/>
                  </a:lnTo>
                  <a:lnTo>
                    <a:pt x="128" y="65"/>
                  </a:lnTo>
                  <a:lnTo>
                    <a:pt x="129" y="66"/>
                  </a:lnTo>
                  <a:lnTo>
                    <a:pt x="133" y="72"/>
                  </a:lnTo>
                  <a:lnTo>
                    <a:pt x="135" y="76"/>
                  </a:lnTo>
                  <a:lnTo>
                    <a:pt x="135" y="79"/>
                  </a:lnTo>
                  <a:lnTo>
                    <a:pt x="134" y="84"/>
                  </a:lnTo>
                  <a:lnTo>
                    <a:pt x="134" y="85"/>
                  </a:lnTo>
                  <a:lnTo>
                    <a:pt x="135" y="87"/>
                  </a:lnTo>
                  <a:lnTo>
                    <a:pt x="139" y="87"/>
                  </a:lnTo>
                  <a:lnTo>
                    <a:pt x="144" y="85"/>
                  </a:lnTo>
                  <a:lnTo>
                    <a:pt x="150" y="84"/>
                  </a:lnTo>
                  <a:lnTo>
                    <a:pt x="157" y="85"/>
                  </a:lnTo>
                  <a:lnTo>
                    <a:pt x="156" y="93"/>
                  </a:lnTo>
                  <a:lnTo>
                    <a:pt x="157" y="99"/>
                  </a:lnTo>
                  <a:lnTo>
                    <a:pt x="158" y="101"/>
                  </a:lnTo>
                  <a:lnTo>
                    <a:pt x="159" y="103"/>
                  </a:lnTo>
                  <a:lnTo>
                    <a:pt x="158" y="105"/>
                  </a:lnTo>
                  <a:lnTo>
                    <a:pt x="155" y="108"/>
                  </a:lnTo>
                  <a:lnTo>
                    <a:pt x="155" y="111"/>
                  </a:lnTo>
                  <a:lnTo>
                    <a:pt x="154" y="112"/>
                  </a:lnTo>
                  <a:lnTo>
                    <a:pt x="151" y="111"/>
                  </a:lnTo>
                  <a:lnTo>
                    <a:pt x="131" y="112"/>
                  </a:lnTo>
                  <a:lnTo>
                    <a:pt x="131" y="117"/>
                  </a:lnTo>
                  <a:lnTo>
                    <a:pt x="131" y="125"/>
                  </a:lnTo>
                  <a:lnTo>
                    <a:pt x="131" y="145"/>
                  </a:lnTo>
                  <a:lnTo>
                    <a:pt x="131" y="150"/>
                  </a:lnTo>
                  <a:lnTo>
                    <a:pt x="131" y="153"/>
                  </a:lnTo>
                  <a:lnTo>
                    <a:pt x="132" y="156"/>
                  </a:lnTo>
                  <a:lnTo>
                    <a:pt x="133" y="159"/>
                  </a:lnTo>
                  <a:lnTo>
                    <a:pt x="136" y="161"/>
                  </a:lnTo>
                  <a:lnTo>
                    <a:pt x="144" y="169"/>
                  </a:lnTo>
                  <a:lnTo>
                    <a:pt x="148" y="173"/>
                  </a:lnTo>
                  <a:lnTo>
                    <a:pt x="142" y="175"/>
                  </a:lnTo>
                  <a:lnTo>
                    <a:pt x="131" y="177"/>
                  </a:lnTo>
                  <a:lnTo>
                    <a:pt x="125" y="178"/>
                  </a:lnTo>
                  <a:lnTo>
                    <a:pt x="121" y="178"/>
                  </a:lnTo>
                  <a:lnTo>
                    <a:pt x="114" y="178"/>
                  </a:lnTo>
                  <a:lnTo>
                    <a:pt x="111" y="178"/>
                  </a:lnTo>
                  <a:lnTo>
                    <a:pt x="109" y="176"/>
                  </a:lnTo>
                  <a:lnTo>
                    <a:pt x="97" y="177"/>
                  </a:lnTo>
                  <a:lnTo>
                    <a:pt x="94" y="176"/>
                  </a:lnTo>
                  <a:lnTo>
                    <a:pt x="90" y="175"/>
                  </a:lnTo>
                  <a:lnTo>
                    <a:pt x="88" y="174"/>
                  </a:lnTo>
                  <a:lnTo>
                    <a:pt x="86" y="171"/>
                  </a:lnTo>
                  <a:lnTo>
                    <a:pt x="84" y="171"/>
                  </a:lnTo>
                  <a:lnTo>
                    <a:pt x="78" y="171"/>
                  </a:lnTo>
                  <a:lnTo>
                    <a:pt x="63" y="171"/>
                  </a:lnTo>
                  <a:lnTo>
                    <a:pt x="53" y="171"/>
                  </a:lnTo>
                  <a:lnTo>
                    <a:pt x="49" y="171"/>
                  </a:lnTo>
                  <a:lnTo>
                    <a:pt x="42" y="171"/>
                  </a:lnTo>
                  <a:lnTo>
                    <a:pt x="29" y="171"/>
                  </a:lnTo>
                  <a:lnTo>
                    <a:pt x="25" y="169"/>
                  </a:lnTo>
                  <a:lnTo>
                    <a:pt x="23" y="168"/>
                  </a:lnTo>
                  <a:lnTo>
                    <a:pt x="20" y="165"/>
                  </a:lnTo>
                  <a:lnTo>
                    <a:pt x="19" y="164"/>
                  </a:lnTo>
                  <a:lnTo>
                    <a:pt x="16" y="165"/>
                  </a:lnTo>
                  <a:lnTo>
                    <a:pt x="12" y="166"/>
                  </a:lnTo>
                  <a:lnTo>
                    <a:pt x="8" y="170"/>
                  </a:lnTo>
                  <a:lnTo>
                    <a:pt x="3" y="167"/>
                  </a:lnTo>
                  <a:lnTo>
                    <a:pt x="1" y="168"/>
                  </a:lnTo>
                  <a:lnTo>
                    <a:pt x="0" y="169"/>
                  </a:lnTo>
                  <a:lnTo>
                    <a:pt x="0" y="158"/>
                  </a:lnTo>
                  <a:lnTo>
                    <a:pt x="0" y="153"/>
                  </a:lnTo>
                  <a:lnTo>
                    <a:pt x="0" y="149"/>
                  </a:lnTo>
                  <a:lnTo>
                    <a:pt x="2" y="147"/>
                  </a:lnTo>
                  <a:lnTo>
                    <a:pt x="3" y="145"/>
                  </a:lnTo>
                  <a:lnTo>
                    <a:pt x="5" y="141"/>
                  </a:lnTo>
                  <a:lnTo>
                    <a:pt x="6" y="137"/>
                  </a:lnTo>
                  <a:lnTo>
                    <a:pt x="7" y="129"/>
                  </a:lnTo>
                  <a:lnTo>
                    <a:pt x="8" y="123"/>
                  </a:lnTo>
                  <a:lnTo>
                    <a:pt x="10" y="117"/>
                  </a:lnTo>
                  <a:lnTo>
                    <a:pt x="13" y="113"/>
                  </a:lnTo>
                  <a:lnTo>
                    <a:pt x="15" y="110"/>
                  </a:lnTo>
                  <a:lnTo>
                    <a:pt x="16" y="108"/>
                  </a:lnTo>
                  <a:lnTo>
                    <a:pt x="20" y="106"/>
                  </a:lnTo>
                  <a:lnTo>
                    <a:pt x="21" y="105"/>
                  </a:lnTo>
                  <a:lnTo>
                    <a:pt x="24" y="100"/>
                  </a:lnTo>
                  <a:lnTo>
                    <a:pt x="26" y="93"/>
                  </a:lnTo>
                  <a:lnTo>
                    <a:pt x="26" y="89"/>
                  </a:lnTo>
                  <a:lnTo>
                    <a:pt x="26" y="84"/>
                  </a:lnTo>
                  <a:lnTo>
                    <a:pt x="25" y="79"/>
                  </a:lnTo>
                  <a:lnTo>
                    <a:pt x="24" y="75"/>
                  </a:lnTo>
                  <a:lnTo>
                    <a:pt x="21" y="71"/>
                  </a:lnTo>
                  <a:lnTo>
                    <a:pt x="18" y="67"/>
                  </a:lnTo>
                  <a:lnTo>
                    <a:pt x="17" y="62"/>
                  </a:lnTo>
                  <a:lnTo>
                    <a:pt x="18" y="59"/>
                  </a:lnTo>
                  <a:lnTo>
                    <a:pt x="20" y="57"/>
                  </a:lnTo>
                  <a:lnTo>
                    <a:pt x="21" y="56"/>
                  </a:lnTo>
                  <a:lnTo>
                    <a:pt x="22" y="54"/>
                  </a:lnTo>
                  <a:lnTo>
                    <a:pt x="22" y="51"/>
                  </a:lnTo>
                  <a:lnTo>
                    <a:pt x="21" y="48"/>
                  </a:lnTo>
                  <a:lnTo>
                    <a:pt x="18" y="43"/>
                  </a:lnTo>
                  <a:lnTo>
                    <a:pt x="15" y="39"/>
                  </a:lnTo>
                  <a:lnTo>
                    <a:pt x="14" y="33"/>
                  </a:lnTo>
                  <a:lnTo>
                    <a:pt x="13" y="31"/>
                  </a:lnTo>
                  <a:lnTo>
                    <a:pt x="11" y="28"/>
                  </a:lnTo>
                  <a:lnTo>
                    <a:pt x="7" y="23"/>
                  </a:lnTo>
                  <a:lnTo>
                    <a:pt x="7" y="2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5" name="Freeform 117"/>
            <p:cNvSpPr>
              <a:spLocks/>
            </p:cNvSpPr>
            <p:nvPr/>
          </p:nvSpPr>
          <p:spPr bwMode="auto">
            <a:xfrm>
              <a:off x="6238248" y="4318004"/>
              <a:ext cx="422275" cy="282575"/>
            </a:xfrm>
            <a:custGeom>
              <a:avLst/>
              <a:gdLst/>
              <a:ahLst/>
              <a:cxnLst>
                <a:cxn ang="0">
                  <a:pos x="141" y="144"/>
                </a:cxn>
                <a:cxn ang="0">
                  <a:pos x="137" y="134"/>
                </a:cxn>
                <a:cxn ang="0">
                  <a:pos x="132" y="128"/>
                </a:cxn>
                <a:cxn ang="0">
                  <a:pos x="117" y="121"/>
                </a:cxn>
                <a:cxn ang="0">
                  <a:pos x="101" y="111"/>
                </a:cxn>
                <a:cxn ang="0">
                  <a:pos x="83" y="94"/>
                </a:cxn>
                <a:cxn ang="0">
                  <a:pos x="78" y="81"/>
                </a:cxn>
                <a:cxn ang="0">
                  <a:pos x="68" y="77"/>
                </a:cxn>
                <a:cxn ang="0">
                  <a:pos x="57" y="76"/>
                </a:cxn>
                <a:cxn ang="0">
                  <a:pos x="54" y="69"/>
                </a:cxn>
                <a:cxn ang="0">
                  <a:pos x="52" y="62"/>
                </a:cxn>
                <a:cxn ang="0">
                  <a:pos x="44" y="57"/>
                </a:cxn>
                <a:cxn ang="0">
                  <a:pos x="34" y="51"/>
                </a:cxn>
                <a:cxn ang="0">
                  <a:pos x="32" y="57"/>
                </a:cxn>
                <a:cxn ang="0">
                  <a:pos x="25" y="59"/>
                </a:cxn>
                <a:cxn ang="0">
                  <a:pos x="14" y="65"/>
                </a:cxn>
                <a:cxn ang="0">
                  <a:pos x="6" y="76"/>
                </a:cxn>
                <a:cxn ang="0">
                  <a:pos x="67" y="24"/>
                </a:cxn>
                <a:cxn ang="0">
                  <a:pos x="116" y="33"/>
                </a:cxn>
                <a:cxn ang="0">
                  <a:pos x="131" y="46"/>
                </a:cxn>
                <a:cxn ang="0">
                  <a:pos x="136" y="63"/>
                </a:cxn>
                <a:cxn ang="0">
                  <a:pos x="146" y="78"/>
                </a:cxn>
                <a:cxn ang="0">
                  <a:pos x="157" y="82"/>
                </a:cxn>
                <a:cxn ang="0">
                  <a:pos x="164" y="86"/>
                </a:cxn>
                <a:cxn ang="0">
                  <a:pos x="170" y="74"/>
                </a:cxn>
                <a:cxn ang="0">
                  <a:pos x="184" y="65"/>
                </a:cxn>
                <a:cxn ang="0">
                  <a:pos x="191" y="60"/>
                </a:cxn>
                <a:cxn ang="0">
                  <a:pos x="196" y="62"/>
                </a:cxn>
                <a:cxn ang="0">
                  <a:pos x="190" y="66"/>
                </a:cxn>
                <a:cxn ang="0">
                  <a:pos x="184" y="71"/>
                </a:cxn>
                <a:cxn ang="0">
                  <a:pos x="188" y="74"/>
                </a:cxn>
                <a:cxn ang="0">
                  <a:pos x="194" y="78"/>
                </a:cxn>
                <a:cxn ang="0">
                  <a:pos x="201" y="75"/>
                </a:cxn>
                <a:cxn ang="0">
                  <a:pos x="205" y="74"/>
                </a:cxn>
                <a:cxn ang="0">
                  <a:pos x="209" y="78"/>
                </a:cxn>
                <a:cxn ang="0">
                  <a:pos x="213" y="81"/>
                </a:cxn>
                <a:cxn ang="0">
                  <a:pos x="222" y="84"/>
                </a:cxn>
                <a:cxn ang="0">
                  <a:pos x="213" y="88"/>
                </a:cxn>
                <a:cxn ang="0">
                  <a:pos x="210" y="90"/>
                </a:cxn>
                <a:cxn ang="0">
                  <a:pos x="205" y="94"/>
                </a:cxn>
                <a:cxn ang="0">
                  <a:pos x="198" y="93"/>
                </a:cxn>
                <a:cxn ang="0">
                  <a:pos x="194" y="94"/>
                </a:cxn>
                <a:cxn ang="0">
                  <a:pos x="187" y="92"/>
                </a:cxn>
                <a:cxn ang="0">
                  <a:pos x="191" y="85"/>
                </a:cxn>
                <a:cxn ang="0">
                  <a:pos x="183" y="84"/>
                </a:cxn>
                <a:cxn ang="0">
                  <a:pos x="175" y="84"/>
                </a:cxn>
                <a:cxn ang="0">
                  <a:pos x="173" y="91"/>
                </a:cxn>
                <a:cxn ang="0">
                  <a:pos x="166" y="94"/>
                </a:cxn>
                <a:cxn ang="0">
                  <a:pos x="168" y="96"/>
                </a:cxn>
                <a:cxn ang="0">
                  <a:pos x="165" y="100"/>
                </a:cxn>
                <a:cxn ang="0">
                  <a:pos x="155" y="105"/>
                </a:cxn>
                <a:cxn ang="0">
                  <a:pos x="149" y="112"/>
                </a:cxn>
                <a:cxn ang="0">
                  <a:pos x="157" y="115"/>
                </a:cxn>
                <a:cxn ang="0">
                  <a:pos x="157" y="125"/>
                </a:cxn>
                <a:cxn ang="0">
                  <a:pos x="157" y="133"/>
                </a:cxn>
                <a:cxn ang="0">
                  <a:pos x="151" y="149"/>
                </a:cxn>
              </a:cxnLst>
              <a:rect l="0" t="0" r="r" b="b"/>
              <a:pathLst>
                <a:path w="222" h="149">
                  <a:moveTo>
                    <a:pt x="151" y="149"/>
                  </a:moveTo>
                  <a:lnTo>
                    <a:pt x="149" y="145"/>
                  </a:lnTo>
                  <a:lnTo>
                    <a:pt x="148" y="144"/>
                  </a:lnTo>
                  <a:lnTo>
                    <a:pt x="141" y="144"/>
                  </a:lnTo>
                  <a:lnTo>
                    <a:pt x="137" y="144"/>
                  </a:lnTo>
                  <a:lnTo>
                    <a:pt x="137" y="143"/>
                  </a:lnTo>
                  <a:lnTo>
                    <a:pt x="137" y="138"/>
                  </a:lnTo>
                  <a:lnTo>
                    <a:pt x="137" y="134"/>
                  </a:lnTo>
                  <a:lnTo>
                    <a:pt x="137" y="132"/>
                  </a:lnTo>
                  <a:lnTo>
                    <a:pt x="138" y="131"/>
                  </a:lnTo>
                  <a:lnTo>
                    <a:pt x="135" y="130"/>
                  </a:lnTo>
                  <a:lnTo>
                    <a:pt x="132" y="128"/>
                  </a:lnTo>
                  <a:lnTo>
                    <a:pt x="129" y="127"/>
                  </a:lnTo>
                  <a:lnTo>
                    <a:pt x="126" y="127"/>
                  </a:lnTo>
                  <a:lnTo>
                    <a:pt x="124" y="125"/>
                  </a:lnTo>
                  <a:lnTo>
                    <a:pt x="117" y="121"/>
                  </a:lnTo>
                  <a:lnTo>
                    <a:pt x="114" y="119"/>
                  </a:lnTo>
                  <a:lnTo>
                    <a:pt x="108" y="115"/>
                  </a:lnTo>
                  <a:lnTo>
                    <a:pt x="107" y="115"/>
                  </a:lnTo>
                  <a:lnTo>
                    <a:pt x="101" y="111"/>
                  </a:lnTo>
                  <a:lnTo>
                    <a:pt x="98" y="108"/>
                  </a:lnTo>
                  <a:lnTo>
                    <a:pt x="92" y="104"/>
                  </a:lnTo>
                  <a:lnTo>
                    <a:pt x="83" y="96"/>
                  </a:lnTo>
                  <a:lnTo>
                    <a:pt x="83" y="94"/>
                  </a:lnTo>
                  <a:lnTo>
                    <a:pt x="83" y="91"/>
                  </a:lnTo>
                  <a:lnTo>
                    <a:pt x="81" y="89"/>
                  </a:lnTo>
                  <a:lnTo>
                    <a:pt x="78" y="85"/>
                  </a:lnTo>
                  <a:lnTo>
                    <a:pt x="78" y="81"/>
                  </a:lnTo>
                  <a:lnTo>
                    <a:pt x="76" y="78"/>
                  </a:lnTo>
                  <a:lnTo>
                    <a:pt x="71" y="76"/>
                  </a:lnTo>
                  <a:lnTo>
                    <a:pt x="70" y="77"/>
                  </a:lnTo>
                  <a:lnTo>
                    <a:pt x="68" y="77"/>
                  </a:lnTo>
                  <a:lnTo>
                    <a:pt x="65" y="77"/>
                  </a:lnTo>
                  <a:lnTo>
                    <a:pt x="62" y="77"/>
                  </a:lnTo>
                  <a:lnTo>
                    <a:pt x="59" y="77"/>
                  </a:lnTo>
                  <a:lnTo>
                    <a:pt x="57" y="76"/>
                  </a:lnTo>
                  <a:lnTo>
                    <a:pt x="53" y="74"/>
                  </a:lnTo>
                  <a:lnTo>
                    <a:pt x="54" y="72"/>
                  </a:lnTo>
                  <a:lnTo>
                    <a:pt x="55" y="71"/>
                  </a:lnTo>
                  <a:lnTo>
                    <a:pt x="54" y="69"/>
                  </a:lnTo>
                  <a:lnTo>
                    <a:pt x="54" y="68"/>
                  </a:lnTo>
                  <a:lnTo>
                    <a:pt x="55" y="66"/>
                  </a:lnTo>
                  <a:lnTo>
                    <a:pt x="52" y="64"/>
                  </a:lnTo>
                  <a:lnTo>
                    <a:pt x="52" y="62"/>
                  </a:lnTo>
                  <a:lnTo>
                    <a:pt x="52" y="60"/>
                  </a:lnTo>
                  <a:lnTo>
                    <a:pt x="51" y="59"/>
                  </a:lnTo>
                  <a:lnTo>
                    <a:pt x="48" y="58"/>
                  </a:lnTo>
                  <a:lnTo>
                    <a:pt x="44" y="57"/>
                  </a:lnTo>
                  <a:lnTo>
                    <a:pt x="42" y="55"/>
                  </a:lnTo>
                  <a:lnTo>
                    <a:pt x="40" y="55"/>
                  </a:lnTo>
                  <a:lnTo>
                    <a:pt x="36" y="52"/>
                  </a:lnTo>
                  <a:lnTo>
                    <a:pt x="34" y="51"/>
                  </a:lnTo>
                  <a:lnTo>
                    <a:pt x="33" y="51"/>
                  </a:lnTo>
                  <a:lnTo>
                    <a:pt x="29" y="53"/>
                  </a:lnTo>
                  <a:lnTo>
                    <a:pt x="31" y="55"/>
                  </a:lnTo>
                  <a:lnTo>
                    <a:pt x="32" y="57"/>
                  </a:lnTo>
                  <a:lnTo>
                    <a:pt x="29" y="55"/>
                  </a:lnTo>
                  <a:lnTo>
                    <a:pt x="27" y="55"/>
                  </a:lnTo>
                  <a:lnTo>
                    <a:pt x="26" y="56"/>
                  </a:lnTo>
                  <a:lnTo>
                    <a:pt x="25" y="59"/>
                  </a:lnTo>
                  <a:lnTo>
                    <a:pt x="23" y="60"/>
                  </a:lnTo>
                  <a:lnTo>
                    <a:pt x="20" y="60"/>
                  </a:lnTo>
                  <a:lnTo>
                    <a:pt x="17" y="62"/>
                  </a:lnTo>
                  <a:lnTo>
                    <a:pt x="14" y="65"/>
                  </a:lnTo>
                  <a:lnTo>
                    <a:pt x="14" y="70"/>
                  </a:lnTo>
                  <a:lnTo>
                    <a:pt x="15" y="73"/>
                  </a:lnTo>
                  <a:lnTo>
                    <a:pt x="14" y="76"/>
                  </a:lnTo>
                  <a:lnTo>
                    <a:pt x="6" y="76"/>
                  </a:lnTo>
                  <a:lnTo>
                    <a:pt x="0" y="75"/>
                  </a:lnTo>
                  <a:lnTo>
                    <a:pt x="1" y="11"/>
                  </a:lnTo>
                  <a:lnTo>
                    <a:pt x="34" y="0"/>
                  </a:lnTo>
                  <a:lnTo>
                    <a:pt x="67" y="24"/>
                  </a:lnTo>
                  <a:lnTo>
                    <a:pt x="78" y="38"/>
                  </a:lnTo>
                  <a:lnTo>
                    <a:pt x="93" y="35"/>
                  </a:lnTo>
                  <a:lnTo>
                    <a:pt x="110" y="36"/>
                  </a:lnTo>
                  <a:lnTo>
                    <a:pt x="116" y="33"/>
                  </a:lnTo>
                  <a:lnTo>
                    <a:pt x="120" y="39"/>
                  </a:lnTo>
                  <a:lnTo>
                    <a:pt x="124" y="41"/>
                  </a:lnTo>
                  <a:lnTo>
                    <a:pt x="128" y="49"/>
                  </a:lnTo>
                  <a:lnTo>
                    <a:pt x="131" y="46"/>
                  </a:lnTo>
                  <a:lnTo>
                    <a:pt x="131" y="54"/>
                  </a:lnTo>
                  <a:lnTo>
                    <a:pt x="130" y="57"/>
                  </a:lnTo>
                  <a:lnTo>
                    <a:pt x="130" y="63"/>
                  </a:lnTo>
                  <a:lnTo>
                    <a:pt x="136" y="63"/>
                  </a:lnTo>
                  <a:lnTo>
                    <a:pt x="137" y="70"/>
                  </a:lnTo>
                  <a:lnTo>
                    <a:pt x="139" y="78"/>
                  </a:lnTo>
                  <a:lnTo>
                    <a:pt x="142" y="79"/>
                  </a:lnTo>
                  <a:lnTo>
                    <a:pt x="146" y="78"/>
                  </a:lnTo>
                  <a:lnTo>
                    <a:pt x="152" y="78"/>
                  </a:lnTo>
                  <a:lnTo>
                    <a:pt x="154" y="78"/>
                  </a:lnTo>
                  <a:lnTo>
                    <a:pt x="157" y="80"/>
                  </a:lnTo>
                  <a:lnTo>
                    <a:pt x="157" y="82"/>
                  </a:lnTo>
                  <a:lnTo>
                    <a:pt x="157" y="84"/>
                  </a:lnTo>
                  <a:lnTo>
                    <a:pt x="159" y="87"/>
                  </a:lnTo>
                  <a:lnTo>
                    <a:pt x="163" y="87"/>
                  </a:lnTo>
                  <a:lnTo>
                    <a:pt x="164" y="86"/>
                  </a:lnTo>
                  <a:lnTo>
                    <a:pt x="163" y="83"/>
                  </a:lnTo>
                  <a:lnTo>
                    <a:pt x="166" y="79"/>
                  </a:lnTo>
                  <a:lnTo>
                    <a:pt x="168" y="78"/>
                  </a:lnTo>
                  <a:lnTo>
                    <a:pt x="170" y="74"/>
                  </a:lnTo>
                  <a:lnTo>
                    <a:pt x="171" y="72"/>
                  </a:lnTo>
                  <a:lnTo>
                    <a:pt x="177" y="70"/>
                  </a:lnTo>
                  <a:lnTo>
                    <a:pt x="181" y="68"/>
                  </a:lnTo>
                  <a:lnTo>
                    <a:pt x="184" y="65"/>
                  </a:lnTo>
                  <a:lnTo>
                    <a:pt x="186" y="62"/>
                  </a:lnTo>
                  <a:lnTo>
                    <a:pt x="188" y="62"/>
                  </a:lnTo>
                  <a:lnTo>
                    <a:pt x="189" y="63"/>
                  </a:lnTo>
                  <a:lnTo>
                    <a:pt x="191" y="60"/>
                  </a:lnTo>
                  <a:lnTo>
                    <a:pt x="193" y="60"/>
                  </a:lnTo>
                  <a:lnTo>
                    <a:pt x="195" y="59"/>
                  </a:lnTo>
                  <a:lnTo>
                    <a:pt x="198" y="60"/>
                  </a:lnTo>
                  <a:lnTo>
                    <a:pt x="196" y="62"/>
                  </a:lnTo>
                  <a:lnTo>
                    <a:pt x="194" y="63"/>
                  </a:lnTo>
                  <a:lnTo>
                    <a:pt x="192" y="63"/>
                  </a:lnTo>
                  <a:lnTo>
                    <a:pt x="192" y="65"/>
                  </a:lnTo>
                  <a:lnTo>
                    <a:pt x="190" y="66"/>
                  </a:lnTo>
                  <a:lnTo>
                    <a:pt x="188" y="67"/>
                  </a:lnTo>
                  <a:lnTo>
                    <a:pt x="187" y="68"/>
                  </a:lnTo>
                  <a:lnTo>
                    <a:pt x="185" y="70"/>
                  </a:lnTo>
                  <a:lnTo>
                    <a:pt x="184" y="71"/>
                  </a:lnTo>
                  <a:lnTo>
                    <a:pt x="183" y="72"/>
                  </a:lnTo>
                  <a:lnTo>
                    <a:pt x="185" y="72"/>
                  </a:lnTo>
                  <a:lnTo>
                    <a:pt x="187" y="73"/>
                  </a:lnTo>
                  <a:lnTo>
                    <a:pt x="188" y="74"/>
                  </a:lnTo>
                  <a:lnTo>
                    <a:pt x="190" y="73"/>
                  </a:lnTo>
                  <a:lnTo>
                    <a:pt x="191" y="74"/>
                  </a:lnTo>
                  <a:lnTo>
                    <a:pt x="192" y="76"/>
                  </a:lnTo>
                  <a:lnTo>
                    <a:pt x="194" y="78"/>
                  </a:lnTo>
                  <a:lnTo>
                    <a:pt x="197" y="78"/>
                  </a:lnTo>
                  <a:lnTo>
                    <a:pt x="200" y="78"/>
                  </a:lnTo>
                  <a:lnTo>
                    <a:pt x="200" y="75"/>
                  </a:lnTo>
                  <a:lnTo>
                    <a:pt x="201" y="75"/>
                  </a:lnTo>
                  <a:lnTo>
                    <a:pt x="202" y="74"/>
                  </a:lnTo>
                  <a:lnTo>
                    <a:pt x="203" y="72"/>
                  </a:lnTo>
                  <a:lnTo>
                    <a:pt x="204" y="73"/>
                  </a:lnTo>
                  <a:lnTo>
                    <a:pt x="205" y="74"/>
                  </a:lnTo>
                  <a:lnTo>
                    <a:pt x="206" y="77"/>
                  </a:lnTo>
                  <a:lnTo>
                    <a:pt x="206" y="78"/>
                  </a:lnTo>
                  <a:lnTo>
                    <a:pt x="208" y="78"/>
                  </a:lnTo>
                  <a:lnTo>
                    <a:pt x="209" y="78"/>
                  </a:lnTo>
                  <a:lnTo>
                    <a:pt x="210" y="80"/>
                  </a:lnTo>
                  <a:lnTo>
                    <a:pt x="210" y="80"/>
                  </a:lnTo>
                  <a:lnTo>
                    <a:pt x="212" y="80"/>
                  </a:lnTo>
                  <a:lnTo>
                    <a:pt x="213" y="81"/>
                  </a:lnTo>
                  <a:lnTo>
                    <a:pt x="215" y="83"/>
                  </a:lnTo>
                  <a:lnTo>
                    <a:pt x="218" y="83"/>
                  </a:lnTo>
                  <a:lnTo>
                    <a:pt x="221" y="84"/>
                  </a:lnTo>
                  <a:lnTo>
                    <a:pt x="222" y="84"/>
                  </a:lnTo>
                  <a:lnTo>
                    <a:pt x="219" y="86"/>
                  </a:lnTo>
                  <a:lnTo>
                    <a:pt x="218" y="87"/>
                  </a:lnTo>
                  <a:lnTo>
                    <a:pt x="216" y="89"/>
                  </a:lnTo>
                  <a:lnTo>
                    <a:pt x="213" y="88"/>
                  </a:lnTo>
                  <a:lnTo>
                    <a:pt x="212" y="88"/>
                  </a:lnTo>
                  <a:lnTo>
                    <a:pt x="212" y="89"/>
                  </a:lnTo>
                  <a:lnTo>
                    <a:pt x="212" y="90"/>
                  </a:lnTo>
                  <a:lnTo>
                    <a:pt x="210" y="90"/>
                  </a:lnTo>
                  <a:lnTo>
                    <a:pt x="210" y="91"/>
                  </a:lnTo>
                  <a:lnTo>
                    <a:pt x="207" y="92"/>
                  </a:lnTo>
                  <a:lnTo>
                    <a:pt x="206" y="94"/>
                  </a:lnTo>
                  <a:lnTo>
                    <a:pt x="205" y="94"/>
                  </a:lnTo>
                  <a:lnTo>
                    <a:pt x="203" y="96"/>
                  </a:lnTo>
                  <a:lnTo>
                    <a:pt x="202" y="95"/>
                  </a:lnTo>
                  <a:lnTo>
                    <a:pt x="200" y="94"/>
                  </a:lnTo>
                  <a:lnTo>
                    <a:pt x="198" y="93"/>
                  </a:lnTo>
                  <a:lnTo>
                    <a:pt x="197" y="93"/>
                  </a:lnTo>
                  <a:lnTo>
                    <a:pt x="196" y="94"/>
                  </a:lnTo>
                  <a:lnTo>
                    <a:pt x="194" y="93"/>
                  </a:lnTo>
                  <a:lnTo>
                    <a:pt x="194" y="94"/>
                  </a:lnTo>
                  <a:lnTo>
                    <a:pt x="192" y="94"/>
                  </a:lnTo>
                  <a:lnTo>
                    <a:pt x="189" y="94"/>
                  </a:lnTo>
                  <a:lnTo>
                    <a:pt x="188" y="92"/>
                  </a:lnTo>
                  <a:lnTo>
                    <a:pt x="187" y="92"/>
                  </a:lnTo>
                  <a:lnTo>
                    <a:pt x="186" y="90"/>
                  </a:lnTo>
                  <a:lnTo>
                    <a:pt x="188" y="89"/>
                  </a:lnTo>
                  <a:lnTo>
                    <a:pt x="190" y="86"/>
                  </a:lnTo>
                  <a:lnTo>
                    <a:pt x="191" y="85"/>
                  </a:lnTo>
                  <a:lnTo>
                    <a:pt x="189" y="83"/>
                  </a:lnTo>
                  <a:lnTo>
                    <a:pt x="187" y="80"/>
                  </a:lnTo>
                  <a:lnTo>
                    <a:pt x="186" y="82"/>
                  </a:lnTo>
                  <a:lnTo>
                    <a:pt x="183" y="84"/>
                  </a:lnTo>
                  <a:lnTo>
                    <a:pt x="179" y="86"/>
                  </a:lnTo>
                  <a:lnTo>
                    <a:pt x="178" y="87"/>
                  </a:lnTo>
                  <a:lnTo>
                    <a:pt x="176" y="86"/>
                  </a:lnTo>
                  <a:lnTo>
                    <a:pt x="175" y="84"/>
                  </a:lnTo>
                  <a:lnTo>
                    <a:pt x="173" y="84"/>
                  </a:lnTo>
                  <a:lnTo>
                    <a:pt x="173" y="86"/>
                  </a:lnTo>
                  <a:lnTo>
                    <a:pt x="171" y="88"/>
                  </a:lnTo>
                  <a:lnTo>
                    <a:pt x="173" y="91"/>
                  </a:lnTo>
                  <a:lnTo>
                    <a:pt x="172" y="93"/>
                  </a:lnTo>
                  <a:lnTo>
                    <a:pt x="172" y="94"/>
                  </a:lnTo>
                  <a:lnTo>
                    <a:pt x="169" y="93"/>
                  </a:lnTo>
                  <a:lnTo>
                    <a:pt x="166" y="94"/>
                  </a:lnTo>
                  <a:lnTo>
                    <a:pt x="163" y="95"/>
                  </a:lnTo>
                  <a:lnTo>
                    <a:pt x="165" y="96"/>
                  </a:lnTo>
                  <a:lnTo>
                    <a:pt x="168" y="96"/>
                  </a:lnTo>
                  <a:lnTo>
                    <a:pt x="168" y="96"/>
                  </a:lnTo>
                  <a:lnTo>
                    <a:pt x="167" y="97"/>
                  </a:lnTo>
                  <a:lnTo>
                    <a:pt x="166" y="98"/>
                  </a:lnTo>
                  <a:lnTo>
                    <a:pt x="165" y="100"/>
                  </a:lnTo>
                  <a:lnTo>
                    <a:pt x="165" y="100"/>
                  </a:lnTo>
                  <a:lnTo>
                    <a:pt x="163" y="101"/>
                  </a:lnTo>
                  <a:lnTo>
                    <a:pt x="163" y="104"/>
                  </a:lnTo>
                  <a:lnTo>
                    <a:pt x="161" y="106"/>
                  </a:lnTo>
                  <a:lnTo>
                    <a:pt x="155" y="105"/>
                  </a:lnTo>
                  <a:lnTo>
                    <a:pt x="151" y="104"/>
                  </a:lnTo>
                  <a:lnTo>
                    <a:pt x="149" y="106"/>
                  </a:lnTo>
                  <a:lnTo>
                    <a:pt x="148" y="110"/>
                  </a:lnTo>
                  <a:lnTo>
                    <a:pt x="149" y="112"/>
                  </a:lnTo>
                  <a:lnTo>
                    <a:pt x="151" y="113"/>
                  </a:lnTo>
                  <a:lnTo>
                    <a:pt x="152" y="114"/>
                  </a:lnTo>
                  <a:lnTo>
                    <a:pt x="155" y="115"/>
                  </a:lnTo>
                  <a:lnTo>
                    <a:pt x="157" y="115"/>
                  </a:lnTo>
                  <a:lnTo>
                    <a:pt x="158" y="116"/>
                  </a:lnTo>
                  <a:lnTo>
                    <a:pt x="157" y="118"/>
                  </a:lnTo>
                  <a:lnTo>
                    <a:pt x="156" y="122"/>
                  </a:lnTo>
                  <a:lnTo>
                    <a:pt x="157" y="125"/>
                  </a:lnTo>
                  <a:lnTo>
                    <a:pt x="160" y="127"/>
                  </a:lnTo>
                  <a:lnTo>
                    <a:pt x="161" y="129"/>
                  </a:lnTo>
                  <a:lnTo>
                    <a:pt x="160" y="131"/>
                  </a:lnTo>
                  <a:lnTo>
                    <a:pt x="157" y="133"/>
                  </a:lnTo>
                  <a:lnTo>
                    <a:pt x="155" y="137"/>
                  </a:lnTo>
                  <a:lnTo>
                    <a:pt x="153" y="140"/>
                  </a:lnTo>
                  <a:lnTo>
                    <a:pt x="153" y="142"/>
                  </a:lnTo>
                  <a:lnTo>
                    <a:pt x="151" y="14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6" name="Freeform 118"/>
            <p:cNvSpPr>
              <a:spLocks/>
            </p:cNvSpPr>
            <p:nvPr/>
          </p:nvSpPr>
          <p:spPr bwMode="auto">
            <a:xfrm>
              <a:off x="5673100" y="5210179"/>
              <a:ext cx="365125" cy="284163"/>
            </a:xfrm>
            <a:custGeom>
              <a:avLst/>
              <a:gdLst/>
              <a:ahLst/>
              <a:cxnLst>
                <a:cxn ang="0">
                  <a:pos x="126" y="56"/>
                </a:cxn>
                <a:cxn ang="0">
                  <a:pos x="128" y="63"/>
                </a:cxn>
                <a:cxn ang="0">
                  <a:pos x="136" y="73"/>
                </a:cxn>
                <a:cxn ang="0">
                  <a:pos x="143" y="78"/>
                </a:cxn>
                <a:cxn ang="0">
                  <a:pos x="171" y="87"/>
                </a:cxn>
                <a:cxn ang="0">
                  <a:pos x="191" y="90"/>
                </a:cxn>
                <a:cxn ang="0">
                  <a:pos x="168" y="116"/>
                </a:cxn>
                <a:cxn ang="0">
                  <a:pos x="154" y="131"/>
                </a:cxn>
                <a:cxn ang="0">
                  <a:pos x="140" y="130"/>
                </a:cxn>
                <a:cxn ang="0">
                  <a:pos x="133" y="132"/>
                </a:cxn>
                <a:cxn ang="0">
                  <a:pos x="128" y="136"/>
                </a:cxn>
                <a:cxn ang="0">
                  <a:pos x="124" y="140"/>
                </a:cxn>
                <a:cxn ang="0">
                  <a:pos x="115" y="140"/>
                </a:cxn>
                <a:cxn ang="0">
                  <a:pos x="106" y="143"/>
                </a:cxn>
                <a:cxn ang="0">
                  <a:pos x="101" y="140"/>
                </a:cxn>
                <a:cxn ang="0">
                  <a:pos x="94" y="141"/>
                </a:cxn>
                <a:cxn ang="0">
                  <a:pos x="89" y="144"/>
                </a:cxn>
                <a:cxn ang="0">
                  <a:pos x="84" y="150"/>
                </a:cxn>
                <a:cxn ang="0">
                  <a:pos x="75" y="148"/>
                </a:cxn>
                <a:cxn ang="0">
                  <a:pos x="65" y="147"/>
                </a:cxn>
                <a:cxn ang="0">
                  <a:pos x="48" y="136"/>
                </a:cxn>
                <a:cxn ang="0">
                  <a:pos x="38" y="134"/>
                </a:cxn>
                <a:cxn ang="0">
                  <a:pos x="36" y="133"/>
                </a:cxn>
                <a:cxn ang="0">
                  <a:pos x="35" y="126"/>
                </a:cxn>
                <a:cxn ang="0">
                  <a:pos x="31" y="124"/>
                </a:cxn>
                <a:cxn ang="0">
                  <a:pos x="27" y="120"/>
                </a:cxn>
                <a:cxn ang="0">
                  <a:pos x="20" y="107"/>
                </a:cxn>
                <a:cxn ang="0">
                  <a:pos x="9" y="95"/>
                </a:cxn>
                <a:cxn ang="0">
                  <a:pos x="3" y="94"/>
                </a:cxn>
                <a:cxn ang="0">
                  <a:pos x="0" y="92"/>
                </a:cxn>
                <a:cxn ang="0">
                  <a:pos x="1" y="85"/>
                </a:cxn>
                <a:cxn ang="0">
                  <a:pos x="9" y="85"/>
                </a:cxn>
                <a:cxn ang="0">
                  <a:pos x="13" y="84"/>
                </a:cxn>
                <a:cxn ang="0">
                  <a:pos x="14" y="74"/>
                </a:cxn>
                <a:cxn ang="0">
                  <a:pos x="16" y="61"/>
                </a:cxn>
                <a:cxn ang="0">
                  <a:pos x="18" y="54"/>
                </a:cxn>
                <a:cxn ang="0">
                  <a:pos x="22" y="54"/>
                </a:cxn>
                <a:cxn ang="0">
                  <a:pos x="25" y="53"/>
                </a:cxn>
                <a:cxn ang="0">
                  <a:pos x="27" y="39"/>
                </a:cxn>
                <a:cxn ang="0">
                  <a:pos x="32" y="31"/>
                </a:cxn>
                <a:cxn ang="0">
                  <a:pos x="40" y="27"/>
                </a:cxn>
                <a:cxn ang="0">
                  <a:pos x="44" y="13"/>
                </a:cxn>
                <a:cxn ang="0">
                  <a:pos x="44" y="7"/>
                </a:cxn>
                <a:cxn ang="0">
                  <a:pos x="49" y="7"/>
                </a:cxn>
                <a:cxn ang="0">
                  <a:pos x="53" y="5"/>
                </a:cxn>
                <a:cxn ang="0">
                  <a:pos x="60" y="0"/>
                </a:cxn>
                <a:cxn ang="0">
                  <a:pos x="64" y="2"/>
                </a:cxn>
                <a:cxn ang="0">
                  <a:pos x="72" y="5"/>
                </a:cxn>
                <a:cxn ang="0">
                  <a:pos x="75" y="2"/>
                </a:cxn>
                <a:cxn ang="0">
                  <a:pos x="80" y="4"/>
                </a:cxn>
                <a:cxn ang="0">
                  <a:pos x="83" y="5"/>
                </a:cxn>
                <a:cxn ang="0">
                  <a:pos x="86" y="5"/>
                </a:cxn>
                <a:cxn ang="0">
                  <a:pos x="94" y="8"/>
                </a:cxn>
                <a:cxn ang="0">
                  <a:pos x="101" y="13"/>
                </a:cxn>
                <a:cxn ang="0">
                  <a:pos x="110" y="21"/>
                </a:cxn>
                <a:cxn ang="0">
                  <a:pos x="116" y="27"/>
                </a:cxn>
                <a:cxn ang="0">
                  <a:pos x="120" y="32"/>
                </a:cxn>
                <a:cxn ang="0">
                  <a:pos x="114" y="41"/>
                </a:cxn>
                <a:cxn ang="0">
                  <a:pos x="113" y="45"/>
                </a:cxn>
                <a:cxn ang="0">
                  <a:pos x="117" y="51"/>
                </a:cxn>
                <a:cxn ang="0">
                  <a:pos x="125" y="50"/>
                </a:cxn>
              </a:cxnLst>
              <a:rect l="0" t="0" r="r" b="b"/>
              <a:pathLst>
                <a:path w="192" h="150">
                  <a:moveTo>
                    <a:pt x="128" y="51"/>
                  </a:moveTo>
                  <a:lnTo>
                    <a:pt x="126" y="56"/>
                  </a:lnTo>
                  <a:lnTo>
                    <a:pt x="126" y="59"/>
                  </a:lnTo>
                  <a:lnTo>
                    <a:pt x="128" y="63"/>
                  </a:lnTo>
                  <a:lnTo>
                    <a:pt x="132" y="68"/>
                  </a:lnTo>
                  <a:lnTo>
                    <a:pt x="136" y="73"/>
                  </a:lnTo>
                  <a:lnTo>
                    <a:pt x="140" y="76"/>
                  </a:lnTo>
                  <a:lnTo>
                    <a:pt x="143" y="78"/>
                  </a:lnTo>
                  <a:lnTo>
                    <a:pt x="146" y="79"/>
                  </a:lnTo>
                  <a:lnTo>
                    <a:pt x="171" y="87"/>
                  </a:lnTo>
                  <a:lnTo>
                    <a:pt x="180" y="90"/>
                  </a:lnTo>
                  <a:lnTo>
                    <a:pt x="191" y="90"/>
                  </a:lnTo>
                  <a:lnTo>
                    <a:pt x="192" y="91"/>
                  </a:lnTo>
                  <a:lnTo>
                    <a:pt x="168" y="116"/>
                  </a:lnTo>
                  <a:lnTo>
                    <a:pt x="159" y="125"/>
                  </a:lnTo>
                  <a:lnTo>
                    <a:pt x="154" y="131"/>
                  </a:lnTo>
                  <a:lnTo>
                    <a:pt x="150" y="131"/>
                  </a:lnTo>
                  <a:lnTo>
                    <a:pt x="140" y="130"/>
                  </a:lnTo>
                  <a:lnTo>
                    <a:pt x="136" y="131"/>
                  </a:lnTo>
                  <a:lnTo>
                    <a:pt x="133" y="132"/>
                  </a:lnTo>
                  <a:lnTo>
                    <a:pt x="131" y="134"/>
                  </a:lnTo>
                  <a:lnTo>
                    <a:pt x="128" y="136"/>
                  </a:lnTo>
                  <a:lnTo>
                    <a:pt x="126" y="139"/>
                  </a:lnTo>
                  <a:lnTo>
                    <a:pt x="124" y="140"/>
                  </a:lnTo>
                  <a:lnTo>
                    <a:pt x="117" y="140"/>
                  </a:lnTo>
                  <a:lnTo>
                    <a:pt x="115" y="140"/>
                  </a:lnTo>
                  <a:lnTo>
                    <a:pt x="113" y="143"/>
                  </a:lnTo>
                  <a:lnTo>
                    <a:pt x="106" y="143"/>
                  </a:lnTo>
                  <a:lnTo>
                    <a:pt x="104" y="142"/>
                  </a:lnTo>
                  <a:lnTo>
                    <a:pt x="101" y="140"/>
                  </a:lnTo>
                  <a:lnTo>
                    <a:pt x="99" y="139"/>
                  </a:lnTo>
                  <a:lnTo>
                    <a:pt x="94" y="141"/>
                  </a:lnTo>
                  <a:lnTo>
                    <a:pt x="90" y="143"/>
                  </a:lnTo>
                  <a:lnTo>
                    <a:pt x="89" y="144"/>
                  </a:lnTo>
                  <a:lnTo>
                    <a:pt x="85" y="149"/>
                  </a:lnTo>
                  <a:lnTo>
                    <a:pt x="84" y="150"/>
                  </a:lnTo>
                  <a:lnTo>
                    <a:pt x="79" y="149"/>
                  </a:lnTo>
                  <a:lnTo>
                    <a:pt x="75" y="148"/>
                  </a:lnTo>
                  <a:lnTo>
                    <a:pt x="67" y="147"/>
                  </a:lnTo>
                  <a:lnTo>
                    <a:pt x="65" y="147"/>
                  </a:lnTo>
                  <a:lnTo>
                    <a:pt x="51" y="138"/>
                  </a:lnTo>
                  <a:lnTo>
                    <a:pt x="48" y="136"/>
                  </a:lnTo>
                  <a:lnTo>
                    <a:pt x="44" y="135"/>
                  </a:lnTo>
                  <a:lnTo>
                    <a:pt x="38" y="134"/>
                  </a:lnTo>
                  <a:lnTo>
                    <a:pt x="36" y="134"/>
                  </a:lnTo>
                  <a:lnTo>
                    <a:pt x="36" y="133"/>
                  </a:lnTo>
                  <a:lnTo>
                    <a:pt x="36" y="132"/>
                  </a:lnTo>
                  <a:lnTo>
                    <a:pt x="35" y="126"/>
                  </a:lnTo>
                  <a:lnTo>
                    <a:pt x="34" y="125"/>
                  </a:lnTo>
                  <a:lnTo>
                    <a:pt x="31" y="124"/>
                  </a:lnTo>
                  <a:lnTo>
                    <a:pt x="29" y="122"/>
                  </a:lnTo>
                  <a:lnTo>
                    <a:pt x="27" y="120"/>
                  </a:lnTo>
                  <a:lnTo>
                    <a:pt x="25" y="116"/>
                  </a:lnTo>
                  <a:lnTo>
                    <a:pt x="20" y="107"/>
                  </a:lnTo>
                  <a:lnTo>
                    <a:pt x="14" y="101"/>
                  </a:lnTo>
                  <a:lnTo>
                    <a:pt x="9" y="95"/>
                  </a:lnTo>
                  <a:lnTo>
                    <a:pt x="8" y="95"/>
                  </a:lnTo>
                  <a:lnTo>
                    <a:pt x="3" y="94"/>
                  </a:lnTo>
                  <a:lnTo>
                    <a:pt x="0" y="93"/>
                  </a:lnTo>
                  <a:lnTo>
                    <a:pt x="0" y="92"/>
                  </a:lnTo>
                  <a:lnTo>
                    <a:pt x="0" y="90"/>
                  </a:lnTo>
                  <a:lnTo>
                    <a:pt x="1" y="85"/>
                  </a:lnTo>
                  <a:lnTo>
                    <a:pt x="3" y="85"/>
                  </a:lnTo>
                  <a:lnTo>
                    <a:pt x="9" y="85"/>
                  </a:lnTo>
                  <a:lnTo>
                    <a:pt x="10" y="86"/>
                  </a:lnTo>
                  <a:lnTo>
                    <a:pt x="13" y="84"/>
                  </a:lnTo>
                  <a:lnTo>
                    <a:pt x="14" y="77"/>
                  </a:lnTo>
                  <a:lnTo>
                    <a:pt x="14" y="74"/>
                  </a:lnTo>
                  <a:lnTo>
                    <a:pt x="15" y="66"/>
                  </a:lnTo>
                  <a:lnTo>
                    <a:pt x="16" y="61"/>
                  </a:lnTo>
                  <a:lnTo>
                    <a:pt x="17" y="54"/>
                  </a:lnTo>
                  <a:lnTo>
                    <a:pt x="18" y="54"/>
                  </a:lnTo>
                  <a:lnTo>
                    <a:pt x="20" y="53"/>
                  </a:lnTo>
                  <a:lnTo>
                    <a:pt x="22" y="54"/>
                  </a:lnTo>
                  <a:lnTo>
                    <a:pt x="24" y="53"/>
                  </a:lnTo>
                  <a:lnTo>
                    <a:pt x="25" y="53"/>
                  </a:lnTo>
                  <a:lnTo>
                    <a:pt x="26" y="46"/>
                  </a:lnTo>
                  <a:lnTo>
                    <a:pt x="27" y="39"/>
                  </a:lnTo>
                  <a:lnTo>
                    <a:pt x="27" y="38"/>
                  </a:lnTo>
                  <a:lnTo>
                    <a:pt x="32" y="31"/>
                  </a:lnTo>
                  <a:lnTo>
                    <a:pt x="34" y="29"/>
                  </a:lnTo>
                  <a:lnTo>
                    <a:pt x="40" y="27"/>
                  </a:lnTo>
                  <a:lnTo>
                    <a:pt x="41" y="20"/>
                  </a:lnTo>
                  <a:lnTo>
                    <a:pt x="44" y="13"/>
                  </a:lnTo>
                  <a:lnTo>
                    <a:pt x="44" y="7"/>
                  </a:lnTo>
                  <a:lnTo>
                    <a:pt x="44" y="7"/>
                  </a:lnTo>
                  <a:lnTo>
                    <a:pt x="47" y="6"/>
                  </a:lnTo>
                  <a:lnTo>
                    <a:pt x="49" y="7"/>
                  </a:lnTo>
                  <a:lnTo>
                    <a:pt x="50" y="5"/>
                  </a:lnTo>
                  <a:lnTo>
                    <a:pt x="53" y="5"/>
                  </a:lnTo>
                  <a:lnTo>
                    <a:pt x="56" y="10"/>
                  </a:lnTo>
                  <a:lnTo>
                    <a:pt x="60" y="0"/>
                  </a:lnTo>
                  <a:lnTo>
                    <a:pt x="63" y="2"/>
                  </a:lnTo>
                  <a:lnTo>
                    <a:pt x="64" y="2"/>
                  </a:lnTo>
                  <a:lnTo>
                    <a:pt x="67" y="5"/>
                  </a:lnTo>
                  <a:lnTo>
                    <a:pt x="72" y="5"/>
                  </a:lnTo>
                  <a:lnTo>
                    <a:pt x="74" y="3"/>
                  </a:lnTo>
                  <a:lnTo>
                    <a:pt x="75" y="2"/>
                  </a:lnTo>
                  <a:lnTo>
                    <a:pt x="77" y="5"/>
                  </a:lnTo>
                  <a:lnTo>
                    <a:pt x="80" y="4"/>
                  </a:lnTo>
                  <a:lnTo>
                    <a:pt x="82" y="3"/>
                  </a:lnTo>
                  <a:lnTo>
                    <a:pt x="83" y="5"/>
                  </a:lnTo>
                  <a:lnTo>
                    <a:pt x="85" y="4"/>
                  </a:lnTo>
                  <a:lnTo>
                    <a:pt x="86" y="5"/>
                  </a:lnTo>
                  <a:lnTo>
                    <a:pt x="89" y="5"/>
                  </a:lnTo>
                  <a:lnTo>
                    <a:pt x="94" y="8"/>
                  </a:lnTo>
                  <a:lnTo>
                    <a:pt x="98" y="9"/>
                  </a:lnTo>
                  <a:lnTo>
                    <a:pt x="101" y="13"/>
                  </a:lnTo>
                  <a:lnTo>
                    <a:pt x="103" y="16"/>
                  </a:lnTo>
                  <a:lnTo>
                    <a:pt x="110" y="21"/>
                  </a:lnTo>
                  <a:lnTo>
                    <a:pt x="113" y="26"/>
                  </a:lnTo>
                  <a:lnTo>
                    <a:pt x="116" y="27"/>
                  </a:lnTo>
                  <a:lnTo>
                    <a:pt x="118" y="31"/>
                  </a:lnTo>
                  <a:lnTo>
                    <a:pt x="120" y="32"/>
                  </a:lnTo>
                  <a:lnTo>
                    <a:pt x="116" y="38"/>
                  </a:lnTo>
                  <a:lnTo>
                    <a:pt x="114" y="41"/>
                  </a:lnTo>
                  <a:lnTo>
                    <a:pt x="113" y="43"/>
                  </a:lnTo>
                  <a:lnTo>
                    <a:pt x="113" y="45"/>
                  </a:lnTo>
                  <a:lnTo>
                    <a:pt x="114" y="52"/>
                  </a:lnTo>
                  <a:lnTo>
                    <a:pt x="117" y="51"/>
                  </a:lnTo>
                  <a:lnTo>
                    <a:pt x="122" y="50"/>
                  </a:lnTo>
                  <a:lnTo>
                    <a:pt x="125" y="50"/>
                  </a:lnTo>
                  <a:lnTo>
                    <a:pt x="128" y="5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7" name="Freeform 119"/>
            <p:cNvSpPr>
              <a:spLocks/>
            </p:cNvSpPr>
            <p:nvPr/>
          </p:nvSpPr>
          <p:spPr bwMode="auto">
            <a:xfrm>
              <a:off x="5587372" y="5478466"/>
              <a:ext cx="134938" cy="136525"/>
            </a:xfrm>
            <a:custGeom>
              <a:avLst/>
              <a:gdLst/>
              <a:ahLst/>
              <a:cxnLst>
                <a:cxn ang="0">
                  <a:pos x="0" y="70"/>
                </a:cxn>
                <a:cxn ang="0">
                  <a:pos x="1" y="69"/>
                </a:cxn>
                <a:cxn ang="0">
                  <a:pos x="1" y="67"/>
                </a:cxn>
                <a:cxn ang="0">
                  <a:pos x="1" y="63"/>
                </a:cxn>
                <a:cxn ang="0">
                  <a:pos x="1" y="59"/>
                </a:cxn>
                <a:cxn ang="0">
                  <a:pos x="1" y="55"/>
                </a:cxn>
                <a:cxn ang="0">
                  <a:pos x="2" y="52"/>
                </a:cxn>
                <a:cxn ang="0">
                  <a:pos x="3" y="46"/>
                </a:cxn>
                <a:cxn ang="0">
                  <a:pos x="5" y="42"/>
                </a:cxn>
                <a:cxn ang="0">
                  <a:pos x="7" y="41"/>
                </a:cxn>
                <a:cxn ang="0">
                  <a:pos x="14" y="35"/>
                </a:cxn>
                <a:cxn ang="0">
                  <a:pos x="21" y="29"/>
                </a:cxn>
                <a:cxn ang="0">
                  <a:pos x="22" y="26"/>
                </a:cxn>
                <a:cxn ang="0">
                  <a:pos x="21" y="24"/>
                </a:cxn>
                <a:cxn ang="0">
                  <a:pos x="20" y="23"/>
                </a:cxn>
                <a:cxn ang="0">
                  <a:pos x="17" y="23"/>
                </a:cxn>
                <a:cxn ang="0">
                  <a:pos x="16" y="23"/>
                </a:cxn>
                <a:cxn ang="0">
                  <a:pos x="15" y="21"/>
                </a:cxn>
                <a:cxn ang="0">
                  <a:pos x="17" y="10"/>
                </a:cxn>
                <a:cxn ang="0">
                  <a:pos x="17" y="8"/>
                </a:cxn>
                <a:cxn ang="0">
                  <a:pos x="16" y="7"/>
                </a:cxn>
                <a:cxn ang="0">
                  <a:pos x="15" y="6"/>
                </a:cxn>
                <a:cxn ang="0">
                  <a:pos x="18" y="5"/>
                </a:cxn>
                <a:cxn ang="0">
                  <a:pos x="21" y="5"/>
                </a:cxn>
                <a:cxn ang="0">
                  <a:pos x="24" y="5"/>
                </a:cxn>
                <a:cxn ang="0">
                  <a:pos x="29" y="6"/>
                </a:cxn>
                <a:cxn ang="0">
                  <a:pos x="35" y="6"/>
                </a:cxn>
                <a:cxn ang="0">
                  <a:pos x="40" y="4"/>
                </a:cxn>
                <a:cxn ang="0">
                  <a:pos x="45" y="3"/>
                </a:cxn>
                <a:cxn ang="0">
                  <a:pos x="47" y="4"/>
                </a:cxn>
                <a:cxn ang="0">
                  <a:pos x="48" y="5"/>
                </a:cxn>
                <a:cxn ang="0">
                  <a:pos x="50" y="5"/>
                </a:cxn>
                <a:cxn ang="0">
                  <a:pos x="54" y="3"/>
                </a:cxn>
                <a:cxn ang="0">
                  <a:pos x="57" y="0"/>
                </a:cxn>
                <a:cxn ang="0">
                  <a:pos x="59" y="3"/>
                </a:cxn>
                <a:cxn ang="0">
                  <a:pos x="62" y="5"/>
                </a:cxn>
                <a:cxn ang="0">
                  <a:pos x="63" y="7"/>
                </a:cxn>
                <a:cxn ang="0">
                  <a:pos x="63" y="12"/>
                </a:cxn>
                <a:cxn ang="0">
                  <a:pos x="64" y="14"/>
                </a:cxn>
                <a:cxn ang="0">
                  <a:pos x="68" y="21"/>
                </a:cxn>
                <a:cxn ang="0">
                  <a:pos x="69" y="23"/>
                </a:cxn>
                <a:cxn ang="0">
                  <a:pos x="71" y="26"/>
                </a:cxn>
                <a:cxn ang="0">
                  <a:pos x="71" y="30"/>
                </a:cxn>
                <a:cxn ang="0">
                  <a:pos x="70" y="33"/>
                </a:cxn>
                <a:cxn ang="0">
                  <a:pos x="68" y="37"/>
                </a:cxn>
                <a:cxn ang="0">
                  <a:pos x="65" y="41"/>
                </a:cxn>
                <a:cxn ang="0">
                  <a:pos x="59" y="46"/>
                </a:cxn>
                <a:cxn ang="0">
                  <a:pos x="55" y="51"/>
                </a:cxn>
                <a:cxn ang="0">
                  <a:pos x="55" y="52"/>
                </a:cxn>
                <a:cxn ang="0">
                  <a:pos x="48" y="66"/>
                </a:cxn>
                <a:cxn ang="0">
                  <a:pos x="21" y="66"/>
                </a:cxn>
                <a:cxn ang="0">
                  <a:pos x="14" y="67"/>
                </a:cxn>
                <a:cxn ang="0">
                  <a:pos x="12" y="67"/>
                </a:cxn>
                <a:cxn ang="0">
                  <a:pos x="8" y="69"/>
                </a:cxn>
                <a:cxn ang="0">
                  <a:pos x="6" y="72"/>
                </a:cxn>
                <a:cxn ang="0">
                  <a:pos x="3" y="72"/>
                </a:cxn>
                <a:cxn ang="0">
                  <a:pos x="0" y="71"/>
                </a:cxn>
                <a:cxn ang="0">
                  <a:pos x="0" y="70"/>
                </a:cxn>
              </a:cxnLst>
              <a:rect l="0" t="0" r="r" b="b"/>
              <a:pathLst>
                <a:path w="71" h="72">
                  <a:moveTo>
                    <a:pt x="0" y="70"/>
                  </a:moveTo>
                  <a:lnTo>
                    <a:pt x="1" y="69"/>
                  </a:lnTo>
                  <a:lnTo>
                    <a:pt x="1" y="67"/>
                  </a:lnTo>
                  <a:lnTo>
                    <a:pt x="1" y="63"/>
                  </a:lnTo>
                  <a:lnTo>
                    <a:pt x="1" y="59"/>
                  </a:lnTo>
                  <a:lnTo>
                    <a:pt x="1" y="55"/>
                  </a:lnTo>
                  <a:lnTo>
                    <a:pt x="2" y="52"/>
                  </a:lnTo>
                  <a:lnTo>
                    <a:pt x="3" y="46"/>
                  </a:lnTo>
                  <a:lnTo>
                    <a:pt x="5" y="42"/>
                  </a:lnTo>
                  <a:lnTo>
                    <a:pt x="7" y="41"/>
                  </a:lnTo>
                  <a:lnTo>
                    <a:pt x="14" y="35"/>
                  </a:lnTo>
                  <a:lnTo>
                    <a:pt x="21" y="29"/>
                  </a:lnTo>
                  <a:lnTo>
                    <a:pt x="22" y="26"/>
                  </a:lnTo>
                  <a:lnTo>
                    <a:pt x="21" y="24"/>
                  </a:lnTo>
                  <a:lnTo>
                    <a:pt x="20" y="23"/>
                  </a:lnTo>
                  <a:lnTo>
                    <a:pt x="17" y="23"/>
                  </a:lnTo>
                  <a:lnTo>
                    <a:pt x="16" y="23"/>
                  </a:lnTo>
                  <a:lnTo>
                    <a:pt x="15" y="21"/>
                  </a:lnTo>
                  <a:lnTo>
                    <a:pt x="17" y="10"/>
                  </a:lnTo>
                  <a:lnTo>
                    <a:pt x="17" y="8"/>
                  </a:lnTo>
                  <a:lnTo>
                    <a:pt x="16" y="7"/>
                  </a:lnTo>
                  <a:lnTo>
                    <a:pt x="15" y="6"/>
                  </a:lnTo>
                  <a:lnTo>
                    <a:pt x="18" y="5"/>
                  </a:lnTo>
                  <a:lnTo>
                    <a:pt x="21" y="5"/>
                  </a:lnTo>
                  <a:lnTo>
                    <a:pt x="24" y="5"/>
                  </a:lnTo>
                  <a:lnTo>
                    <a:pt x="29" y="6"/>
                  </a:lnTo>
                  <a:lnTo>
                    <a:pt x="35" y="6"/>
                  </a:lnTo>
                  <a:lnTo>
                    <a:pt x="40" y="4"/>
                  </a:lnTo>
                  <a:lnTo>
                    <a:pt x="45" y="3"/>
                  </a:lnTo>
                  <a:lnTo>
                    <a:pt x="47" y="4"/>
                  </a:lnTo>
                  <a:lnTo>
                    <a:pt x="48" y="5"/>
                  </a:lnTo>
                  <a:lnTo>
                    <a:pt x="50" y="5"/>
                  </a:lnTo>
                  <a:lnTo>
                    <a:pt x="54" y="3"/>
                  </a:lnTo>
                  <a:lnTo>
                    <a:pt x="57" y="0"/>
                  </a:lnTo>
                  <a:lnTo>
                    <a:pt x="59" y="3"/>
                  </a:lnTo>
                  <a:lnTo>
                    <a:pt x="62" y="5"/>
                  </a:lnTo>
                  <a:lnTo>
                    <a:pt x="63" y="7"/>
                  </a:lnTo>
                  <a:lnTo>
                    <a:pt x="63" y="12"/>
                  </a:lnTo>
                  <a:lnTo>
                    <a:pt x="64" y="14"/>
                  </a:lnTo>
                  <a:lnTo>
                    <a:pt x="68" y="21"/>
                  </a:lnTo>
                  <a:lnTo>
                    <a:pt x="69" y="23"/>
                  </a:lnTo>
                  <a:lnTo>
                    <a:pt x="71" y="26"/>
                  </a:lnTo>
                  <a:lnTo>
                    <a:pt x="71" y="30"/>
                  </a:lnTo>
                  <a:lnTo>
                    <a:pt x="70" y="33"/>
                  </a:lnTo>
                  <a:lnTo>
                    <a:pt x="68" y="37"/>
                  </a:lnTo>
                  <a:lnTo>
                    <a:pt x="65" y="41"/>
                  </a:lnTo>
                  <a:lnTo>
                    <a:pt x="59" y="46"/>
                  </a:lnTo>
                  <a:lnTo>
                    <a:pt x="55" y="51"/>
                  </a:lnTo>
                  <a:lnTo>
                    <a:pt x="55" y="52"/>
                  </a:lnTo>
                  <a:lnTo>
                    <a:pt x="48" y="66"/>
                  </a:lnTo>
                  <a:lnTo>
                    <a:pt x="21" y="66"/>
                  </a:lnTo>
                  <a:lnTo>
                    <a:pt x="14" y="67"/>
                  </a:lnTo>
                  <a:lnTo>
                    <a:pt x="12" y="67"/>
                  </a:lnTo>
                  <a:lnTo>
                    <a:pt x="8" y="69"/>
                  </a:lnTo>
                  <a:lnTo>
                    <a:pt x="6" y="72"/>
                  </a:lnTo>
                  <a:lnTo>
                    <a:pt x="3" y="72"/>
                  </a:lnTo>
                  <a:lnTo>
                    <a:pt x="0" y="71"/>
                  </a:lnTo>
                  <a:lnTo>
                    <a:pt x="0" y="7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8" name="Freeform 120"/>
            <p:cNvSpPr>
              <a:spLocks/>
            </p:cNvSpPr>
            <p:nvPr/>
          </p:nvSpPr>
          <p:spPr bwMode="auto">
            <a:xfrm>
              <a:off x="5568323" y="5605466"/>
              <a:ext cx="52386" cy="42861"/>
            </a:xfrm>
            <a:custGeom>
              <a:avLst/>
              <a:gdLst/>
              <a:ahLst/>
              <a:cxnLst>
                <a:cxn ang="0">
                  <a:pos x="1" y="20"/>
                </a:cxn>
                <a:cxn ang="0">
                  <a:pos x="0" y="19"/>
                </a:cxn>
                <a:cxn ang="0">
                  <a:pos x="3" y="11"/>
                </a:cxn>
                <a:cxn ang="0">
                  <a:pos x="4" y="8"/>
                </a:cxn>
                <a:cxn ang="0">
                  <a:pos x="6" y="7"/>
                </a:cxn>
                <a:cxn ang="0">
                  <a:pos x="7" y="6"/>
                </a:cxn>
                <a:cxn ang="0">
                  <a:pos x="10" y="3"/>
                </a:cxn>
                <a:cxn ang="0">
                  <a:pos x="10" y="4"/>
                </a:cxn>
                <a:cxn ang="0">
                  <a:pos x="13" y="5"/>
                </a:cxn>
                <a:cxn ang="0">
                  <a:pos x="16" y="5"/>
                </a:cxn>
                <a:cxn ang="0">
                  <a:pos x="18" y="2"/>
                </a:cxn>
                <a:cxn ang="0">
                  <a:pos x="22" y="0"/>
                </a:cxn>
                <a:cxn ang="0">
                  <a:pos x="24" y="0"/>
                </a:cxn>
                <a:cxn ang="0">
                  <a:pos x="24" y="4"/>
                </a:cxn>
                <a:cxn ang="0">
                  <a:pos x="26" y="9"/>
                </a:cxn>
                <a:cxn ang="0">
                  <a:pos x="27" y="12"/>
                </a:cxn>
                <a:cxn ang="0">
                  <a:pos x="27" y="15"/>
                </a:cxn>
                <a:cxn ang="0">
                  <a:pos x="26" y="16"/>
                </a:cxn>
                <a:cxn ang="0">
                  <a:pos x="24" y="17"/>
                </a:cxn>
                <a:cxn ang="0">
                  <a:pos x="22" y="17"/>
                </a:cxn>
                <a:cxn ang="0">
                  <a:pos x="19" y="17"/>
                </a:cxn>
                <a:cxn ang="0">
                  <a:pos x="16" y="18"/>
                </a:cxn>
                <a:cxn ang="0">
                  <a:pos x="13" y="21"/>
                </a:cxn>
                <a:cxn ang="0">
                  <a:pos x="12" y="22"/>
                </a:cxn>
                <a:cxn ang="0">
                  <a:pos x="10" y="23"/>
                </a:cxn>
                <a:cxn ang="0">
                  <a:pos x="6" y="21"/>
                </a:cxn>
                <a:cxn ang="0">
                  <a:pos x="1" y="20"/>
                </a:cxn>
              </a:cxnLst>
              <a:rect l="0" t="0" r="r" b="b"/>
              <a:pathLst>
                <a:path w="27" h="23">
                  <a:moveTo>
                    <a:pt x="1" y="20"/>
                  </a:moveTo>
                  <a:lnTo>
                    <a:pt x="0" y="19"/>
                  </a:lnTo>
                  <a:lnTo>
                    <a:pt x="3" y="11"/>
                  </a:lnTo>
                  <a:lnTo>
                    <a:pt x="4" y="8"/>
                  </a:lnTo>
                  <a:lnTo>
                    <a:pt x="6" y="7"/>
                  </a:lnTo>
                  <a:lnTo>
                    <a:pt x="7" y="6"/>
                  </a:lnTo>
                  <a:lnTo>
                    <a:pt x="10" y="3"/>
                  </a:lnTo>
                  <a:lnTo>
                    <a:pt x="10" y="4"/>
                  </a:lnTo>
                  <a:lnTo>
                    <a:pt x="13" y="5"/>
                  </a:lnTo>
                  <a:lnTo>
                    <a:pt x="16" y="5"/>
                  </a:lnTo>
                  <a:lnTo>
                    <a:pt x="18" y="2"/>
                  </a:lnTo>
                  <a:lnTo>
                    <a:pt x="22" y="0"/>
                  </a:lnTo>
                  <a:lnTo>
                    <a:pt x="24" y="0"/>
                  </a:lnTo>
                  <a:lnTo>
                    <a:pt x="24" y="4"/>
                  </a:lnTo>
                  <a:lnTo>
                    <a:pt x="26" y="9"/>
                  </a:lnTo>
                  <a:lnTo>
                    <a:pt x="27" y="12"/>
                  </a:lnTo>
                  <a:lnTo>
                    <a:pt x="27" y="15"/>
                  </a:lnTo>
                  <a:lnTo>
                    <a:pt x="26" y="16"/>
                  </a:lnTo>
                  <a:lnTo>
                    <a:pt x="24" y="17"/>
                  </a:lnTo>
                  <a:lnTo>
                    <a:pt x="22" y="17"/>
                  </a:lnTo>
                  <a:lnTo>
                    <a:pt x="19" y="17"/>
                  </a:lnTo>
                  <a:lnTo>
                    <a:pt x="16" y="18"/>
                  </a:lnTo>
                  <a:lnTo>
                    <a:pt x="13" y="21"/>
                  </a:lnTo>
                  <a:lnTo>
                    <a:pt x="12" y="22"/>
                  </a:lnTo>
                  <a:lnTo>
                    <a:pt x="10" y="23"/>
                  </a:lnTo>
                  <a:lnTo>
                    <a:pt x="6" y="21"/>
                  </a:lnTo>
                  <a:lnTo>
                    <a:pt x="1" y="2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09" name="Freeform 121"/>
            <p:cNvSpPr>
              <a:spLocks/>
            </p:cNvSpPr>
            <p:nvPr/>
          </p:nvSpPr>
          <p:spPr bwMode="auto">
            <a:xfrm>
              <a:off x="5569912" y="5637213"/>
              <a:ext cx="50799" cy="55562"/>
            </a:xfrm>
            <a:custGeom>
              <a:avLst/>
              <a:gdLst/>
              <a:ahLst/>
              <a:cxnLst>
                <a:cxn ang="0">
                  <a:pos x="6" y="29"/>
                </a:cxn>
                <a:cxn ang="0">
                  <a:pos x="6" y="21"/>
                </a:cxn>
                <a:cxn ang="0">
                  <a:pos x="5" y="18"/>
                </a:cxn>
                <a:cxn ang="0">
                  <a:pos x="5" y="14"/>
                </a:cxn>
                <a:cxn ang="0">
                  <a:pos x="5" y="12"/>
                </a:cxn>
                <a:cxn ang="0">
                  <a:pos x="5" y="9"/>
                </a:cxn>
                <a:cxn ang="0">
                  <a:pos x="0" y="3"/>
                </a:cxn>
                <a:cxn ang="0">
                  <a:pos x="5" y="4"/>
                </a:cxn>
                <a:cxn ang="0">
                  <a:pos x="9" y="6"/>
                </a:cxn>
                <a:cxn ang="0">
                  <a:pos x="11" y="5"/>
                </a:cxn>
                <a:cxn ang="0">
                  <a:pos x="12" y="4"/>
                </a:cxn>
                <a:cxn ang="0">
                  <a:pos x="15" y="1"/>
                </a:cxn>
                <a:cxn ang="0">
                  <a:pos x="18" y="0"/>
                </a:cxn>
                <a:cxn ang="0">
                  <a:pos x="21" y="0"/>
                </a:cxn>
                <a:cxn ang="0">
                  <a:pos x="20" y="6"/>
                </a:cxn>
                <a:cxn ang="0">
                  <a:pos x="21" y="7"/>
                </a:cxn>
                <a:cxn ang="0">
                  <a:pos x="23" y="7"/>
                </a:cxn>
                <a:cxn ang="0">
                  <a:pos x="25" y="8"/>
                </a:cxn>
                <a:cxn ang="0">
                  <a:pos x="26" y="9"/>
                </a:cxn>
                <a:cxn ang="0">
                  <a:pos x="26" y="11"/>
                </a:cxn>
                <a:cxn ang="0">
                  <a:pos x="24" y="12"/>
                </a:cxn>
                <a:cxn ang="0">
                  <a:pos x="20" y="17"/>
                </a:cxn>
                <a:cxn ang="0">
                  <a:pos x="16" y="24"/>
                </a:cxn>
                <a:cxn ang="0">
                  <a:pos x="14" y="27"/>
                </a:cxn>
                <a:cxn ang="0">
                  <a:pos x="6" y="29"/>
                </a:cxn>
              </a:cxnLst>
              <a:rect l="0" t="0" r="r" b="b"/>
              <a:pathLst>
                <a:path w="26" h="29">
                  <a:moveTo>
                    <a:pt x="6" y="29"/>
                  </a:moveTo>
                  <a:lnTo>
                    <a:pt x="6" y="21"/>
                  </a:lnTo>
                  <a:lnTo>
                    <a:pt x="5" y="18"/>
                  </a:lnTo>
                  <a:lnTo>
                    <a:pt x="5" y="14"/>
                  </a:lnTo>
                  <a:lnTo>
                    <a:pt x="5" y="12"/>
                  </a:lnTo>
                  <a:lnTo>
                    <a:pt x="5" y="9"/>
                  </a:lnTo>
                  <a:lnTo>
                    <a:pt x="0" y="3"/>
                  </a:lnTo>
                  <a:lnTo>
                    <a:pt x="5" y="4"/>
                  </a:lnTo>
                  <a:lnTo>
                    <a:pt x="9" y="6"/>
                  </a:lnTo>
                  <a:lnTo>
                    <a:pt x="11" y="5"/>
                  </a:lnTo>
                  <a:lnTo>
                    <a:pt x="12" y="4"/>
                  </a:lnTo>
                  <a:lnTo>
                    <a:pt x="15" y="1"/>
                  </a:lnTo>
                  <a:lnTo>
                    <a:pt x="18" y="0"/>
                  </a:lnTo>
                  <a:lnTo>
                    <a:pt x="21" y="0"/>
                  </a:lnTo>
                  <a:lnTo>
                    <a:pt x="20" y="6"/>
                  </a:lnTo>
                  <a:lnTo>
                    <a:pt x="21" y="7"/>
                  </a:lnTo>
                  <a:lnTo>
                    <a:pt x="23" y="7"/>
                  </a:lnTo>
                  <a:lnTo>
                    <a:pt x="25" y="8"/>
                  </a:lnTo>
                  <a:lnTo>
                    <a:pt x="26" y="9"/>
                  </a:lnTo>
                  <a:lnTo>
                    <a:pt x="26" y="11"/>
                  </a:lnTo>
                  <a:lnTo>
                    <a:pt x="24" y="12"/>
                  </a:lnTo>
                  <a:lnTo>
                    <a:pt x="20" y="17"/>
                  </a:lnTo>
                  <a:lnTo>
                    <a:pt x="16" y="24"/>
                  </a:lnTo>
                  <a:lnTo>
                    <a:pt x="14" y="27"/>
                  </a:lnTo>
                  <a:lnTo>
                    <a:pt x="6" y="2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0" name="Freeform 122"/>
            <p:cNvSpPr>
              <a:spLocks/>
            </p:cNvSpPr>
            <p:nvPr/>
          </p:nvSpPr>
          <p:spPr bwMode="auto">
            <a:xfrm>
              <a:off x="5911223" y="5100638"/>
              <a:ext cx="252412" cy="163512"/>
            </a:xfrm>
            <a:custGeom>
              <a:avLst/>
              <a:gdLst/>
              <a:ahLst/>
              <a:cxnLst>
                <a:cxn ang="0">
                  <a:pos x="131" y="32"/>
                </a:cxn>
                <a:cxn ang="0">
                  <a:pos x="124" y="38"/>
                </a:cxn>
                <a:cxn ang="0">
                  <a:pos x="122" y="42"/>
                </a:cxn>
                <a:cxn ang="0">
                  <a:pos x="119" y="47"/>
                </a:cxn>
                <a:cxn ang="0">
                  <a:pos x="97" y="54"/>
                </a:cxn>
                <a:cxn ang="0">
                  <a:pos x="85" y="59"/>
                </a:cxn>
                <a:cxn ang="0">
                  <a:pos x="81" y="65"/>
                </a:cxn>
                <a:cxn ang="0">
                  <a:pos x="75" y="67"/>
                </a:cxn>
                <a:cxn ang="0">
                  <a:pos x="69" y="67"/>
                </a:cxn>
                <a:cxn ang="0">
                  <a:pos x="60" y="72"/>
                </a:cxn>
                <a:cxn ang="0">
                  <a:pos x="50" y="75"/>
                </a:cxn>
                <a:cxn ang="0">
                  <a:pos x="40" y="75"/>
                </a:cxn>
                <a:cxn ang="0">
                  <a:pos x="36" y="78"/>
                </a:cxn>
                <a:cxn ang="0">
                  <a:pos x="32" y="81"/>
                </a:cxn>
                <a:cxn ang="0">
                  <a:pos x="27" y="83"/>
                </a:cxn>
                <a:cxn ang="0">
                  <a:pos x="22" y="86"/>
                </a:cxn>
                <a:cxn ang="0">
                  <a:pos x="15" y="85"/>
                </a:cxn>
                <a:cxn ang="0">
                  <a:pos x="10" y="81"/>
                </a:cxn>
                <a:cxn ang="0">
                  <a:pos x="7" y="77"/>
                </a:cxn>
                <a:cxn ang="0">
                  <a:pos x="8" y="69"/>
                </a:cxn>
                <a:cxn ang="0">
                  <a:pos x="4" y="59"/>
                </a:cxn>
                <a:cxn ang="0">
                  <a:pos x="0" y="45"/>
                </a:cxn>
                <a:cxn ang="0">
                  <a:pos x="1" y="36"/>
                </a:cxn>
                <a:cxn ang="0">
                  <a:pos x="6" y="30"/>
                </a:cxn>
                <a:cxn ang="0">
                  <a:pos x="6" y="23"/>
                </a:cxn>
                <a:cxn ang="0">
                  <a:pos x="9" y="21"/>
                </a:cxn>
                <a:cxn ang="0">
                  <a:pos x="15" y="22"/>
                </a:cxn>
                <a:cxn ang="0">
                  <a:pos x="22" y="22"/>
                </a:cxn>
                <a:cxn ang="0">
                  <a:pos x="37" y="53"/>
                </a:cxn>
                <a:cxn ang="0">
                  <a:pos x="60" y="23"/>
                </a:cxn>
                <a:cxn ang="0">
                  <a:pos x="62" y="20"/>
                </a:cxn>
                <a:cxn ang="0">
                  <a:pos x="91" y="9"/>
                </a:cxn>
                <a:cxn ang="0">
                  <a:pos x="116" y="1"/>
                </a:cxn>
                <a:cxn ang="0">
                  <a:pos x="118" y="5"/>
                </a:cxn>
                <a:cxn ang="0">
                  <a:pos x="123" y="14"/>
                </a:cxn>
                <a:cxn ang="0">
                  <a:pos x="129" y="24"/>
                </a:cxn>
                <a:cxn ang="0">
                  <a:pos x="132" y="30"/>
                </a:cxn>
              </a:cxnLst>
              <a:rect l="0" t="0" r="r" b="b"/>
              <a:pathLst>
                <a:path w="133" h="86">
                  <a:moveTo>
                    <a:pt x="133" y="32"/>
                  </a:moveTo>
                  <a:lnTo>
                    <a:pt x="131" y="32"/>
                  </a:lnTo>
                  <a:lnTo>
                    <a:pt x="128" y="34"/>
                  </a:lnTo>
                  <a:lnTo>
                    <a:pt x="124" y="38"/>
                  </a:lnTo>
                  <a:lnTo>
                    <a:pt x="123" y="39"/>
                  </a:lnTo>
                  <a:lnTo>
                    <a:pt x="122" y="42"/>
                  </a:lnTo>
                  <a:lnTo>
                    <a:pt x="121" y="45"/>
                  </a:lnTo>
                  <a:lnTo>
                    <a:pt x="119" y="47"/>
                  </a:lnTo>
                  <a:lnTo>
                    <a:pt x="111" y="51"/>
                  </a:lnTo>
                  <a:lnTo>
                    <a:pt x="97" y="54"/>
                  </a:lnTo>
                  <a:lnTo>
                    <a:pt x="90" y="57"/>
                  </a:lnTo>
                  <a:lnTo>
                    <a:pt x="85" y="59"/>
                  </a:lnTo>
                  <a:lnTo>
                    <a:pt x="83" y="61"/>
                  </a:lnTo>
                  <a:lnTo>
                    <a:pt x="81" y="65"/>
                  </a:lnTo>
                  <a:lnTo>
                    <a:pt x="78" y="66"/>
                  </a:lnTo>
                  <a:lnTo>
                    <a:pt x="75" y="67"/>
                  </a:lnTo>
                  <a:lnTo>
                    <a:pt x="72" y="66"/>
                  </a:lnTo>
                  <a:lnTo>
                    <a:pt x="69" y="67"/>
                  </a:lnTo>
                  <a:lnTo>
                    <a:pt x="64" y="69"/>
                  </a:lnTo>
                  <a:lnTo>
                    <a:pt x="60" y="72"/>
                  </a:lnTo>
                  <a:lnTo>
                    <a:pt x="54" y="74"/>
                  </a:lnTo>
                  <a:lnTo>
                    <a:pt x="50" y="75"/>
                  </a:lnTo>
                  <a:lnTo>
                    <a:pt x="43" y="75"/>
                  </a:lnTo>
                  <a:lnTo>
                    <a:pt x="40" y="75"/>
                  </a:lnTo>
                  <a:lnTo>
                    <a:pt x="38" y="76"/>
                  </a:lnTo>
                  <a:lnTo>
                    <a:pt x="36" y="78"/>
                  </a:lnTo>
                  <a:lnTo>
                    <a:pt x="34" y="80"/>
                  </a:lnTo>
                  <a:lnTo>
                    <a:pt x="32" y="81"/>
                  </a:lnTo>
                  <a:lnTo>
                    <a:pt x="29" y="83"/>
                  </a:lnTo>
                  <a:lnTo>
                    <a:pt x="27" y="83"/>
                  </a:lnTo>
                  <a:lnTo>
                    <a:pt x="25" y="83"/>
                  </a:lnTo>
                  <a:lnTo>
                    <a:pt x="22" y="86"/>
                  </a:lnTo>
                  <a:lnTo>
                    <a:pt x="17" y="86"/>
                  </a:lnTo>
                  <a:lnTo>
                    <a:pt x="15" y="85"/>
                  </a:lnTo>
                  <a:lnTo>
                    <a:pt x="11" y="83"/>
                  </a:lnTo>
                  <a:lnTo>
                    <a:pt x="10" y="81"/>
                  </a:lnTo>
                  <a:lnTo>
                    <a:pt x="8" y="79"/>
                  </a:lnTo>
                  <a:lnTo>
                    <a:pt x="7" y="77"/>
                  </a:lnTo>
                  <a:lnTo>
                    <a:pt x="9" y="73"/>
                  </a:lnTo>
                  <a:lnTo>
                    <a:pt x="8" y="69"/>
                  </a:lnTo>
                  <a:lnTo>
                    <a:pt x="6" y="66"/>
                  </a:lnTo>
                  <a:lnTo>
                    <a:pt x="4" y="59"/>
                  </a:lnTo>
                  <a:lnTo>
                    <a:pt x="1" y="48"/>
                  </a:lnTo>
                  <a:lnTo>
                    <a:pt x="0" y="45"/>
                  </a:lnTo>
                  <a:lnTo>
                    <a:pt x="2" y="41"/>
                  </a:lnTo>
                  <a:lnTo>
                    <a:pt x="1" y="36"/>
                  </a:lnTo>
                  <a:lnTo>
                    <a:pt x="5" y="33"/>
                  </a:lnTo>
                  <a:lnTo>
                    <a:pt x="6" y="30"/>
                  </a:lnTo>
                  <a:lnTo>
                    <a:pt x="6" y="26"/>
                  </a:lnTo>
                  <a:lnTo>
                    <a:pt x="6" y="23"/>
                  </a:lnTo>
                  <a:lnTo>
                    <a:pt x="7" y="21"/>
                  </a:lnTo>
                  <a:lnTo>
                    <a:pt x="9" y="21"/>
                  </a:lnTo>
                  <a:lnTo>
                    <a:pt x="13" y="21"/>
                  </a:lnTo>
                  <a:lnTo>
                    <a:pt x="15" y="22"/>
                  </a:lnTo>
                  <a:lnTo>
                    <a:pt x="19" y="22"/>
                  </a:lnTo>
                  <a:lnTo>
                    <a:pt x="22" y="22"/>
                  </a:lnTo>
                  <a:lnTo>
                    <a:pt x="29" y="37"/>
                  </a:lnTo>
                  <a:lnTo>
                    <a:pt x="37" y="53"/>
                  </a:lnTo>
                  <a:lnTo>
                    <a:pt x="48" y="37"/>
                  </a:lnTo>
                  <a:lnTo>
                    <a:pt x="60" y="23"/>
                  </a:lnTo>
                  <a:lnTo>
                    <a:pt x="62" y="21"/>
                  </a:lnTo>
                  <a:lnTo>
                    <a:pt x="62" y="20"/>
                  </a:lnTo>
                  <a:lnTo>
                    <a:pt x="65" y="19"/>
                  </a:lnTo>
                  <a:lnTo>
                    <a:pt x="91" y="9"/>
                  </a:lnTo>
                  <a:lnTo>
                    <a:pt x="109" y="3"/>
                  </a:lnTo>
                  <a:lnTo>
                    <a:pt x="116" y="1"/>
                  </a:lnTo>
                  <a:lnTo>
                    <a:pt x="117" y="0"/>
                  </a:lnTo>
                  <a:lnTo>
                    <a:pt x="118" y="5"/>
                  </a:lnTo>
                  <a:lnTo>
                    <a:pt x="119" y="8"/>
                  </a:lnTo>
                  <a:lnTo>
                    <a:pt x="123" y="14"/>
                  </a:lnTo>
                  <a:lnTo>
                    <a:pt x="128" y="23"/>
                  </a:lnTo>
                  <a:lnTo>
                    <a:pt x="129" y="24"/>
                  </a:lnTo>
                  <a:lnTo>
                    <a:pt x="129" y="26"/>
                  </a:lnTo>
                  <a:lnTo>
                    <a:pt x="132" y="30"/>
                  </a:lnTo>
                  <a:lnTo>
                    <a:pt x="133" y="3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1" name="Freeform 123"/>
            <p:cNvSpPr>
              <a:spLocks/>
            </p:cNvSpPr>
            <p:nvPr/>
          </p:nvSpPr>
          <p:spPr bwMode="auto">
            <a:xfrm>
              <a:off x="6111247" y="4913316"/>
              <a:ext cx="19050" cy="46037"/>
            </a:xfrm>
            <a:custGeom>
              <a:avLst/>
              <a:gdLst/>
              <a:ahLst/>
              <a:cxnLst>
                <a:cxn ang="0">
                  <a:pos x="6" y="24"/>
                </a:cxn>
                <a:cxn ang="0">
                  <a:pos x="3" y="24"/>
                </a:cxn>
                <a:cxn ang="0">
                  <a:pos x="1" y="24"/>
                </a:cxn>
                <a:cxn ang="0">
                  <a:pos x="1" y="20"/>
                </a:cxn>
                <a:cxn ang="0">
                  <a:pos x="0" y="17"/>
                </a:cxn>
                <a:cxn ang="0">
                  <a:pos x="0" y="12"/>
                </a:cxn>
                <a:cxn ang="0">
                  <a:pos x="1" y="8"/>
                </a:cxn>
                <a:cxn ang="0">
                  <a:pos x="2" y="7"/>
                </a:cxn>
                <a:cxn ang="0">
                  <a:pos x="1" y="6"/>
                </a:cxn>
                <a:cxn ang="0">
                  <a:pos x="3" y="2"/>
                </a:cxn>
                <a:cxn ang="0">
                  <a:pos x="4" y="0"/>
                </a:cxn>
                <a:cxn ang="0">
                  <a:pos x="6" y="1"/>
                </a:cxn>
                <a:cxn ang="0">
                  <a:pos x="7" y="3"/>
                </a:cxn>
                <a:cxn ang="0">
                  <a:pos x="8" y="3"/>
                </a:cxn>
                <a:cxn ang="0">
                  <a:pos x="9" y="5"/>
                </a:cxn>
                <a:cxn ang="0">
                  <a:pos x="9" y="7"/>
                </a:cxn>
                <a:cxn ang="0">
                  <a:pos x="9" y="9"/>
                </a:cxn>
                <a:cxn ang="0">
                  <a:pos x="9" y="14"/>
                </a:cxn>
                <a:cxn ang="0">
                  <a:pos x="10" y="16"/>
                </a:cxn>
                <a:cxn ang="0">
                  <a:pos x="9" y="18"/>
                </a:cxn>
                <a:cxn ang="0">
                  <a:pos x="7" y="21"/>
                </a:cxn>
                <a:cxn ang="0">
                  <a:pos x="6" y="24"/>
                </a:cxn>
              </a:cxnLst>
              <a:rect l="0" t="0" r="r" b="b"/>
              <a:pathLst>
                <a:path w="10" h="24">
                  <a:moveTo>
                    <a:pt x="6" y="24"/>
                  </a:moveTo>
                  <a:lnTo>
                    <a:pt x="3" y="24"/>
                  </a:lnTo>
                  <a:lnTo>
                    <a:pt x="1" y="24"/>
                  </a:lnTo>
                  <a:lnTo>
                    <a:pt x="1" y="20"/>
                  </a:lnTo>
                  <a:lnTo>
                    <a:pt x="0" y="17"/>
                  </a:lnTo>
                  <a:lnTo>
                    <a:pt x="0" y="12"/>
                  </a:lnTo>
                  <a:lnTo>
                    <a:pt x="1" y="8"/>
                  </a:lnTo>
                  <a:lnTo>
                    <a:pt x="2" y="7"/>
                  </a:lnTo>
                  <a:lnTo>
                    <a:pt x="1" y="6"/>
                  </a:lnTo>
                  <a:lnTo>
                    <a:pt x="3" y="2"/>
                  </a:lnTo>
                  <a:lnTo>
                    <a:pt x="4" y="0"/>
                  </a:lnTo>
                  <a:lnTo>
                    <a:pt x="6" y="1"/>
                  </a:lnTo>
                  <a:lnTo>
                    <a:pt x="7" y="3"/>
                  </a:lnTo>
                  <a:lnTo>
                    <a:pt x="8" y="3"/>
                  </a:lnTo>
                  <a:lnTo>
                    <a:pt x="9" y="5"/>
                  </a:lnTo>
                  <a:lnTo>
                    <a:pt x="9" y="7"/>
                  </a:lnTo>
                  <a:lnTo>
                    <a:pt x="9" y="9"/>
                  </a:lnTo>
                  <a:lnTo>
                    <a:pt x="9" y="14"/>
                  </a:lnTo>
                  <a:lnTo>
                    <a:pt x="10" y="16"/>
                  </a:lnTo>
                  <a:lnTo>
                    <a:pt x="9" y="18"/>
                  </a:lnTo>
                  <a:lnTo>
                    <a:pt x="7" y="21"/>
                  </a:lnTo>
                  <a:lnTo>
                    <a:pt x="6" y="2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2" name="Freeform 124"/>
            <p:cNvSpPr>
              <a:spLocks/>
            </p:cNvSpPr>
            <p:nvPr/>
          </p:nvSpPr>
          <p:spPr bwMode="auto">
            <a:xfrm>
              <a:off x="5887409" y="5260979"/>
              <a:ext cx="42862" cy="47624"/>
            </a:xfrm>
            <a:custGeom>
              <a:avLst/>
              <a:gdLst/>
              <a:ahLst/>
              <a:cxnLst>
                <a:cxn ang="0">
                  <a:pos x="15" y="24"/>
                </a:cxn>
                <a:cxn ang="0">
                  <a:pos x="12" y="23"/>
                </a:cxn>
                <a:cxn ang="0">
                  <a:pos x="9" y="23"/>
                </a:cxn>
                <a:cxn ang="0">
                  <a:pos x="4" y="24"/>
                </a:cxn>
                <a:cxn ang="0">
                  <a:pos x="1" y="25"/>
                </a:cxn>
                <a:cxn ang="0">
                  <a:pos x="0" y="18"/>
                </a:cxn>
                <a:cxn ang="0">
                  <a:pos x="0" y="16"/>
                </a:cxn>
                <a:cxn ang="0">
                  <a:pos x="1" y="14"/>
                </a:cxn>
                <a:cxn ang="0">
                  <a:pos x="3" y="11"/>
                </a:cxn>
                <a:cxn ang="0">
                  <a:pos x="7" y="5"/>
                </a:cxn>
                <a:cxn ang="0">
                  <a:pos x="7" y="5"/>
                </a:cxn>
                <a:cxn ang="0">
                  <a:pos x="9" y="4"/>
                </a:cxn>
                <a:cxn ang="0">
                  <a:pos x="11" y="5"/>
                </a:cxn>
                <a:cxn ang="0">
                  <a:pos x="13" y="6"/>
                </a:cxn>
                <a:cxn ang="0">
                  <a:pos x="16" y="1"/>
                </a:cxn>
                <a:cxn ang="0">
                  <a:pos x="16" y="0"/>
                </a:cxn>
                <a:cxn ang="0">
                  <a:pos x="20" y="4"/>
                </a:cxn>
                <a:cxn ang="0">
                  <a:pos x="21" y="7"/>
                </a:cxn>
                <a:cxn ang="0">
                  <a:pos x="22" y="9"/>
                </a:cxn>
                <a:cxn ang="0">
                  <a:pos x="21" y="9"/>
                </a:cxn>
                <a:cxn ang="0">
                  <a:pos x="19" y="10"/>
                </a:cxn>
                <a:cxn ang="0">
                  <a:pos x="16" y="11"/>
                </a:cxn>
                <a:cxn ang="0">
                  <a:pos x="13" y="13"/>
                </a:cxn>
                <a:cxn ang="0">
                  <a:pos x="10" y="15"/>
                </a:cxn>
                <a:cxn ang="0">
                  <a:pos x="11" y="16"/>
                </a:cxn>
                <a:cxn ang="0">
                  <a:pos x="15" y="16"/>
                </a:cxn>
                <a:cxn ang="0">
                  <a:pos x="17" y="16"/>
                </a:cxn>
                <a:cxn ang="0">
                  <a:pos x="19" y="17"/>
                </a:cxn>
                <a:cxn ang="0">
                  <a:pos x="19" y="18"/>
                </a:cxn>
                <a:cxn ang="0">
                  <a:pos x="16" y="21"/>
                </a:cxn>
                <a:cxn ang="0">
                  <a:pos x="15" y="24"/>
                </a:cxn>
              </a:cxnLst>
              <a:rect l="0" t="0" r="r" b="b"/>
              <a:pathLst>
                <a:path w="22" h="25">
                  <a:moveTo>
                    <a:pt x="15" y="24"/>
                  </a:moveTo>
                  <a:lnTo>
                    <a:pt x="12" y="23"/>
                  </a:lnTo>
                  <a:lnTo>
                    <a:pt x="9" y="23"/>
                  </a:lnTo>
                  <a:lnTo>
                    <a:pt x="4" y="24"/>
                  </a:lnTo>
                  <a:lnTo>
                    <a:pt x="1" y="25"/>
                  </a:lnTo>
                  <a:lnTo>
                    <a:pt x="0" y="18"/>
                  </a:lnTo>
                  <a:lnTo>
                    <a:pt x="0" y="16"/>
                  </a:lnTo>
                  <a:lnTo>
                    <a:pt x="1" y="14"/>
                  </a:lnTo>
                  <a:lnTo>
                    <a:pt x="3" y="11"/>
                  </a:lnTo>
                  <a:lnTo>
                    <a:pt x="7" y="5"/>
                  </a:lnTo>
                  <a:lnTo>
                    <a:pt x="7" y="5"/>
                  </a:lnTo>
                  <a:lnTo>
                    <a:pt x="9" y="4"/>
                  </a:lnTo>
                  <a:lnTo>
                    <a:pt x="11" y="5"/>
                  </a:lnTo>
                  <a:lnTo>
                    <a:pt x="13" y="6"/>
                  </a:lnTo>
                  <a:lnTo>
                    <a:pt x="16" y="1"/>
                  </a:lnTo>
                  <a:lnTo>
                    <a:pt x="16" y="0"/>
                  </a:lnTo>
                  <a:lnTo>
                    <a:pt x="20" y="4"/>
                  </a:lnTo>
                  <a:lnTo>
                    <a:pt x="21" y="7"/>
                  </a:lnTo>
                  <a:lnTo>
                    <a:pt x="22" y="9"/>
                  </a:lnTo>
                  <a:lnTo>
                    <a:pt x="21" y="9"/>
                  </a:lnTo>
                  <a:lnTo>
                    <a:pt x="19" y="10"/>
                  </a:lnTo>
                  <a:lnTo>
                    <a:pt x="16" y="11"/>
                  </a:lnTo>
                  <a:lnTo>
                    <a:pt x="13" y="13"/>
                  </a:lnTo>
                  <a:lnTo>
                    <a:pt x="10" y="15"/>
                  </a:lnTo>
                  <a:lnTo>
                    <a:pt x="11" y="16"/>
                  </a:lnTo>
                  <a:lnTo>
                    <a:pt x="15" y="16"/>
                  </a:lnTo>
                  <a:lnTo>
                    <a:pt x="17" y="16"/>
                  </a:lnTo>
                  <a:lnTo>
                    <a:pt x="19" y="17"/>
                  </a:lnTo>
                  <a:lnTo>
                    <a:pt x="19" y="18"/>
                  </a:lnTo>
                  <a:lnTo>
                    <a:pt x="16" y="21"/>
                  </a:lnTo>
                  <a:lnTo>
                    <a:pt x="15" y="24"/>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3" name="Freeform 125"/>
            <p:cNvSpPr>
              <a:spLocks/>
            </p:cNvSpPr>
            <p:nvPr/>
          </p:nvSpPr>
          <p:spPr bwMode="auto">
            <a:xfrm>
              <a:off x="6116012" y="4916491"/>
              <a:ext cx="131762" cy="104775"/>
            </a:xfrm>
            <a:custGeom>
              <a:avLst/>
              <a:gdLst/>
              <a:ahLst/>
              <a:cxnLst>
                <a:cxn ang="0">
                  <a:pos x="0" y="22"/>
                </a:cxn>
                <a:cxn ang="0">
                  <a:pos x="3" y="22"/>
                </a:cxn>
                <a:cxn ang="0">
                  <a:pos x="3" y="24"/>
                </a:cxn>
                <a:cxn ang="0">
                  <a:pos x="4" y="25"/>
                </a:cxn>
                <a:cxn ang="0">
                  <a:pos x="6" y="25"/>
                </a:cxn>
                <a:cxn ang="0">
                  <a:pos x="7" y="25"/>
                </a:cxn>
                <a:cxn ang="0">
                  <a:pos x="6" y="28"/>
                </a:cxn>
                <a:cxn ang="0">
                  <a:pos x="9" y="28"/>
                </a:cxn>
                <a:cxn ang="0">
                  <a:pos x="11" y="28"/>
                </a:cxn>
                <a:cxn ang="0">
                  <a:pos x="15" y="28"/>
                </a:cxn>
                <a:cxn ang="0">
                  <a:pos x="16" y="27"/>
                </a:cxn>
                <a:cxn ang="0">
                  <a:pos x="16" y="26"/>
                </a:cxn>
                <a:cxn ang="0">
                  <a:pos x="18" y="27"/>
                </a:cxn>
                <a:cxn ang="0">
                  <a:pos x="20" y="27"/>
                </a:cxn>
                <a:cxn ang="0">
                  <a:pos x="24" y="27"/>
                </a:cxn>
                <a:cxn ang="0">
                  <a:pos x="25" y="27"/>
                </a:cxn>
                <a:cxn ang="0">
                  <a:pos x="25" y="27"/>
                </a:cxn>
                <a:cxn ang="0">
                  <a:pos x="33" y="28"/>
                </a:cxn>
                <a:cxn ang="0">
                  <a:pos x="38" y="27"/>
                </a:cxn>
                <a:cxn ang="0">
                  <a:pos x="37" y="25"/>
                </a:cxn>
                <a:cxn ang="0">
                  <a:pos x="39" y="26"/>
                </a:cxn>
                <a:cxn ang="0">
                  <a:pos x="41" y="26"/>
                </a:cxn>
                <a:cxn ang="0">
                  <a:pos x="42" y="25"/>
                </a:cxn>
                <a:cxn ang="0">
                  <a:pos x="44" y="23"/>
                </a:cxn>
                <a:cxn ang="0">
                  <a:pos x="45" y="22"/>
                </a:cxn>
                <a:cxn ang="0">
                  <a:pos x="47" y="19"/>
                </a:cxn>
                <a:cxn ang="0">
                  <a:pos x="48" y="17"/>
                </a:cxn>
                <a:cxn ang="0">
                  <a:pos x="52" y="13"/>
                </a:cxn>
                <a:cxn ang="0">
                  <a:pos x="56" y="7"/>
                </a:cxn>
                <a:cxn ang="0">
                  <a:pos x="57" y="8"/>
                </a:cxn>
                <a:cxn ang="0">
                  <a:pos x="58" y="7"/>
                </a:cxn>
                <a:cxn ang="0">
                  <a:pos x="63" y="3"/>
                </a:cxn>
                <a:cxn ang="0">
                  <a:pos x="65" y="0"/>
                </a:cxn>
                <a:cxn ang="0">
                  <a:pos x="66" y="1"/>
                </a:cxn>
                <a:cxn ang="0">
                  <a:pos x="65" y="3"/>
                </a:cxn>
                <a:cxn ang="0">
                  <a:pos x="64" y="6"/>
                </a:cxn>
                <a:cxn ang="0">
                  <a:pos x="64" y="7"/>
                </a:cxn>
                <a:cxn ang="0">
                  <a:pos x="65" y="7"/>
                </a:cxn>
                <a:cxn ang="0">
                  <a:pos x="65" y="7"/>
                </a:cxn>
                <a:cxn ang="0">
                  <a:pos x="68" y="7"/>
                </a:cxn>
                <a:cxn ang="0">
                  <a:pos x="69" y="9"/>
                </a:cxn>
                <a:cxn ang="0">
                  <a:pos x="69" y="12"/>
                </a:cxn>
                <a:cxn ang="0">
                  <a:pos x="69" y="15"/>
                </a:cxn>
                <a:cxn ang="0">
                  <a:pos x="66" y="15"/>
                </a:cxn>
                <a:cxn ang="0">
                  <a:pos x="63" y="15"/>
                </a:cxn>
                <a:cxn ang="0">
                  <a:pos x="63" y="17"/>
                </a:cxn>
                <a:cxn ang="0">
                  <a:pos x="63" y="25"/>
                </a:cxn>
                <a:cxn ang="0">
                  <a:pos x="62" y="28"/>
                </a:cxn>
                <a:cxn ang="0">
                  <a:pos x="59" y="31"/>
                </a:cxn>
                <a:cxn ang="0">
                  <a:pos x="59" y="37"/>
                </a:cxn>
                <a:cxn ang="0">
                  <a:pos x="59" y="51"/>
                </a:cxn>
                <a:cxn ang="0">
                  <a:pos x="59" y="52"/>
                </a:cxn>
                <a:cxn ang="0">
                  <a:pos x="58" y="52"/>
                </a:cxn>
                <a:cxn ang="0">
                  <a:pos x="55" y="55"/>
                </a:cxn>
                <a:cxn ang="0">
                  <a:pos x="50" y="54"/>
                </a:cxn>
                <a:cxn ang="0">
                  <a:pos x="31" y="51"/>
                </a:cxn>
                <a:cxn ang="0">
                  <a:pos x="11" y="49"/>
                </a:cxn>
                <a:cxn ang="0">
                  <a:pos x="10" y="43"/>
                </a:cxn>
                <a:cxn ang="0">
                  <a:pos x="6" y="36"/>
                </a:cxn>
                <a:cxn ang="0">
                  <a:pos x="0" y="22"/>
                </a:cxn>
              </a:cxnLst>
              <a:rect l="0" t="0" r="r" b="b"/>
              <a:pathLst>
                <a:path w="69" h="55">
                  <a:moveTo>
                    <a:pt x="0" y="22"/>
                  </a:moveTo>
                  <a:lnTo>
                    <a:pt x="3" y="22"/>
                  </a:lnTo>
                  <a:lnTo>
                    <a:pt x="3" y="24"/>
                  </a:lnTo>
                  <a:lnTo>
                    <a:pt x="4" y="25"/>
                  </a:lnTo>
                  <a:lnTo>
                    <a:pt x="6" y="25"/>
                  </a:lnTo>
                  <a:lnTo>
                    <a:pt x="7" y="25"/>
                  </a:lnTo>
                  <a:lnTo>
                    <a:pt x="6" y="28"/>
                  </a:lnTo>
                  <a:lnTo>
                    <a:pt x="9" y="28"/>
                  </a:lnTo>
                  <a:lnTo>
                    <a:pt x="11" y="28"/>
                  </a:lnTo>
                  <a:lnTo>
                    <a:pt x="15" y="28"/>
                  </a:lnTo>
                  <a:lnTo>
                    <a:pt x="16" y="27"/>
                  </a:lnTo>
                  <a:lnTo>
                    <a:pt x="16" y="26"/>
                  </a:lnTo>
                  <a:lnTo>
                    <a:pt x="18" y="27"/>
                  </a:lnTo>
                  <a:lnTo>
                    <a:pt x="20" y="27"/>
                  </a:lnTo>
                  <a:lnTo>
                    <a:pt x="24" y="27"/>
                  </a:lnTo>
                  <a:lnTo>
                    <a:pt x="25" y="27"/>
                  </a:lnTo>
                  <a:lnTo>
                    <a:pt x="25" y="27"/>
                  </a:lnTo>
                  <a:lnTo>
                    <a:pt x="33" y="28"/>
                  </a:lnTo>
                  <a:lnTo>
                    <a:pt x="38" y="27"/>
                  </a:lnTo>
                  <a:lnTo>
                    <a:pt x="37" y="25"/>
                  </a:lnTo>
                  <a:lnTo>
                    <a:pt x="39" y="26"/>
                  </a:lnTo>
                  <a:lnTo>
                    <a:pt x="41" y="26"/>
                  </a:lnTo>
                  <a:lnTo>
                    <a:pt x="42" y="25"/>
                  </a:lnTo>
                  <a:lnTo>
                    <a:pt x="44" y="23"/>
                  </a:lnTo>
                  <a:lnTo>
                    <a:pt x="45" y="22"/>
                  </a:lnTo>
                  <a:lnTo>
                    <a:pt x="47" y="19"/>
                  </a:lnTo>
                  <a:lnTo>
                    <a:pt x="48" y="17"/>
                  </a:lnTo>
                  <a:lnTo>
                    <a:pt x="52" y="13"/>
                  </a:lnTo>
                  <a:lnTo>
                    <a:pt x="56" y="7"/>
                  </a:lnTo>
                  <a:lnTo>
                    <a:pt x="57" y="8"/>
                  </a:lnTo>
                  <a:lnTo>
                    <a:pt x="58" y="7"/>
                  </a:lnTo>
                  <a:lnTo>
                    <a:pt x="63" y="3"/>
                  </a:lnTo>
                  <a:lnTo>
                    <a:pt x="65" y="0"/>
                  </a:lnTo>
                  <a:lnTo>
                    <a:pt x="66" y="1"/>
                  </a:lnTo>
                  <a:lnTo>
                    <a:pt x="65" y="3"/>
                  </a:lnTo>
                  <a:lnTo>
                    <a:pt x="64" y="6"/>
                  </a:lnTo>
                  <a:lnTo>
                    <a:pt x="64" y="7"/>
                  </a:lnTo>
                  <a:lnTo>
                    <a:pt x="65" y="7"/>
                  </a:lnTo>
                  <a:lnTo>
                    <a:pt x="65" y="7"/>
                  </a:lnTo>
                  <a:lnTo>
                    <a:pt x="68" y="7"/>
                  </a:lnTo>
                  <a:lnTo>
                    <a:pt x="69" y="9"/>
                  </a:lnTo>
                  <a:lnTo>
                    <a:pt x="69" y="12"/>
                  </a:lnTo>
                  <a:lnTo>
                    <a:pt x="69" y="15"/>
                  </a:lnTo>
                  <a:lnTo>
                    <a:pt x="66" y="15"/>
                  </a:lnTo>
                  <a:lnTo>
                    <a:pt x="63" y="15"/>
                  </a:lnTo>
                  <a:lnTo>
                    <a:pt x="63" y="17"/>
                  </a:lnTo>
                  <a:lnTo>
                    <a:pt x="63" y="25"/>
                  </a:lnTo>
                  <a:lnTo>
                    <a:pt x="62" y="28"/>
                  </a:lnTo>
                  <a:lnTo>
                    <a:pt x="59" y="31"/>
                  </a:lnTo>
                  <a:lnTo>
                    <a:pt x="59" y="37"/>
                  </a:lnTo>
                  <a:lnTo>
                    <a:pt x="59" y="51"/>
                  </a:lnTo>
                  <a:lnTo>
                    <a:pt x="59" y="52"/>
                  </a:lnTo>
                  <a:lnTo>
                    <a:pt x="58" y="52"/>
                  </a:lnTo>
                  <a:lnTo>
                    <a:pt x="55" y="55"/>
                  </a:lnTo>
                  <a:lnTo>
                    <a:pt x="50" y="54"/>
                  </a:lnTo>
                  <a:lnTo>
                    <a:pt x="31" y="51"/>
                  </a:lnTo>
                  <a:lnTo>
                    <a:pt x="11" y="49"/>
                  </a:lnTo>
                  <a:lnTo>
                    <a:pt x="10" y="43"/>
                  </a:lnTo>
                  <a:lnTo>
                    <a:pt x="6" y="36"/>
                  </a:lnTo>
                  <a:lnTo>
                    <a:pt x="0" y="22"/>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4" name="Freeform 126"/>
            <p:cNvSpPr>
              <a:spLocks/>
            </p:cNvSpPr>
            <p:nvPr/>
          </p:nvSpPr>
          <p:spPr bwMode="auto">
            <a:xfrm>
              <a:off x="5679447" y="5464178"/>
              <a:ext cx="207962" cy="230189"/>
            </a:xfrm>
            <a:custGeom>
              <a:avLst/>
              <a:gdLst/>
              <a:ahLst/>
              <a:cxnLst>
                <a:cxn ang="0">
                  <a:pos x="104" y="85"/>
                </a:cxn>
                <a:cxn ang="0">
                  <a:pos x="99" y="86"/>
                </a:cxn>
                <a:cxn ang="0">
                  <a:pos x="96" y="92"/>
                </a:cxn>
                <a:cxn ang="0">
                  <a:pos x="90" y="95"/>
                </a:cxn>
                <a:cxn ang="0">
                  <a:pos x="90" y="100"/>
                </a:cxn>
                <a:cxn ang="0">
                  <a:pos x="82" y="112"/>
                </a:cxn>
                <a:cxn ang="0">
                  <a:pos x="81" y="118"/>
                </a:cxn>
                <a:cxn ang="0">
                  <a:pos x="77" y="121"/>
                </a:cxn>
                <a:cxn ang="0">
                  <a:pos x="71" y="117"/>
                </a:cxn>
                <a:cxn ang="0">
                  <a:pos x="56" y="105"/>
                </a:cxn>
                <a:cxn ang="0">
                  <a:pos x="56" y="100"/>
                </a:cxn>
                <a:cxn ang="0">
                  <a:pos x="8" y="73"/>
                </a:cxn>
                <a:cxn ang="0">
                  <a:pos x="7" y="59"/>
                </a:cxn>
                <a:cxn ang="0">
                  <a:pos x="11" y="53"/>
                </a:cxn>
                <a:cxn ang="0">
                  <a:pos x="20" y="44"/>
                </a:cxn>
                <a:cxn ang="0">
                  <a:pos x="23" y="37"/>
                </a:cxn>
                <a:cxn ang="0">
                  <a:pos x="21" y="30"/>
                </a:cxn>
                <a:cxn ang="0">
                  <a:pos x="16" y="21"/>
                </a:cxn>
                <a:cxn ang="0">
                  <a:pos x="15" y="14"/>
                </a:cxn>
                <a:cxn ang="0">
                  <a:pos x="11" y="10"/>
                </a:cxn>
                <a:cxn ang="0">
                  <a:pos x="13" y="2"/>
                </a:cxn>
                <a:cxn ang="0">
                  <a:pos x="19" y="1"/>
                </a:cxn>
                <a:cxn ang="0">
                  <a:pos x="30" y="0"/>
                </a:cxn>
                <a:cxn ang="0">
                  <a:pos x="33" y="0"/>
                </a:cxn>
                <a:cxn ang="0">
                  <a:pos x="41" y="1"/>
                </a:cxn>
                <a:cxn ang="0">
                  <a:pos x="48" y="4"/>
                </a:cxn>
                <a:cxn ang="0">
                  <a:pos x="64" y="13"/>
                </a:cxn>
                <a:cxn ang="0">
                  <a:pos x="76" y="15"/>
                </a:cxn>
                <a:cxn ang="0">
                  <a:pos x="82" y="15"/>
                </a:cxn>
                <a:cxn ang="0">
                  <a:pos x="87" y="9"/>
                </a:cxn>
                <a:cxn ang="0">
                  <a:pos x="96" y="5"/>
                </a:cxn>
                <a:cxn ang="0">
                  <a:pos x="101" y="8"/>
                </a:cxn>
                <a:cxn ang="0">
                  <a:pos x="110" y="9"/>
                </a:cxn>
                <a:cxn ang="0">
                  <a:pos x="100" y="27"/>
                </a:cxn>
                <a:cxn ang="0">
                  <a:pos x="100" y="39"/>
                </a:cxn>
                <a:cxn ang="0">
                  <a:pos x="100" y="47"/>
                </a:cxn>
                <a:cxn ang="0">
                  <a:pos x="100" y="67"/>
                </a:cxn>
                <a:cxn ang="0">
                  <a:pos x="108" y="83"/>
                </a:cxn>
              </a:cxnLst>
              <a:rect l="0" t="0" r="r" b="b"/>
              <a:pathLst>
                <a:path w="110" h="121">
                  <a:moveTo>
                    <a:pt x="108" y="83"/>
                  </a:moveTo>
                  <a:lnTo>
                    <a:pt x="104" y="85"/>
                  </a:lnTo>
                  <a:lnTo>
                    <a:pt x="101" y="86"/>
                  </a:lnTo>
                  <a:lnTo>
                    <a:pt x="99" y="86"/>
                  </a:lnTo>
                  <a:lnTo>
                    <a:pt x="98" y="90"/>
                  </a:lnTo>
                  <a:lnTo>
                    <a:pt x="96" y="92"/>
                  </a:lnTo>
                  <a:lnTo>
                    <a:pt x="93" y="93"/>
                  </a:lnTo>
                  <a:lnTo>
                    <a:pt x="90" y="95"/>
                  </a:lnTo>
                  <a:lnTo>
                    <a:pt x="90" y="98"/>
                  </a:lnTo>
                  <a:lnTo>
                    <a:pt x="90" y="100"/>
                  </a:lnTo>
                  <a:lnTo>
                    <a:pt x="88" y="104"/>
                  </a:lnTo>
                  <a:lnTo>
                    <a:pt x="82" y="112"/>
                  </a:lnTo>
                  <a:lnTo>
                    <a:pt x="83" y="115"/>
                  </a:lnTo>
                  <a:lnTo>
                    <a:pt x="81" y="118"/>
                  </a:lnTo>
                  <a:lnTo>
                    <a:pt x="79" y="120"/>
                  </a:lnTo>
                  <a:lnTo>
                    <a:pt x="77" y="121"/>
                  </a:lnTo>
                  <a:lnTo>
                    <a:pt x="77" y="121"/>
                  </a:lnTo>
                  <a:lnTo>
                    <a:pt x="71" y="117"/>
                  </a:lnTo>
                  <a:lnTo>
                    <a:pt x="57" y="106"/>
                  </a:lnTo>
                  <a:lnTo>
                    <a:pt x="56" y="105"/>
                  </a:lnTo>
                  <a:lnTo>
                    <a:pt x="57" y="102"/>
                  </a:lnTo>
                  <a:lnTo>
                    <a:pt x="56" y="100"/>
                  </a:lnTo>
                  <a:lnTo>
                    <a:pt x="35" y="88"/>
                  </a:lnTo>
                  <a:lnTo>
                    <a:pt x="8" y="73"/>
                  </a:lnTo>
                  <a:lnTo>
                    <a:pt x="0" y="73"/>
                  </a:lnTo>
                  <a:lnTo>
                    <a:pt x="7" y="59"/>
                  </a:lnTo>
                  <a:lnTo>
                    <a:pt x="7" y="58"/>
                  </a:lnTo>
                  <a:lnTo>
                    <a:pt x="11" y="53"/>
                  </a:lnTo>
                  <a:lnTo>
                    <a:pt x="17" y="48"/>
                  </a:lnTo>
                  <a:lnTo>
                    <a:pt x="20" y="44"/>
                  </a:lnTo>
                  <a:lnTo>
                    <a:pt x="22" y="40"/>
                  </a:lnTo>
                  <a:lnTo>
                    <a:pt x="23" y="37"/>
                  </a:lnTo>
                  <a:lnTo>
                    <a:pt x="23" y="33"/>
                  </a:lnTo>
                  <a:lnTo>
                    <a:pt x="21" y="30"/>
                  </a:lnTo>
                  <a:lnTo>
                    <a:pt x="20" y="28"/>
                  </a:lnTo>
                  <a:lnTo>
                    <a:pt x="16" y="21"/>
                  </a:lnTo>
                  <a:lnTo>
                    <a:pt x="15" y="19"/>
                  </a:lnTo>
                  <a:lnTo>
                    <a:pt x="15" y="14"/>
                  </a:lnTo>
                  <a:lnTo>
                    <a:pt x="14" y="12"/>
                  </a:lnTo>
                  <a:lnTo>
                    <a:pt x="11" y="10"/>
                  </a:lnTo>
                  <a:lnTo>
                    <a:pt x="9" y="7"/>
                  </a:lnTo>
                  <a:lnTo>
                    <a:pt x="13" y="2"/>
                  </a:lnTo>
                  <a:lnTo>
                    <a:pt x="15" y="0"/>
                  </a:lnTo>
                  <a:lnTo>
                    <a:pt x="19" y="1"/>
                  </a:lnTo>
                  <a:lnTo>
                    <a:pt x="24" y="1"/>
                  </a:lnTo>
                  <a:lnTo>
                    <a:pt x="30" y="0"/>
                  </a:lnTo>
                  <a:lnTo>
                    <a:pt x="32" y="0"/>
                  </a:lnTo>
                  <a:lnTo>
                    <a:pt x="33" y="0"/>
                  </a:lnTo>
                  <a:lnTo>
                    <a:pt x="35" y="0"/>
                  </a:lnTo>
                  <a:lnTo>
                    <a:pt x="41" y="1"/>
                  </a:lnTo>
                  <a:lnTo>
                    <a:pt x="45" y="2"/>
                  </a:lnTo>
                  <a:lnTo>
                    <a:pt x="48" y="4"/>
                  </a:lnTo>
                  <a:lnTo>
                    <a:pt x="62" y="13"/>
                  </a:lnTo>
                  <a:lnTo>
                    <a:pt x="64" y="13"/>
                  </a:lnTo>
                  <a:lnTo>
                    <a:pt x="72" y="14"/>
                  </a:lnTo>
                  <a:lnTo>
                    <a:pt x="76" y="15"/>
                  </a:lnTo>
                  <a:lnTo>
                    <a:pt x="81" y="16"/>
                  </a:lnTo>
                  <a:lnTo>
                    <a:pt x="82" y="15"/>
                  </a:lnTo>
                  <a:lnTo>
                    <a:pt x="86" y="10"/>
                  </a:lnTo>
                  <a:lnTo>
                    <a:pt x="87" y="9"/>
                  </a:lnTo>
                  <a:lnTo>
                    <a:pt x="91" y="7"/>
                  </a:lnTo>
                  <a:lnTo>
                    <a:pt x="96" y="5"/>
                  </a:lnTo>
                  <a:lnTo>
                    <a:pt x="98" y="6"/>
                  </a:lnTo>
                  <a:lnTo>
                    <a:pt x="101" y="8"/>
                  </a:lnTo>
                  <a:lnTo>
                    <a:pt x="103" y="9"/>
                  </a:lnTo>
                  <a:lnTo>
                    <a:pt x="110" y="9"/>
                  </a:lnTo>
                  <a:lnTo>
                    <a:pt x="100" y="24"/>
                  </a:lnTo>
                  <a:lnTo>
                    <a:pt x="100" y="27"/>
                  </a:lnTo>
                  <a:lnTo>
                    <a:pt x="100" y="34"/>
                  </a:lnTo>
                  <a:lnTo>
                    <a:pt x="100" y="39"/>
                  </a:lnTo>
                  <a:lnTo>
                    <a:pt x="100" y="41"/>
                  </a:lnTo>
                  <a:lnTo>
                    <a:pt x="100" y="47"/>
                  </a:lnTo>
                  <a:lnTo>
                    <a:pt x="100" y="59"/>
                  </a:lnTo>
                  <a:lnTo>
                    <a:pt x="100" y="67"/>
                  </a:lnTo>
                  <a:lnTo>
                    <a:pt x="101" y="73"/>
                  </a:lnTo>
                  <a:lnTo>
                    <a:pt x="108" y="8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5" name="Freeform 127"/>
            <p:cNvSpPr>
              <a:spLocks/>
            </p:cNvSpPr>
            <p:nvPr/>
          </p:nvSpPr>
          <p:spPr bwMode="auto">
            <a:xfrm>
              <a:off x="5401637" y="5780089"/>
              <a:ext cx="287338" cy="249237"/>
            </a:xfrm>
            <a:custGeom>
              <a:avLst/>
              <a:gdLst/>
              <a:ahLst/>
              <a:cxnLst>
                <a:cxn ang="0">
                  <a:pos x="5" y="112"/>
                </a:cxn>
                <a:cxn ang="0">
                  <a:pos x="0" y="104"/>
                </a:cxn>
                <a:cxn ang="0">
                  <a:pos x="0" y="76"/>
                </a:cxn>
                <a:cxn ang="0">
                  <a:pos x="20" y="62"/>
                </a:cxn>
                <a:cxn ang="0">
                  <a:pos x="24" y="59"/>
                </a:cxn>
                <a:cxn ang="0">
                  <a:pos x="27" y="52"/>
                </a:cxn>
                <a:cxn ang="0">
                  <a:pos x="26" y="36"/>
                </a:cxn>
                <a:cxn ang="0">
                  <a:pos x="33" y="41"/>
                </a:cxn>
                <a:cxn ang="0">
                  <a:pos x="41" y="39"/>
                </a:cxn>
                <a:cxn ang="0">
                  <a:pos x="53" y="48"/>
                </a:cxn>
                <a:cxn ang="0">
                  <a:pos x="62" y="49"/>
                </a:cxn>
                <a:cxn ang="0">
                  <a:pos x="71" y="51"/>
                </a:cxn>
                <a:cxn ang="0">
                  <a:pos x="81" y="56"/>
                </a:cxn>
                <a:cxn ang="0">
                  <a:pos x="89" y="66"/>
                </a:cxn>
                <a:cxn ang="0">
                  <a:pos x="101" y="68"/>
                </a:cxn>
                <a:cxn ang="0">
                  <a:pos x="101" y="52"/>
                </a:cxn>
                <a:cxn ang="0">
                  <a:pos x="95" y="54"/>
                </a:cxn>
                <a:cxn ang="0">
                  <a:pos x="85" y="48"/>
                </a:cxn>
                <a:cxn ang="0">
                  <a:pos x="84" y="36"/>
                </a:cxn>
                <a:cxn ang="0">
                  <a:pos x="84" y="14"/>
                </a:cxn>
                <a:cxn ang="0">
                  <a:pos x="92" y="3"/>
                </a:cxn>
                <a:cxn ang="0">
                  <a:pos x="116" y="4"/>
                </a:cxn>
                <a:cxn ang="0">
                  <a:pos x="130" y="10"/>
                </a:cxn>
                <a:cxn ang="0">
                  <a:pos x="145" y="18"/>
                </a:cxn>
                <a:cxn ang="0">
                  <a:pos x="151" y="30"/>
                </a:cxn>
                <a:cxn ang="0">
                  <a:pos x="146" y="35"/>
                </a:cxn>
                <a:cxn ang="0">
                  <a:pos x="146" y="50"/>
                </a:cxn>
                <a:cxn ang="0">
                  <a:pos x="151" y="54"/>
                </a:cxn>
                <a:cxn ang="0">
                  <a:pos x="142" y="59"/>
                </a:cxn>
                <a:cxn ang="0">
                  <a:pos x="139" y="70"/>
                </a:cxn>
                <a:cxn ang="0">
                  <a:pos x="144" y="76"/>
                </a:cxn>
                <a:cxn ang="0">
                  <a:pos x="121" y="85"/>
                </a:cxn>
                <a:cxn ang="0">
                  <a:pos x="108" y="92"/>
                </a:cxn>
                <a:cxn ang="0">
                  <a:pos x="106" y="97"/>
                </a:cxn>
                <a:cxn ang="0">
                  <a:pos x="92" y="102"/>
                </a:cxn>
                <a:cxn ang="0">
                  <a:pos x="89" y="110"/>
                </a:cxn>
                <a:cxn ang="0">
                  <a:pos x="78" y="112"/>
                </a:cxn>
                <a:cxn ang="0">
                  <a:pos x="68" y="125"/>
                </a:cxn>
                <a:cxn ang="0">
                  <a:pos x="57" y="130"/>
                </a:cxn>
                <a:cxn ang="0">
                  <a:pos x="50" y="130"/>
                </a:cxn>
                <a:cxn ang="0">
                  <a:pos x="42" y="129"/>
                </a:cxn>
                <a:cxn ang="0">
                  <a:pos x="39" y="126"/>
                </a:cxn>
                <a:cxn ang="0">
                  <a:pos x="29" y="123"/>
                </a:cxn>
                <a:cxn ang="0">
                  <a:pos x="17" y="124"/>
                </a:cxn>
              </a:cxnLst>
              <a:rect l="0" t="0" r="r" b="b"/>
              <a:pathLst>
                <a:path w="151" h="131">
                  <a:moveTo>
                    <a:pt x="17" y="124"/>
                  </a:moveTo>
                  <a:lnTo>
                    <a:pt x="13" y="120"/>
                  </a:lnTo>
                  <a:lnTo>
                    <a:pt x="5" y="112"/>
                  </a:lnTo>
                  <a:lnTo>
                    <a:pt x="2" y="110"/>
                  </a:lnTo>
                  <a:lnTo>
                    <a:pt x="1" y="107"/>
                  </a:lnTo>
                  <a:lnTo>
                    <a:pt x="0" y="104"/>
                  </a:lnTo>
                  <a:lnTo>
                    <a:pt x="0" y="101"/>
                  </a:lnTo>
                  <a:lnTo>
                    <a:pt x="0" y="96"/>
                  </a:lnTo>
                  <a:lnTo>
                    <a:pt x="0" y="76"/>
                  </a:lnTo>
                  <a:lnTo>
                    <a:pt x="0" y="68"/>
                  </a:lnTo>
                  <a:lnTo>
                    <a:pt x="0" y="63"/>
                  </a:lnTo>
                  <a:lnTo>
                    <a:pt x="20" y="62"/>
                  </a:lnTo>
                  <a:lnTo>
                    <a:pt x="23" y="63"/>
                  </a:lnTo>
                  <a:lnTo>
                    <a:pt x="24" y="62"/>
                  </a:lnTo>
                  <a:lnTo>
                    <a:pt x="24" y="59"/>
                  </a:lnTo>
                  <a:lnTo>
                    <a:pt x="27" y="56"/>
                  </a:lnTo>
                  <a:lnTo>
                    <a:pt x="28" y="54"/>
                  </a:lnTo>
                  <a:lnTo>
                    <a:pt x="27" y="52"/>
                  </a:lnTo>
                  <a:lnTo>
                    <a:pt x="26" y="50"/>
                  </a:lnTo>
                  <a:lnTo>
                    <a:pt x="25" y="44"/>
                  </a:lnTo>
                  <a:lnTo>
                    <a:pt x="26" y="36"/>
                  </a:lnTo>
                  <a:lnTo>
                    <a:pt x="29" y="37"/>
                  </a:lnTo>
                  <a:lnTo>
                    <a:pt x="32" y="39"/>
                  </a:lnTo>
                  <a:lnTo>
                    <a:pt x="33" y="41"/>
                  </a:lnTo>
                  <a:lnTo>
                    <a:pt x="34" y="41"/>
                  </a:lnTo>
                  <a:lnTo>
                    <a:pt x="41" y="40"/>
                  </a:lnTo>
                  <a:lnTo>
                    <a:pt x="41" y="39"/>
                  </a:lnTo>
                  <a:lnTo>
                    <a:pt x="45" y="45"/>
                  </a:lnTo>
                  <a:lnTo>
                    <a:pt x="48" y="47"/>
                  </a:lnTo>
                  <a:lnTo>
                    <a:pt x="53" y="48"/>
                  </a:lnTo>
                  <a:lnTo>
                    <a:pt x="58" y="49"/>
                  </a:lnTo>
                  <a:lnTo>
                    <a:pt x="60" y="50"/>
                  </a:lnTo>
                  <a:lnTo>
                    <a:pt x="62" y="49"/>
                  </a:lnTo>
                  <a:lnTo>
                    <a:pt x="65" y="45"/>
                  </a:lnTo>
                  <a:lnTo>
                    <a:pt x="67" y="43"/>
                  </a:lnTo>
                  <a:lnTo>
                    <a:pt x="71" y="51"/>
                  </a:lnTo>
                  <a:lnTo>
                    <a:pt x="73" y="53"/>
                  </a:lnTo>
                  <a:lnTo>
                    <a:pt x="78" y="54"/>
                  </a:lnTo>
                  <a:lnTo>
                    <a:pt x="81" y="56"/>
                  </a:lnTo>
                  <a:lnTo>
                    <a:pt x="83" y="58"/>
                  </a:lnTo>
                  <a:lnTo>
                    <a:pt x="87" y="62"/>
                  </a:lnTo>
                  <a:lnTo>
                    <a:pt x="89" y="66"/>
                  </a:lnTo>
                  <a:lnTo>
                    <a:pt x="91" y="68"/>
                  </a:lnTo>
                  <a:lnTo>
                    <a:pt x="99" y="68"/>
                  </a:lnTo>
                  <a:lnTo>
                    <a:pt x="101" y="68"/>
                  </a:lnTo>
                  <a:lnTo>
                    <a:pt x="101" y="65"/>
                  </a:lnTo>
                  <a:lnTo>
                    <a:pt x="101" y="56"/>
                  </a:lnTo>
                  <a:lnTo>
                    <a:pt x="101" y="52"/>
                  </a:lnTo>
                  <a:lnTo>
                    <a:pt x="100" y="51"/>
                  </a:lnTo>
                  <a:lnTo>
                    <a:pt x="98" y="52"/>
                  </a:lnTo>
                  <a:lnTo>
                    <a:pt x="95" y="54"/>
                  </a:lnTo>
                  <a:lnTo>
                    <a:pt x="92" y="54"/>
                  </a:lnTo>
                  <a:lnTo>
                    <a:pt x="90" y="53"/>
                  </a:lnTo>
                  <a:lnTo>
                    <a:pt x="85" y="48"/>
                  </a:lnTo>
                  <a:lnTo>
                    <a:pt x="82" y="44"/>
                  </a:lnTo>
                  <a:lnTo>
                    <a:pt x="82" y="42"/>
                  </a:lnTo>
                  <a:lnTo>
                    <a:pt x="84" y="36"/>
                  </a:lnTo>
                  <a:lnTo>
                    <a:pt x="86" y="29"/>
                  </a:lnTo>
                  <a:lnTo>
                    <a:pt x="84" y="17"/>
                  </a:lnTo>
                  <a:lnTo>
                    <a:pt x="84" y="14"/>
                  </a:lnTo>
                  <a:lnTo>
                    <a:pt x="89" y="6"/>
                  </a:lnTo>
                  <a:lnTo>
                    <a:pt x="89" y="5"/>
                  </a:lnTo>
                  <a:lnTo>
                    <a:pt x="92" y="3"/>
                  </a:lnTo>
                  <a:lnTo>
                    <a:pt x="109" y="0"/>
                  </a:lnTo>
                  <a:lnTo>
                    <a:pt x="112" y="0"/>
                  </a:lnTo>
                  <a:lnTo>
                    <a:pt x="116" y="4"/>
                  </a:lnTo>
                  <a:lnTo>
                    <a:pt x="118" y="5"/>
                  </a:lnTo>
                  <a:lnTo>
                    <a:pt x="122" y="7"/>
                  </a:lnTo>
                  <a:lnTo>
                    <a:pt x="130" y="10"/>
                  </a:lnTo>
                  <a:lnTo>
                    <a:pt x="139" y="14"/>
                  </a:lnTo>
                  <a:lnTo>
                    <a:pt x="143" y="15"/>
                  </a:lnTo>
                  <a:lnTo>
                    <a:pt x="145" y="18"/>
                  </a:lnTo>
                  <a:lnTo>
                    <a:pt x="148" y="23"/>
                  </a:lnTo>
                  <a:lnTo>
                    <a:pt x="151" y="28"/>
                  </a:lnTo>
                  <a:lnTo>
                    <a:pt x="151" y="30"/>
                  </a:lnTo>
                  <a:lnTo>
                    <a:pt x="150" y="32"/>
                  </a:lnTo>
                  <a:lnTo>
                    <a:pt x="146" y="34"/>
                  </a:lnTo>
                  <a:lnTo>
                    <a:pt x="146" y="35"/>
                  </a:lnTo>
                  <a:lnTo>
                    <a:pt x="146" y="38"/>
                  </a:lnTo>
                  <a:lnTo>
                    <a:pt x="145" y="48"/>
                  </a:lnTo>
                  <a:lnTo>
                    <a:pt x="146" y="50"/>
                  </a:lnTo>
                  <a:lnTo>
                    <a:pt x="147" y="51"/>
                  </a:lnTo>
                  <a:lnTo>
                    <a:pt x="150" y="53"/>
                  </a:lnTo>
                  <a:lnTo>
                    <a:pt x="151" y="54"/>
                  </a:lnTo>
                  <a:lnTo>
                    <a:pt x="149" y="55"/>
                  </a:lnTo>
                  <a:lnTo>
                    <a:pt x="147" y="57"/>
                  </a:lnTo>
                  <a:lnTo>
                    <a:pt x="142" y="59"/>
                  </a:lnTo>
                  <a:lnTo>
                    <a:pt x="141" y="60"/>
                  </a:lnTo>
                  <a:lnTo>
                    <a:pt x="141" y="65"/>
                  </a:lnTo>
                  <a:lnTo>
                    <a:pt x="139" y="70"/>
                  </a:lnTo>
                  <a:lnTo>
                    <a:pt x="140" y="73"/>
                  </a:lnTo>
                  <a:lnTo>
                    <a:pt x="142" y="75"/>
                  </a:lnTo>
                  <a:lnTo>
                    <a:pt x="144" y="76"/>
                  </a:lnTo>
                  <a:lnTo>
                    <a:pt x="137" y="79"/>
                  </a:lnTo>
                  <a:lnTo>
                    <a:pt x="127" y="83"/>
                  </a:lnTo>
                  <a:lnTo>
                    <a:pt x="121" y="85"/>
                  </a:lnTo>
                  <a:lnTo>
                    <a:pt x="109" y="88"/>
                  </a:lnTo>
                  <a:lnTo>
                    <a:pt x="108" y="89"/>
                  </a:lnTo>
                  <a:lnTo>
                    <a:pt x="108" y="92"/>
                  </a:lnTo>
                  <a:lnTo>
                    <a:pt x="109" y="95"/>
                  </a:lnTo>
                  <a:lnTo>
                    <a:pt x="109" y="98"/>
                  </a:lnTo>
                  <a:lnTo>
                    <a:pt x="106" y="97"/>
                  </a:lnTo>
                  <a:lnTo>
                    <a:pt x="100" y="97"/>
                  </a:lnTo>
                  <a:lnTo>
                    <a:pt x="96" y="99"/>
                  </a:lnTo>
                  <a:lnTo>
                    <a:pt x="92" y="102"/>
                  </a:lnTo>
                  <a:lnTo>
                    <a:pt x="90" y="105"/>
                  </a:lnTo>
                  <a:lnTo>
                    <a:pt x="90" y="109"/>
                  </a:lnTo>
                  <a:lnTo>
                    <a:pt x="89" y="110"/>
                  </a:lnTo>
                  <a:lnTo>
                    <a:pt x="88" y="111"/>
                  </a:lnTo>
                  <a:lnTo>
                    <a:pt x="82" y="111"/>
                  </a:lnTo>
                  <a:lnTo>
                    <a:pt x="78" y="112"/>
                  </a:lnTo>
                  <a:lnTo>
                    <a:pt x="76" y="114"/>
                  </a:lnTo>
                  <a:lnTo>
                    <a:pt x="72" y="120"/>
                  </a:lnTo>
                  <a:lnTo>
                    <a:pt x="68" y="125"/>
                  </a:lnTo>
                  <a:lnTo>
                    <a:pt x="64" y="130"/>
                  </a:lnTo>
                  <a:lnTo>
                    <a:pt x="62" y="131"/>
                  </a:lnTo>
                  <a:lnTo>
                    <a:pt x="57" y="130"/>
                  </a:lnTo>
                  <a:lnTo>
                    <a:pt x="55" y="128"/>
                  </a:lnTo>
                  <a:lnTo>
                    <a:pt x="53" y="129"/>
                  </a:lnTo>
                  <a:lnTo>
                    <a:pt x="50" y="130"/>
                  </a:lnTo>
                  <a:lnTo>
                    <a:pt x="47" y="131"/>
                  </a:lnTo>
                  <a:lnTo>
                    <a:pt x="44" y="129"/>
                  </a:lnTo>
                  <a:lnTo>
                    <a:pt x="42" y="129"/>
                  </a:lnTo>
                  <a:lnTo>
                    <a:pt x="41" y="128"/>
                  </a:lnTo>
                  <a:lnTo>
                    <a:pt x="40" y="127"/>
                  </a:lnTo>
                  <a:lnTo>
                    <a:pt x="39" y="126"/>
                  </a:lnTo>
                  <a:lnTo>
                    <a:pt x="37" y="124"/>
                  </a:lnTo>
                  <a:lnTo>
                    <a:pt x="35" y="124"/>
                  </a:lnTo>
                  <a:lnTo>
                    <a:pt x="29" y="123"/>
                  </a:lnTo>
                  <a:lnTo>
                    <a:pt x="28" y="122"/>
                  </a:lnTo>
                  <a:lnTo>
                    <a:pt x="27" y="122"/>
                  </a:lnTo>
                  <a:lnTo>
                    <a:pt x="17" y="12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6" name="Freeform 128"/>
            <p:cNvSpPr>
              <a:spLocks/>
            </p:cNvSpPr>
            <p:nvPr/>
          </p:nvSpPr>
          <p:spPr bwMode="auto">
            <a:xfrm>
              <a:off x="5152398" y="5999166"/>
              <a:ext cx="322261" cy="320675"/>
            </a:xfrm>
            <a:custGeom>
              <a:avLst/>
              <a:gdLst/>
              <a:ahLst/>
              <a:cxnLst>
                <a:cxn ang="0">
                  <a:pos x="104" y="132"/>
                </a:cxn>
                <a:cxn ang="0">
                  <a:pos x="104" y="160"/>
                </a:cxn>
                <a:cxn ang="0">
                  <a:pos x="101" y="163"/>
                </a:cxn>
                <a:cxn ang="0">
                  <a:pos x="94" y="168"/>
                </a:cxn>
                <a:cxn ang="0">
                  <a:pos x="89" y="167"/>
                </a:cxn>
                <a:cxn ang="0">
                  <a:pos x="79" y="167"/>
                </a:cxn>
                <a:cxn ang="0">
                  <a:pos x="75" y="166"/>
                </a:cxn>
                <a:cxn ang="0">
                  <a:pos x="74" y="160"/>
                </a:cxn>
                <a:cxn ang="0">
                  <a:pos x="69" y="156"/>
                </a:cxn>
                <a:cxn ang="0">
                  <a:pos x="65" y="156"/>
                </a:cxn>
                <a:cxn ang="0">
                  <a:pos x="63" y="160"/>
                </a:cxn>
                <a:cxn ang="0">
                  <a:pos x="58" y="163"/>
                </a:cxn>
                <a:cxn ang="0">
                  <a:pos x="50" y="153"/>
                </a:cxn>
                <a:cxn ang="0">
                  <a:pos x="45" y="142"/>
                </a:cxn>
                <a:cxn ang="0">
                  <a:pos x="42" y="134"/>
                </a:cxn>
                <a:cxn ang="0">
                  <a:pos x="43" y="130"/>
                </a:cxn>
                <a:cxn ang="0">
                  <a:pos x="39" y="120"/>
                </a:cxn>
                <a:cxn ang="0">
                  <a:pos x="40" y="111"/>
                </a:cxn>
                <a:cxn ang="0">
                  <a:pos x="34" y="89"/>
                </a:cxn>
                <a:cxn ang="0">
                  <a:pos x="39" y="84"/>
                </a:cxn>
                <a:cxn ang="0">
                  <a:pos x="36" y="79"/>
                </a:cxn>
                <a:cxn ang="0">
                  <a:pos x="35" y="76"/>
                </a:cxn>
                <a:cxn ang="0">
                  <a:pos x="28" y="65"/>
                </a:cxn>
                <a:cxn ang="0">
                  <a:pos x="19" y="48"/>
                </a:cxn>
                <a:cxn ang="0">
                  <a:pos x="9" y="28"/>
                </a:cxn>
                <a:cxn ang="0">
                  <a:pos x="1" y="14"/>
                </a:cxn>
                <a:cxn ang="0">
                  <a:pos x="0" y="8"/>
                </a:cxn>
                <a:cxn ang="0">
                  <a:pos x="1" y="4"/>
                </a:cxn>
                <a:cxn ang="0">
                  <a:pos x="8" y="6"/>
                </a:cxn>
                <a:cxn ang="0">
                  <a:pos x="16" y="1"/>
                </a:cxn>
                <a:cxn ang="0">
                  <a:pos x="20" y="1"/>
                </a:cxn>
                <a:cxn ang="0">
                  <a:pos x="25" y="5"/>
                </a:cxn>
                <a:cxn ang="0">
                  <a:pos x="42" y="7"/>
                </a:cxn>
                <a:cxn ang="0">
                  <a:pos x="53" y="7"/>
                </a:cxn>
                <a:cxn ang="0">
                  <a:pos x="78" y="7"/>
                </a:cxn>
                <a:cxn ang="0">
                  <a:pos x="86" y="7"/>
                </a:cxn>
                <a:cxn ang="0">
                  <a:pos x="90" y="11"/>
                </a:cxn>
                <a:cxn ang="0">
                  <a:pos x="97" y="13"/>
                </a:cxn>
                <a:cxn ang="0">
                  <a:pos x="111" y="14"/>
                </a:cxn>
                <a:cxn ang="0">
                  <a:pos x="121" y="14"/>
                </a:cxn>
                <a:cxn ang="0">
                  <a:pos x="131" y="13"/>
                </a:cxn>
                <a:cxn ang="0">
                  <a:pos x="148" y="9"/>
                </a:cxn>
                <a:cxn ang="0">
                  <a:pos x="159" y="7"/>
                </a:cxn>
                <a:cxn ang="0">
                  <a:pos x="166" y="9"/>
                </a:cxn>
                <a:cxn ang="0">
                  <a:pos x="170" y="11"/>
                </a:cxn>
                <a:cxn ang="0">
                  <a:pos x="160" y="13"/>
                </a:cxn>
                <a:cxn ang="0">
                  <a:pos x="153" y="20"/>
                </a:cxn>
                <a:cxn ang="0">
                  <a:pos x="148" y="16"/>
                </a:cxn>
                <a:cxn ang="0">
                  <a:pos x="125" y="19"/>
                </a:cxn>
                <a:cxn ang="0">
                  <a:pos x="118" y="27"/>
                </a:cxn>
                <a:cxn ang="0">
                  <a:pos x="118" y="40"/>
                </a:cxn>
                <a:cxn ang="0">
                  <a:pos x="118" y="70"/>
                </a:cxn>
                <a:cxn ang="0">
                  <a:pos x="105" y="70"/>
                </a:cxn>
                <a:cxn ang="0">
                  <a:pos x="104" y="87"/>
                </a:cxn>
                <a:cxn ang="0">
                  <a:pos x="104" y="105"/>
                </a:cxn>
              </a:cxnLst>
              <a:rect l="0" t="0" r="r" b="b"/>
              <a:pathLst>
                <a:path w="170" h="169">
                  <a:moveTo>
                    <a:pt x="104" y="110"/>
                  </a:moveTo>
                  <a:lnTo>
                    <a:pt x="104" y="132"/>
                  </a:lnTo>
                  <a:lnTo>
                    <a:pt x="104" y="145"/>
                  </a:lnTo>
                  <a:lnTo>
                    <a:pt x="104" y="160"/>
                  </a:lnTo>
                  <a:lnTo>
                    <a:pt x="104" y="161"/>
                  </a:lnTo>
                  <a:lnTo>
                    <a:pt x="101" y="163"/>
                  </a:lnTo>
                  <a:lnTo>
                    <a:pt x="98" y="165"/>
                  </a:lnTo>
                  <a:lnTo>
                    <a:pt x="94" y="168"/>
                  </a:lnTo>
                  <a:lnTo>
                    <a:pt x="92" y="169"/>
                  </a:lnTo>
                  <a:lnTo>
                    <a:pt x="89" y="167"/>
                  </a:lnTo>
                  <a:lnTo>
                    <a:pt x="84" y="167"/>
                  </a:lnTo>
                  <a:lnTo>
                    <a:pt x="79" y="167"/>
                  </a:lnTo>
                  <a:lnTo>
                    <a:pt x="76" y="167"/>
                  </a:lnTo>
                  <a:lnTo>
                    <a:pt x="75" y="166"/>
                  </a:lnTo>
                  <a:lnTo>
                    <a:pt x="74" y="162"/>
                  </a:lnTo>
                  <a:lnTo>
                    <a:pt x="74" y="160"/>
                  </a:lnTo>
                  <a:lnTo>
                    <a:pt x="73" y="158"/>
                  </a:lnTo>
                  <a:lnTo>
                    <a:pt x="69" y="156"/>
                  </a:lnTo>
                  <a:lnTo>
                    <a:pt x="67" y="155"/>
                  </a:lnTo>
                  <a:lnTo>
                    <a:pt x="65" y="156"/>
                  </a:lnTo>
                  <a:lnTo>
                    <a:pt x="65" y="158"/>
                  </a:lnTo>
                  <a:lnTo>
                    <a:pt x="63" y="160"/>
                  </a:lnTo>
                  <a:lnTo>
                    <a:pt x="60" y="162"/>
                  </a:lnTo>
                  <a:lnTo>
                    <a:pt x="58" y="163"/>
                  </a:lnTo>
                  <a:lnTo>
                    <a:pt x="56" y="159"/>
                  </a:lnTo>
                  <a:lnTo>
                    <a:pt x="50" y="153"/>
                  </a:lnTo>
                  <a:lnTo>
                    <a:pt x="47" y="149"/>
                  </a:lnTo>
                  <a:lnTo>
                    <a:pt x="45" y="142"/>
                  </a:lnTo>
                  <a:lnTo>
                    <a:pt x="43" y="137"/>
                  </a:lnTo>
                  <a:lnTo>
                    <a:pt x="42" y="134"/>
                  </a:lnTo>
                  <a:lnTo>
                    <a:pt x="43" y="132"/>
                  </a:lnTo>
                  <a:lnTo>
                    <a:pt x="43" y="130"/>
                  </a:lnTo>
                  <a:lnTo>
                    <a:pt x="41" y="125"/>
                  </a:lnTo>
                  <a:lnTo>
                    <a:pt x="39" y="120"/>
                  </a:lnTo>
                  <a:lnTo>
                    <a:pt x="40" y="115"/>
                  </a:lnTo>
                  <a:lnTo>
                    <a:pt x="40" y="111"/>
                  </a:lnTo>
                  <a:lnTo>
                    <a:pt x="37" y="103"/>
                  </a:lnTo>
                  <a:lnTo>
                    <a:pt x="34" y="89"/>
                  </a:lnTo>
                  <a:lnTo>
                    <a:pt x="39" y="88"/>
                  </a:lnTo>
                  <a:lnTo>
                    <a:pt x="39" y="84"/>
                  </a:lnTo>
                  <a:lnTo>
                    <a:pt x="39" y="79"/>
                  </a:lnTo>
                  <a:lnTo>
                    <a:pt x="36" y="79"/>
                  </a:lnTo>
                  <a:lnTo>
                    <a:pt x="36" y="79"/>
                  </a:lnTo>
                  <a:lnTo>
                    <a:pt x="35" y="76"/>
                  </a:lnTo>
                  <a:lnTo>
                    <a:pt x="34" y="73"/>
                  </a:lnTo>
                  <a:lnTo>
                    <a:pt x="28" y="65"/>
                  </a:lnTo>
                  <a:lnTo>
                    <a:pt x="26" y="61"/>
                  </a:lnTo>
                  <a:lnTo>
                    <a:pt x="19" y="48"/>
                  </a:lnTo>
                  <a:lnTo>
                    <a:pt x="15" y="38"/>
                  </a:lnTo>
                  <a:lnTo>
                    <a:pt x="9" y="28"/>
                  </a:lnTo>
                  <a:lnTo>
                    <a:pt x="4" y="20"/>
                  </a:lnTo>
                  <a:lnTo>
                    <a:pt x="1" y="14"/>
                  </a:lnTo>
                  <a:lnTo>
                    <a:pt x="0" y="12"/>
                  </a:lnTo>
                  <a:lnTo>
                    <a:pt x="0" y="8"/>
                  </a:lnTo>
                  <a:lnTo>
                    <a:pt x="0" y="5"/>
                  </a:lnTo>
                  <a:lnTo>
                    <a:pt x="1" y="4"/>
                  </a:lnTo>
                  <a:lnTo>
                    <a:pt x="3" y="3"/>
                  </a:lnTo>
                  <a:lnTo>
                    <a:pt x="8" y="6"/>
                  </a:lnTo>
                  <a:lnTo>
                    <a:pt x="12" y="2"/>
                  </a:lnTo>
                  <a:lnTo>
                    <a:pt x="16" y="1"/>
                  </a:lnTo>
                  <a:lnTo>
                    <a:pt x="19" y="0"/>
                  </a:lnTo>
                  <a:lnTo>
                    <a:pt x="20" y="1"/>
                  </a:lnTo>
                  <a:lnTo>
                    <a:pt x="23" y="4"/>
                  </a:lnTo>
                  <a:lnTo>
                    <a:pt x="25" y="5"/>
                  </a:lnTo>
                  <a:lnTo>
                    <a:pt x="29" y="7"/>
                  </a:lnTo>
                  <a:lnTo>
                    <a:pt x="42" y="7"/>
                  </a:lnTo>
                  <a:lnTo>
                    <a:pt x="49" y="7"/>
                  </a:lnTo>
                  <a:lnTo>
                    <a:pt x="53" y="7"/>
                  </a:lnTo>
                  <a:lnTo>
                    <a:pt x="63" y="7"/>
                  </a:lnTo>
                  <a:lnTo>
                    <a:pt x="78" y="7"/>
                  </a:lnTo>
                  <a:lnTo>
                    <a:pt x="84" y="7"/>
                  </a:lnTo>
                  <a:lnTo>
                    <a:pt x="86" y="7"/>
                  </a:lnTo>
                  <a:lnTo>
                    <a:pt x="88" y="10"/>
                  </a:lnTo>
                  <a:lnTo>
                    <a:pt x="90" y="11"/>
                  </a:lnTo>
                  <a:lnTo>
                    <a:pt x="94" y="12"/>
                  </a:lnTo>
                  <a:lnTo>
                    <a:pt x="97" y="13"/>
                  </a:lnTo>
                  <a:lnTo>
                    <a:pt x="109" y="12"/>
                  </a:lnTo>
                  <a:lnTo>
                    <a:pt x="111" y="14"/>
                  </a:lnTo>
                  <a:lnTo>
                    <a:pt x="114" y="14"/>
                  </a:lnTo>
                  <a:lnTo>
                    <a:pt x="121" y="14"/>
                  </a:lnTo>
                  <a:lnTo>
                    <a:pt x="125" y="14"/>
                  </a:lnTo>
                  <a:lnTo>
                    <a:pt x="131" y="13"/>
                  </a:lnTo>
                  <a:lnTo>
                    <a:pt x="142" y="11"/>
                  </a:lnTo>
                  <a:lnTo>
                    <a:pt x="148" y="9"/>
                  </a:lnTo>
                  <a:lnTo>
                    <a:pt x="158" y="7"/>
                  </a:lnTo>
                  <a:lnTo>
                    <a:pt x="159" y="7"/>
                  </a:lnTo>
                  <a:lnTo>
                    <a:pt x="160" y="8"/>
                  </a:lnTo>
                  <a:lnTo>
                    <a:pt x="166" y="9"/>
                  </a:lnTo>
                  <a:lnTo>
                    <a:pt x="168" y="9"/>
                  </a:lnTo>
                  <a:lnTo>
                    <a:pt x="170" y="11"/>
                  </a:lnTo>
                  <a:lnTo>
                    <a:pt x="166" y="13"/>
                  </a:lnTo>
                  <a:lnTo>
                    <a:pt x="160" y="13"/>
                  </a:lnTo>
                  <a:lnTo>
                    <a:pt x="159" y="14"/>
                  </a:lnTo>
                  <a:lnTo>
                    <a:pt x="153" y="20"/>
                  </a:lnTo>
                  <a:lnTo>
                    <a:pt x="152" y="20"/>
                  </a:lnTo>
                  <a:lnTo>
                    <a:pt x="148" y="16"/>
                  </a:lnTo>
                  <a:lnTo>
                    <a:pt x="142" y="16"/>
                  </a:lnTo>
                  <a:lnTo>
                    <a:pt x="125" y="19"/>
                  </a:lnTo>
                  <a:lnTo>
                    <a:pt x="118" y="19"/>
                  </a:lnTo>
                  <a:lnTo>
                    <a:pt x="118" y="27"/>
                  </a:lnTo>
                  <a:lnTo>
                    <a:pt x="118" y="35"/>
                  </a:lnTo>
                  <a:lnTo>
                    <a:pt x="118" y="40"/>
                  </a:lnTo>
                  <a:lnTo>
                    <a:pt x="118" y="47"/>
                  </a:lnTo>
                  <a:lnTo>
                    <a:pt x="118" y="70"/>
                  </a:lnTo>
                  <a:lnTo>
                    <a:pt x="114" y="70"/>
                  </a:lnTo>
                  <a:lnTo>
                    <a:pt x="105" y="70"/>
                  </a:lnTo>
                  <a:lnTo>
                    <a:pt x="105" y="70"/>
                  </a:lnTo>
                  <a:lnTo>
                    <a:pt x="104" y="87"/>
                  </a:lnTo>
                  <a:lnTo>
                    <a:pt x="104" y="95"/>
                  </a:lnTo>
                  <a:lnTo>
                    <a:pt x="104" y="105"/>
                  </a:lnTo>
                  <a:lnTo>
                    <a:pt x="104" y="11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7" name="Freeform 129"/>
            <p:cNvSpPr>
              <a:spLocks/>
            </p:cNvSpPr>
            <p:nvPr/>
          </p:nvSpPr>
          <p:spPr bwMode="auto">
            <a:xfrm>
              <a:off x="5582612" y="5603878"/>
              <a:ext cx="273050" cy="263525"/>
            </a:xfrm>
            <a:custGeom>
              <a:avLst/>
              <a:gdLst/>
              <a:ahLst/>
              <a:cxnLst>
                <a:cxn ang="0">
                  <a:pos x="24" y="0"/>
                </a:cxn>
                <a:cxn ang="0">
                  <a:pos x="59" y="0"/>
                </a:cxn>
                <a:cxn ang="0">
                  <a:pos x="107" y="27"/>
                </a:cxn>
                <a:cxn ang="0">
                  <a:pos x="107" y="32"/>
                </a:cxn>
                <a:cxn ang="0">
                  <a:pos x="122" y="44"/>
                </a:cxn>
                <a:cxn ang="0">
                  <a:pos x="126" y="51"/>
                </a:cxn>
                <a:cxn ang="0">
                  <a:pos x="123" y="65"/>
                </a:cxn>
                <a:cxn ang="0">
                  <a:pos x="128" y="74"/>
                </a:cxn>
                <a:cxn ang="0">
                  <a:pos x="132" y="78"/>
                </a:cxn>
                <a:cxn ang="0">
                  <a:pos x="128" y="87"/>
                </a:cxn>
                <a:cxn ang="0">
                  <a:pos x="131" y="88"/>
                </a:cxn>
                <a:cxn ang="0">
                  <a:pos x="130" y="93"/>
                </a:cxn>
                <a:cxn ang="0">
                  <a:pos x="132" y="110"/>
                </a:cxn>
                <a:cxn ang="0">
                  <a:pos x="136" y="116"/>
                </a:cxn>
                <a:cxn ang="0">
                  <a:pos x="143" y="120"/>
                </a:cxn>
                <a:cxn ang="0">
                  <a:pos x="137" y="127"/>
                </a:cxn>
                <a:cxn ang="0">
                  <a:pos x="127" y="131"/>
                </a:cxn>
                <a:cxn ang="0">
                  <a:pos x="117" y="135"/>
                </a:cxn>
                <a:cxn ang="0">
                  <a:pos x="112" y="132"/>
                </a:cxn>
                <a:cxn ang="0">
                  <a:pos x="108" y="138"/>
                </a:cxn>
                <a:cxn ang="0">
                  <a:pos x="103" y="138"/>
                </a:cxn>
                <a:cxn ang="0">
                  <a:pos x="92" y="139"/>
                </a:cxn>
                <a:cxn ang="0">
                  <a:pos x="87" y="135"/>
                </a:cxn>
                <a:cxn ang="0">
                  <a:pos x="85" y="135"/>
                </a:cxn>
                <a:cxn ang="0">
                  <a:pos x="78" y="138"/>
                </a:cxn>
                <a:cxn ang="0">
                  <a:pos x="67" y="137"/>
                </a:cxn>
                <a:cxn ang="0">
                  <a:pos x="65" y="129"/>
                </a:cxn>
                <a:cxn ang="0">
                  <a:pos x="64" y="120"/>
                </a:cxn>
                <a:cxn ang="0">
                  <a:pos x="57" y="111"/>
                </a:cxn>
                <a:cxn ang="0">
                  <a:pos x="50" y="111"/>
                </a:cxn>
                <a:cxn ang="0">
                  <a:pos x="44" y="107"/>
                </a:cxn>
                <a:cxn ang="0">
                  <a:pos x="27" y="100"/>
                </a:cxn>
                <a:cxn ang="0">
                  <a:pos x="21" y="97"/>
                </a:cxn>
                <a:cxn ang="0">
                  <a:pos x="13" y="83"/>
                </a:cxn>
                <a:cxn ang="0">
                  <a:pos x="5" y="73"/>
                </a:cxn>
                <a:cxn ang="0">
                  <a:pos x="2" y="65"/>
                </a:cxn>
                <a:cxn ang="0">
                  <a:pos x="0" y="52"/>
                </a:cxn>
                <a:cxn ang="0">
                  <a:pos x="8" y="45"/>
                </a:cxn>
                <a:cxn ang="0">
                  <a:pos x="14" y="35"/>
                </a:cxn>
                <a:cxn ang="0">
                  <a:pos x="20" y="29"/>
                </a:cxn>
                <a:cxn ang="0">
                  <a:pos x="19" y="26"/>
                </a:cxn>
                <a:cxn ang="0">
                  <a:pos x="15" y="25"/>
                </a:cxn>
                <a:cxn ang="0">
                  <a:pos x="15" y="18"/>
                </a:cxn>
                <a:cxn ang="0">
                  <a:pos x="19" y="17"/>
                </a:cxn>
                <a:cxn ang="0">
                  <a:pos x="20" y="13"/>
                </a:cxn>
                <a:cxn ang="0">
                  <a:pos x="17" y="5"/>
                </a:cxn>
              </a:cxnLst>
              <a:rect l="0" t="0" r="r" b="b"/>
              <a:pathLst>
                <a:path w="144" h="139">
                  <a:moveTo>
                    <a:pt x="17" y="1"/>
                  </a:moveTo>
                  <a:lnTo>
                    <a:pt x="24" y="0"/>
                  </a:lnTo>
                  <a:lnTo>
                    <a:pt x="51" y="0"/>
                  </a:lnTo>
                  <a:lnTo>
                    <a:pt x="59" y="0"/>
                  </a:lnTo>
                  <a:lnTo>
                    <a:pt x="86" y="15"/>
                  </a:lnTo>
                  <a:lnTo>
                    <a:pt x="107" y="27"/>
                  </a:lnTo>
                  <a:lnTo>
                    <a:pt x="108" y="29"/>
                  </a:lnTo>
                  <a:lnTo>
                    <a:pt x="107" y="32"/>
                  </a:lnTo>
                  <a:lnTo>
                    <a:pt x="108" y="33"/>
                  </a:lnTo>
                  <a:lnTo>
                    <a:pt x="122" y="44"/>
                  </a:lnTo>
                  <a:lnTo>
                    <a:pt x="128" y="48"/>
                  </a:lnTo>
                  <a:lnTo>
                    <a:pt x="126" y="51"/>
                  </a:lnTo>
                  <a:lnTo>
                    <a:pt x="124" y="59"/>
                  </a:lnTo>
                  <a:lnTo>
                    <a:pt x="123" y="65"/>
                  </a:lnTo>
                  <a:lnTo>
                    <a:pt x="124" y="68"/>
                  </a:lnTo>
                  <a:lnTo>
                    <a:pt x="128" y="74"/>
                  </a:lnTo>
                  <a:lnTo>
                    <a:pt x="132" y="77"/>
                  </a:lnTo>
                  <a:lnTo>
                    <a:pt x="132" y="78"/>
                  </a:lnTo>
                  <a:lnTo>
                    <a:pt x="131" y="81"/>
                  </a:lnTo>
                  <a:lnTo>
                    <a:pt x="128" y="87"/>
                  </a:lnTo>
                  <a:lnTo>
                    <a:pt x="129" y="88"/>
                  </a:lnTo>
                  <a:lnTo>
                    <a:pt x="131" y="88"/>
                  </a:lnTo>
                  <a:lnTo>
                    <a:pt x="131" y="89"/>
                  </a:lnTo>
                  <a:lnTo>
                    <a:pt x="130" y="93"/>
                  </a:lnTo>
                  <a:lnTo>
                    <a:pt x="130" y="99"/>
                  </a:lnTo>
                  <a:lnTo>
                    <a:pt x="132" y="110"/>
                  </a:lnTo>
                  <a:lnTo>
                    <a:pt x="134" y="113"/>
                  </a:lnTo>
                  <a:lnTo>
                    <a:pt x="136" y="116"/>
                  </a:lnTo>
                  <a:lnTo>
                    <a:pt x="141" y="119"/>
                  </a:lnTo>
                  <a:lnTo>
                    <a:pt x="143" y="120"/>
                  </a:lnTo>
                  <a:lnTo>
                    <a:pt x="144" y="122"/>
                  </a:lnTo>
                  <a:lnTo>
                    <a:pt x="137" y="127"/>
                  </a:lnTo>
                  <a:lnTo>
                    <a:pt x="134" y="129"/>
                  </a:lnTo>
                  <a:lnTo>
                    <a:pt x="127" y="131"/>
                  </a:lnTo>
                  <a:lnTo>
                    <a:pt x="120" y="134"/>
                  </a:lnTo>
                  <a:lnTo>
                    <a:pt x="117" y="135"/>
                  </a:lnTo>
                  <a:lnTo>
                    <a:pt x="114" y="132"/>
                  </a:lnTo>
                  <a:lnTo>
                    <a:pt x="112" y="132"/>
                  </a:lnTo>
                  <a:lnTo>
                    <a:pt x="111" y="134"/>
                  </a:lnTo>
                  <a:lnTo>
                    <a:pt x="108" y="138"/>
                  </a:lnTo>
                  <a:lnTo>
                    <a:pt x="105" y="139"/>
                  </a:lnTo>
                  <a:lnTo>
                    <a:pt x="103" y="138"/>
                  </a:lnTo>
                  <a:lnTo>
                    <a:pt x="97" y="138"/>
                  </a:lnTo>
                  <a:lnTo>
                    <a:pt x="92" y="139"/>
                  </a:lnTo>
                  <a:lnTo>
                    <a:pt x="89" y="137"/>
                  </a:lnTo>
                  <a:lnTo>
                    <a:pt x="87" y="135"/>
                  </a:lnTo>
                  <a:lnTo>
                    <a:pt x="86" y="134"/>
                  </a:lnTo>
                  <a:lnTo>
                    <a:pt x="85" y="135"/>
                  </a:lnTo>
                  <a:lnTo>
                    <a:pt x="81" y="137"/>
                  </a:lnTo>
                  <a:lnTo>
                    <a:pt x="78" y="138"/>
                  </a:lnTo>
                  <a:lnTo>
                    <a:pt x="72" y="137"/>
                  </a:lnTo>
                  <a:lnTo>
                    <a:pt x="67" y="137"/>
                  </a:lnTo>
                  <a:lnTo>
                    <a:pt x="66" y="133"/>
                  </a:lnTo>
                  <a:lnTo>
                    <a:pt x="65" y="129"/>
                  </a:lnTo>
                  <a:lnTo>
                    <a:pt x="65" y="125"/>
                  </a:lnTo>
                  <a:lnTo>
                    <a:pt x="64" y="120"/>
                  </a:lnTo>
                  <a:lnTo>
                    <a:pt x="61" y="115"/>
                  </a:lnTo>
                  <a:lnTo>
                    <a:pt x="57" y="111"/>
                  </a:lnTo>
                  <a:lnTo>
                    <a:pt x="51" y="111"/>
                  </a:lnTo>
                  <a:lnTo>
                    <a:pt x="50" y="111"/>
                  </a:lnTo>
                  <a:lnTo>
                    <a:pt x="48" y="108"/>
                  </a:lnTo>
                  <a:lnTo>
                    <a:pt x="44" y="107"/>
                  </a:lnTo>
                  <a:lnTo>
                    <a:pt x="35" y="103"/>
                  </a:lnTo>
                  <a:lnTo>
                    <a:pt x="27" y="100"/>
                  </a:lnTo>
                  <a:lnTo>
                    <a:pt x="23" y="98"/>
                  </a:lnTo>
                  <a:lnTo>
                    <a:pt x="21" y="97"/>
                  </a:lnTo>
                  <a:lnTo>
                    <a:pt x="17" y="93"/>
                  </a:lnTo>
                  <a:lnTo>
                    <a:pt x="13" y="83"/>
                  </a:lnTo>
                  <a:lnTo>
                    <a:pt x="11" y="78"/>
                  </a:lnTo>
                  <a:lnTo>
                    <a:pt x="5" y="73"/>
                  </a:lnTo>
                  <a:lnTo>
                    <a:pt x="3" y="69"/>
                  </a:lnTo>
                  <a:lnTo>
                    <a:pt x="2" y="65"/>
                  </a:lnTo>
                  <a:lnTo>
                    <a:pt x="2" y="60"/>
                  </a:lnTo>
                  <a:lnTo>
                    <a:pt x="0" y="52"/>
                  </a:lnTo>
                  <a:lnTo>
                    <a:pt x="0" y="47"/>
                  </a:lnTo>
                  <a:lnTo>
                    <a:pt x="8" y="45"/>
                  </a:lnTo>
                  <a:lnTo>
                    <a:pt x="10" y="42"/>
                  </a:lnTo>
                  <a:lnTo>
                    <a:pt x="14" y="35"/>
                  </a:lnTo>
                  <a:lnTo>
                    <a:pt x="18" y="30"/>
                  </a:lnTo>
                  <a:lnTo>
                    <a:pt x="20" y="29"/>
                  </a:lnTo>
                  <a:lnTo>
                    <a:pt x="20" y="27"/>
                  </a:lnTo>
                  <a:lnTo>
                    <a:pt x="19" y="26"/>
                  </a:lnTo>
                  <a:lnTo>
                    <a:pt x="17" y="25"/>
                  </a:lnTo>
                  <a:lnTo>
                    <a:pt x="15" y="25"/>
                  </a:lnTo>
                  <a:lnTo>
                    <a:pt x="14" y="24"/>
                  </a:lnTo>
                  <a:lnTo>
                    <a:pt x="15" y="18"/>
                  </a:lnTo>
                  <a:lnTo>
                    <a:pt x="17" y="18"/>
                  </a:lnTo>
                  <a:lnTo>
                    <a:pt x="19" y="17"/>
                  </a:lnTo>
                  <a:lnTo>
                    <a:pt x="20" y="16"/>
                  </a:lnTo>
                  <a:lnTo>
                    <a:pt x="20" y="13"/>
                  </a:lnTo>
                  <a:lnTo>
                    <a:pt x="19" y="10"/>
                  </a:lnTo>
                  <a:lnTo>
                    <a:pt x="17" y="5"/>
                  </a:lnTo>
                  <a:lnTo>
                    <a:pt x="17" y="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8" name="Freeform 130"/>
            <p:cNvSpPr>
              <a:spLocks noEditPoints="1"/>
            </p:cNvSpPr>
            <p:nvPr/>
          </p:nvSpPr>
          <p:spPr bwMode="auto">
            <a:xfrm>
              <a:off x="6133475" y="4908550"/>
              <a:ext cx="198437" cy="254000"/>
            </a:xfrm>
            <a:custGeom>
              <a:avLst/>
              <a:gdLst/>
              <a:ahLst/>
              <a:cxnLst>
                <a:cxn ang="0">
                  <a:pos x="58" y="1"/>
                </a:cxn>
                <a:cxn ang="0">
                  <a:pos x="60" y="5"/>
                </a:cxn>
                <a:cxn ang="0">
                  <a:pos x="56" y="11"/>
                </a:cxn>
                <a:cxn ang="0">
                  <a:pos x="55" y="11"/>
                </a:cxn>
                <a:cxn ang="0">
                  <a:pos x="56" y="7"/>
                </a:cxn>
                <a:cxn ang="0">
                  <a:pos x="56" y="4"/>
                </a:cxn>
                <a:cxn ang="0">
                  <a:pos x="60" y="20"/>
                </a:cxn>
                <a:cxn ang="0">
                  <a:pos x="64" y="28"/>
                </a:cxn>
                <a:cxn ang="0">
                  <a:pos x="73" y="34"/>
                </a:cxn>
                <a:cxn ang="0">
                  <a:pos x="81" y="39"/>
                </a:cxn>
                <a:cxn ang="0">
                  <a:pos x="86" y="39"/>
                </a:cxn>
                <a:cxn ang="0">
                  <a:pos x="93" y="46"/>
                </a:cxn>
                <a:cxn ang="0">
                  <a:pos x="99" y="52"/>
                </a:cxn>
                <a:cxn ang="0">
                  <a:pos x="104" y="56"/>
                </a:cxn>
                <a:cxn ang="0">
                  <a:pos x="96" y="67"/>
                </a:cxn>
                <a:cxn ang="0">
                  <a:pos x="87" y="82"/>
                </a:cxn>
                <a:cxn ang="0">
                  <a:pos x="82" y="82"/>
                </a:cxn>
                <a:cxn ang="0">
                  <a:pos x="79" y="82"/>
                </a:cxn>
                <a:cxn ang="0">
                  <a:pos x="77" y="92"/>
                </a:cxn>
                <a:cxn ang="0">
                  <a:pos x="78" y="101"/>
                </a:cxn>
                <a:cxn ang="0">
                  <a:pos x="70" y="102"/>
                </a:cxn>
                <a:cxn ang="0">
                  <a:pos x="64" y="105"/>
                </a:cxn>
                <a:cxn ang="0">
                  <a:pos x="61" y="112"/>
                </a:cxn>
                <a:cxn ang="0">
                  <a:pos x="58" y="115"/>
                </a:cxn>
                <a:cxn ang="0">
                  <a:pos x="53" y="116"/>
                </a:cxn>
                <a:cxn ang="0">
                  <a:pos x="49" y="116"/>
                </a:cxn>
                <a:cxn ang="0">
                  <a:pos x="45" y="119"/>
                </a:cxn>
                <a:cxn ang="0">
                  <a:pos x="45" y="124"/>
                </a:cxn>
                <a:cxn ang="0">
                  <a:pos x="40" y="129"/>
                </a:cxn>
                <a:cxn ang="0">
                  <a:pos x="34" y="128"/>
                </a:cxn>
                <a:cxn ang="0">
                  <a:pos x="24" y="130"/>
                </a:cxn>
                <a:cxn ang="0">
                  <a:pos x="18" y="132"/>
                </a:cxn>
                <a:cxn ang="0">
                  <a:pos x="15" y="131"/>
                </a:cxn>
                <a:cxn ang="0">
                  <a:pos x="12" y="125"/>
                </a:cxn>
                <a:cxn ang="0">
                  <a:pos x="6" y="115"/>
                </a:cxn>
                <a:cxn ang="0">
                  <a:pos x="1" y="106"/>
                </a:cxn>
                <a:cxn ang="0">
                  <a:pos x="10" y="96"/>
                </a:cxn>
                <a:cxn ang="0">
                  <a:pos x="55" y="70"/>
                </a:cxn>
                <a:cxn ang="0">
                  <a:pos x="50" y="56"/>
                </a:cxn>
                <a:cxn ang="0">
                  <a:pos x="50" y="41"/>
                </a:cxn>
                <a:cxn ang="0">
                  <a:pos x="53" y="32"/>
                </a:cxn>
                <a:cxn ang="0">
                  <a:pos x="54" y="21"/>
                </a:cxn>
                <a:cxn ang="0">
                  <a:pos x="57" y="19"/>
                </a:cxn>
              </a:cxnLst>
              <a:rect l="0" t="0" r="r" b="b"/>
              <a:pathLst>
                <a:path w="104" h="133">
                  <a:moveTo>
                    <a:pt x="56" y="4"/>
                  </a:moveTo>
                  <a:lnTo>
                    <a:pt x="58" y="1"/>
                  </a:lnTo>
                  <a:lnTo>
                    <a:pt x="59" y="0"/>
                  </a:lnTo>
                  <a:lnTo>
                    <a:pt x="60" y="5"/>
                  </a:lnTo>
                  <a:lnTo>
                    <a:pt x="57" y="10"/>
                  </a:lnTo>
                  <a:lnTo>
                    <a:pt x="56" y="11"/>
                  </a:lnTo>
                  <a:lnTo>
                    <a:pt x="56" y="11"/>
                  </a:lnTo>
                  <a:lnTo>
                    <a:pt x="55" y="11"/>
                  </a:lnTo>
                  <a:lnTo>
                    <a:pt x="55" y="10"/>
                  </a:lnTo>
                  <a:lnTo>
                    <a:pt x="56" y="7"/>
                  </a:lnTo>
                  <a:lnTo>
                    <a:pt x="57" y="5"/>
                  </a:lnTo>
                  <a:lnTo>
                    <a:pt x="56" y="4"/>
                  </a:lnTo>
                  <a:close/>
                  <a:moveTo>
                    <a:pt x="60" y="19"/>
                  </a:moveTo>
                  <a:lnTo>
                    <a:pt x="60" y="20"/>
                  </a:lnTo>
                  <a:lnTo>
                    <a:pt x="62" y="25"/>
                  </a:lnTo>
                  <a:lnTo>
                    <a:pt x="64" y="28"/>
                  </a:lnTo>
                  <a:lnTo>
                    <a:pt x="69" y="32"/>
                  </a:lnTo>
                  <a:lnTo>
                    <a:pt x="73" y="34"/>
                  </a:lnTo>
                  <a:lnTo>
                    <a:pt x="79" y="38"/>
                  </a:lnTo>
                  <a:lnTo>
                    <a:pt x="81" y="39"/>
                  </a:lnTo>
                  <a:lnTo>
                    <a:pt x="83" y="39"/>
                  </a:lnTo>
                  <a:lnTo>
                    <a:pt x="86" y="39"/>
                  </a:lnTo>
                  <a:lnTo>
                    <a:pt x="88" y="39"/>
                  </a:lnTo>
                  <a:lnTo>
                    <a:pt x="93" y="46"/>
                  </a:lnTo>
                  <a:lnTo>
                    <a:pt x="96" y="50"/>
                  </a:lnTo>
                  <a:lnTo>
                    <a:pt x="99" y="52"/>
                  </a:lnTo>
                  <a:lnTo>
                    <a:pt x="103" y="55"/>
                  </a:lnTo>
                  <a:lnTo>
                    <a:pt x="104" y="56"/>
                  </a:lnTo>
                  <a:lnTo>
                    <a:pt x="100" y="62"/>
                  </a:lnTo>
                  <a:lnTo>
                    <a:pt x="96" y="67"/>
                  </a:lnTo>
                  <a:lnTo>
                    <a:pt x="91" y="72"/>
                  </a:lnTo>
                  <a:lnTo>
                    <a:pt x="87" y="82"/>
                  </a:lnTo>
                  <a:lnTo>
                    <a:pt x="85" y="82"/>
                  </a:lnTo>
                  <a:lnTo>
                    <a:pt x="82" y="82"/>
                  </a:lnTo>
                  <a:lnTo>
                    <a:pt x="81" y="82"/>
                  </a:lnTo>
                  <a:lnTo>
                    <a:pt x="79" y="82"/>
                  </a:lnTo>
                  <a:lnTo>
                    <a:pt x="78" y="85"/>
                  </a:lnTo>
                  <a:lnTo>
                    <a:pt x="77" y="92"/>
                  </a:lnTo>
                  <a:lnTo>
                    <a:pt x="77" y="97"/>
                  </a:lnTo>
                  <a:lnTo>
                    <a:pt x="78" y="101"/>
                  </a:lnTo>
                  <a:lnTo>
                    <a:pt x="76" y="101"/>
                  </a:lnTo>
                  <a:lnTo>
                    <a:pt x="70" y="102"/>
                  </a:lnTo>
                  <a:lnTo>
                    <a:pt x="66" y="104"/>
                  </a:lnTo>
                  <a:lnTo>
                    <a:pt x="64" y="105"/>
                  </a:lnTo>
                  <a:lnTo>
                    <a:pt x="62" y="108"/>
                  </a:lnTo>
                  <a:lnTo>
                    <a:pt x="61" y="112"/>
                  </a:lnTo>
                  <a:lnTo>
                    <a:pt x="60" y="113"/>
                  </a:lnTo>
                  <a:lnTo>
                    <a:pt x="58" y="115"/>
                  </a:lnTo>
                  <a:lnTo>
                    <a:pt x="54" y="116"/>
                  </a:lnTo>
                  <a:lnTo>
                    <a:pt x="53" y="116"/>
                  </a:lnTo>
                  <a:lnTo>
                    <a:pt x="51" y="115"/>
                  </a:lnTo>
                  <a:lnTo>
                    <a:pt x="49" y="116"/>
                  </a:lnTo>
                  <a:lnTo>
                    <a:pt x="46" y="117"/>
                  </a:lnTo>
                  <a:lnTo>
                    <a:pt x="45" y="119"/>
                  </a:lnTo>
                  <a:lnTo>
                    <a:pt x="44" y="122"/>
                  </a:lnTo>
                  <a:lnTo>
                    <a:pt x="45" y="124"/>
                  </a:lnTo>
                  <a:lnTo>
                    <a:pt x="44" y="126"/>
                  </a:lnTo>
                  <a:lnTo>
                    <a:pt x="40" y="129"/>
                  </a:lnTo>
                  <a:lnTo>
                    <a:pt x="38" y="129"/>
                  </a:lnTo>
                  <a:lnTo>
                    <a:pt x="34" y="128"/>
                  </a:lnTo>
                  <a:lnTo>
                    <a:pt x="30" y="128"/>
                  </a:lnTo>
                  <a:lnTo>
                    <a:pt x="24" y="130"/>
                  </a:lnTo>
                  <a:lnTo>
                    <a:pt x="20" y="131"/>
                  </a:lnTo>
                  <a:lnTo>
                    <a:pt x="18" y="132"/>
                  </a:lnTo>
                  <a:lnTo>
                    <a:pt x="16" y="133"/>
                  </a:lnTo>
                  <a:lnTo>
                    <a:pt x="15" y="131"/>
                  </a:lnTo>
                  <a:lnTo>
                    <a:pt x="12" y="127"/>
                  </a:lnTo>
                  <a:lnTo>
                    <a:pt x="12" y="125"/>
                  </a:lnTo>
                  <a:lnTo>
                    <a:pt x="11" y="124"/>
                  </a:lnTo>
                  <a:lnTo>
                    <a:pt x="6" y="115"/>
                  </a:lnTo>
                  <a:lnTo>
                    <a:pt x="2" y="109"/>
                  </a:lnTo>
                  <a:lnTo>
                    <a:pt x="1" y="106"/>
                  </a:lnTo>
                  <a:lnTo>
                    <a:pt x="0" y="101"/>
                  </a:lnTo>
                  <a:lnTo>
                    <a:pt x="10" y="96"/>
                  </a:lnTo>
                  <a:lnTo>
                    <a:pt x="24" y="89"/>
                  </a:lnTo>
                  <a:lnTo>
                    <a:pt x="55" y="70"/>
                  </a:lnTo>
                  <a:lnTo>
                    <a:pt x="54" y="61"/>
                  </a:lnTo>
                  <a:lnTo>
                    <a:pt x="50" y="56"/>
                  </a:lnTo>
                  <a:lnTo>
                    <a:pt x="50" y="55"/>
                  </a:lnTo>
                  <a:lnTo>
                    <a:pt x="50" y="41"/>
                  </a:lnTo>
                  <a:lnTo>
                    <a:pt x="50" y="35"/>
                  </a:lnTo>
                  <a:lnTo>
                    <a:pt x="53" y="32"/>
                  </a:lnTo>
                  <a:lnTo>
                    <a:pt x="54" y="29"/>
                  </a:lnTo>
                  <a:lnTo>
                    <a:pt x="54" y="21"/>
                  </a:lnTo>
                  <a:lnTo>
                    <a:pt x="54" y="19"/>
                  </a:lnTo>
                  <a:lnTo>
                    <a:pt x="57" y="19"/>
                  </a:lnTo>
                  <a:lnTo>
                    <a:pt x="60" y="1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19" name="Freeform 131"/>
            <p:cNvSpPr>
              <a:spLocks/>
            </p:cNvSpPr>
            <p:nvPr/>
          </p:nvSpPr>
          <p:spPr bwMode="auto">
            <a:xfrm>
              <a:off x="6344612" y="4556128"/>
              <a:ext cx="352425" cy="265113"/>
            </a:xfrm>
            <a:custGeom>
              <a:avLst/>
              <a:gdLst/>
              <a:ahLst/>
              <a:cxnLst>
                <a:cxn ang="0">
                  <a:pos x="15" y="121"/>
                </a:cxn>
                <a:cxn ang="0">
                  <a:pos x="17" y="112"/>
                </a:cxn>
                <a:cxn ang="0">
                  <a:pos x="6" y="109"/>
                </a:cxn>
                <a:cxn ang="0">
                  <a:pos x="3" y="93"/>
                </a:cxn>
                <a:cxn ang="0">
                  <a:pos x="6" y="78"/>
                </a:cxn>
                <a:cxn ang="0">
                  <a:pos x="1" y="75"/>
                </a:cxn>
                <a:cxn ang="0">
                  <a:pos x="4" y="66"/>
                </a:cxn>
                <a:cxn ang="0">
                  <a:pos x="9" y="49"/>
                </a:cxn>
                <a:cxn ang="0">
                  <a:pos x="12" y="46"/>
                </a:cxn>
                <a:cxn ang="0">
                  <a:pos x="26" y="51"/>
                </a:cxn>
                <a:cxn ang="0">
                  <a:pos x="34" y="47"/>
                </a:cxn>
                <a:cxn ang="0">
                  <a:pos x="38" y="41"/>
                </a:cxn>
                <a:cxn ang="0">
                  <a:pos x="54" y="33"/>
                </a:cxn>
                <a:cxn ang="0">
                  <a:pos x="64" y="19"/>
                </a:cxn>
                <a:cxn ang="0">
                  <a:pos x="72" y="17"/>
                </a:cxn>
                <a:cxn ang="0">
                  <a:pos x="85" y="19"/>
                </a:cxn>
                <a:cxn ang="0">
                  <a:pos x="95" y="24"/>
                </a:cxn>
                <a:cxn ang="0">
                  <a:pos x="97" y="25"/>
                </a:cxn>
                <a:cxn ang="0">
                  <a:pos x="107" y="19"/>
                </a:cxn>
                <a:cxn ang="0">
                  <a:pos x="115" y="21"/>
                </a:cxn>
                <a:cxn ang="0">
                  <a:pos x="118" y="16"/>
                </a:cxn>
                <a:cxn ang="0">
                  <a:pos x="123" y="15"/>
                </a:cxn>
                <a:cxn ang="0">
                  <a:pos x="128" y="12"/>
                </a:cxn>
                <a:cxn ang="0">
                  <a:pos x="131" y="4"/>
                </a:cxn>
                <a:cxn ang="0">
                  <a:pos x="135" y="0"/>
                </a:cxn>
                <a:cxn ang="0">
                  <a:pos x="139" y="8"/>
                </a:cxn>
                <a:cxn ang="0">
                  <a:pos x="142" y="11"/>
                </a:cxn>
                <a:cxn ang="0">
                  <a:pos x="142" y="24"/>
                </a:cxn>
                <a:cxn ang="0">
                  <a:pos x="146" y="27"/>
                </a:cxn>
                <a:cxn ang="0">
                  <a:pos x="156" y="23"/>
                </a:cxn>
                <a:cxn ang="0">
                  <a:pos x="167" y="17"/>
                </a:cxn>
                <a:cxn ang="0">
                  <a:pos x="168" y="19"/>
                </a:cxn>
                <a:cxn ang="0">
                  <a:pos x="179" y="18"/>
                </a:cxn>
                <a:cxn ang="0">
                  <a:pos x="184" y="20"/>
                </a:cxn>
                <a:cxn ang="0">
                  <a:pos x="182" y="22"/>
                </a:cxn>
                <a:cxn ang="0">
                  <a:pos x="179" y="24"/>
                </a:cxn>
                <a:cxn ang="0">
                  <a:pos x="173" y="27"/>
                </a:cxn>
                <a:cxn ang="0">
                  <a:pos x="154" y="27"/>
                </a:cxn>
                <a:cxn ang="0">
                  <a:pos x="147" y="33"/>
                </a:cxn>
                <a:cxn ang="0">
                  <a:pos x="141" y="38"/>
                </a:cxn>
                <a:cxn ang="0">
                  <a:pos x="144" y="44"/>
                </a:cxn>
                <a:cxn ang="0">
                  <a:pos x="145" y="52"/>
                </a:cxn>
                <a:cxn ang="0">
                  <a:pos x="138" y="60"/>
                </a:cxn>
                <a:cxn ang="0">
                  <a:pos x="139" y="68"/>
                </a:cxn>
                <a:cxn ang="0">
                  <a:pos x="130" y="71"/>
                </a:cxn>
                <a:cxn ang="0">
                  <a:pos x="124" y="73"/>
                </a:cxn>
                <a:cxn ang="0">
                  <a:pos x="127" y="81"/>
                </a:cxn>
                <a:cxn ang="0">
                  <a:pos x="121" y="84"/>
                </a:cxn>
                <a:cxn ang="0">
                  <a:pos x="116" y="89"/>
                </a:cxn>
                <a:cxn ang="0">
                  <a:pos x="114" y="104"/>
                </a:cxn>
                <a:cxn ang="0">
                  <a:pos x="105" y="105"/>
                </a:cxn>
                <a:cxn ang="0">
                  <a:pos x="96" y="108"/>
                </a:cxn>
                <a:cxn ang="0">
                  <a:pos x="90" y="112"/>
                </a:cxn>
                <a:cxn ang="0">
                  <a:pos x="81" y="116"/>
                </a:cxn>
                <a:cxn ang="0">
                  <a:pos x="76" y="126"/>
                </a:cxn>
                <a:cxn ang="0">
                  <a:pos x="73" y="135"/>
                </a:cxn>
                <a:cxn ang="0">
                  <a:pos x="55" y="139"/>
                </a:cxn>
                <a:cxn ang="0">
                  <a:pos x="40" y="139"/>
                </a:cxn>
                <a:cxn ang="0">
                  <a:pos x="25" y="140"/>
                </a:cxn>
                <a:cxn ang="0">
                  <a:pos x="10" y="136"/>
                </a:cxn>
              </a:cxnLst>
              <a:rect l="0" t="0" r="r" b="b"/>
              <a:pathLst>
                <a:path w="185" h="140">
                  <a:moveTo>
                    <a:pt x="6" y="133"/>
                  </a:moveTo>
                  <a:lnTo>
                    <a:pt x="10" y="126"/>
                  </a:lnTo>
                  <a:lnTo>
                    <a:pt x="15" y="121"/>
                  </a:lnTo>
                  <a:lnTo>
                    <a:pt x="18" y="117"/>
                  </a:lnTo>
                  <a:lnTo>
                    <a:pt x="18" y="114"/>
                  </a:lnTo>
                  <a:lnTo>
                    <a:pt x="17" y="112"/>
                  </a:lnTo>
                  <a:lnTo>
                    <a:pt x="14" y="111"/>
                  </a:lnTo>
                  <a:lnTo>
                    <a:pt x="7" y="109"/>
                  </a:lnTo>
                  <a:lnTo>
                    <a:pt x="6" y="109"/>
                  </a:lnTo>
                  <a:lnTo>
                    <a:pt x="5" y="107"/>
                  </a:lnTo>
                  <a:lnTo>
                    <a:pt x="4" y="102"/>
                  </a:lnTo>
                  <a:lnTo>
                    <a:pt x="3" y="93"/>
                  </a:lnTo>
                  <a:lnTo>
                    <a:pt x="2" y="85"/>
                  </a:lnTo>
                  <a:lnTo>
                    <a:pt x="2" y="85"/>
                  </a:lnTo>
                  <a:lnTo>
                    <a:pt x="6" y="78"/>
                  </a:lnTo>
                  <a:lnTo>
                    <a:pt x="6" y="77"/>
                  </a:lnTo>
                  <a:lnTo>
                    <a:pt x="1" y="75"/>
                  </a:lnTo>
                  <a:lnTo>
                    <a:pt x="1" y="75"/>
                  </a:lnTo>
                  <a:lnTo>
                    <a:pt x="0" y="70"/>
                  </a:lnTo>
                  <a:lnTo>
                    <a:pt x="0" y="69"/>
                  </a:lnTo>
                  <a:lnTo>
                    <a:pt x="4" y="66"/>
                  </a:lnTo>
                  <a:lnTo>
                    <a:pt x="5" y="64"/>
                  </a:lnTo>
                  <a:lnTo>
                    <a:pt x="8" y="55"/>
                  </a:lnTo>
                  <a:lnTo>
                    <a:pt x="9" y="49"/>
                  </a:lnTo>
                  <a:lnTo>
                    <a:pt x="10" y="47"/>
                  </a:lnTo>
                  <a:lnTo>
                    <a:pt x="10" y="45"/>
                  </a:lnTo>
                  <a:lnTo>
                    <a:pt x="12" y="46"/>
                  </a:lnTo>
                  <a:lnTo>
                    <a:pt x="17" y="47"/>
                  </a:lnTo>
                  <a:lnTo>
                    <a:pt x="23" y="50"/>
                  </a:lnTo>
                  <a:lnTo>
                    <a:pt x="26" y="51"/>
                  </a:lnTo>
                  <a:lnTo>
                    <a:pt x="30" y="50"/>
                  </a:lnTo>
                  <a:lnTo>
                    <a:pt x="33" y="48"/>
                  </a:lnTo>
                  <a:lnTo>
                    <a:pt x="34" y="47"/>
                  </a:lnTo>
                  <a:lnTo>
                    <a:pt x="34" y="43"/>
                  </a:lnTo>
                  <a:lnTo>
                    <a:pt x="35" y="42"/>
                  </a:lnTo>
                  <a:lnTo>
                    <a:pt x="38" y="41"/>
                  </a:lnTo>
                  <a:lnTo>
                    <a:pt x="50" y="36"/>
                  </a:lnTo>
                  <a:lnTo>
                    <a:pt x="53" y="34"/>
                  </a:lnTo>
                  <a:lnTo>
                    <a:pt x="54" y="33"/>
                  </a:lnTo>
                  <a:lnTo>
                    <a:pt x="55" y="26"/>
                  </a:lnTo>
                  <a:lnTo>
                    <a:pt x="57" y="20"/>
                  </a:lnTo>
                  <a:lnTo>
                    <a:pt x="64" y="19"/>
                  </a:lnTo>
                  <a:lnTo>
                    <a:pt x="66" y="17"/>
                  </a:lnTo>
                  <a:lnTo>
                    <a:pt x="69" y="15"/>
                  </a:lnTo>
                  <a:lnTo>
                    <a:pt x="72" y="17"/>
                  </a:lnTo>
                  <a:lnTo>
                    <a:pt x="81" y="18"/>
                  </a:lnTo>
                  <a:lnTo>
                    <a:pt x="81" y="19"/>
                  </a:lnTo>
                  <a:lnTo>
                    <a:pt x="85" y="19"/>
                  </a:lnTo>
                  <a:lnTo>
                    <a:pt x="92" y="19"/>
                  </a:lnTo>
                  <a:lnTo>
                    <a:pt x="93" y="20"/>
                  </a:lnTo>
                  <a:lnTo>
                    <a:pt x="95" y="24"/>
                  </a:lnTo>
                  <a:lnTo>
                    <a:pt x="96" y="24"/>
                  </a:lnTo>
                  <a:lnTo>
                    <a:pt x="96" y="25"/>
                  </a:lnTo>
                  <a:lnTo>
                    <a:pt x="97" y="25"/>
                  </a:lnTo>
                  <a:lnTo>
                    <a:pt x="100" y="24"/>
                  </a:lnTo>
                  <a:lnTo>
                    <a:pt x="104" y="22"/>
                  </a:lnTo>
                  <a:lnTo>
                    <a:pt x="107" y="19"/>
                  </a:lnTo>
                  <a:lnTo>
                    <a:pt x="109" y="19"/>
                  </a:lnTo>
                  <a:lnTo>
                    <a:pt x="113" y="21"/>
                  </a:lnTo>
                  <a:lnTo>
                    <a:pt x="115" y="21"/>
                  </a:lnTo>
                  <a:lnTo>
                    <a:pt x="116" y="20"/>
                  </a:lnTo>
                  <a:lnTo>
                    <a:pt x="118" y="18"/>
                  </a:lnTo>
                  <a:lnTo>
                    <a:pt x="118" y="16"/>
                  </a:lnTo>
                  <a:lnTo>
                    <a:pt x="118" y="14"/>
                  </a:lnTo>
                  <a:lnTo>
                    <a:pt x="120" y="14"/>
                  </a:lnTo>
                  <a:lnTo>
                    <a:pt x="123" y="15"/>
                  </a:lnTo>
                  <a:lnTo>
                    <a:pt x="124" y="15"/>
                  </a:lnTo>
                  <a:lnTo>
                    <a:pt x="127" y="14"/>
                  </a:lnTo>
                  <a:lnTo>
                    <a:pt x="128" y="12"/>
                  </a:lnTo>
                  <a:lnTo>
                    <a:pt x="128" y="10"/>
                  </a:lnTo>
                  <a:lnTo>
                    <a:pt x="128" y="7"/>
                  </a:lnTo>
                  <a:lnTo>
                    <a:pt x="131" y="4"/>
                  </a:lnTo>
                  <a:lnTo>
                    <a:pt x="132" y="1"/>
                  </a:lnTo>
                  <a:lnTo>
                    <a:pt x="133" y="0"/>
                  </a:lnTo>
                  <a:lnTo>
                    <a:pt x="135" y="0"/>
                  </a:lnTo>
                  <a:lnTo>
                    <a:pt x="136" y="1"/>
                  </a:lnTo>
                  <a:lnTo>
                    <a:pt x="139" y="4"/>
                  </a:lnTo>
                  <a:lnTo>
                    <a:pt x="139" y="8"/>
                  </a:lnTo>
                  <a:lnTo>
                    <a:pt x="141" y="7"/>
                  </a:lnTo>
                  <a:lnTo>
                    <a:pt x="142" y="9"/>
                  </a:lnTo>
                  <a:lnTo>
                    <a:pt x="142" y="11"/>
                  </a:lnTo>
                  <a:lnTo>
                    <a:pt x="142" y="16"/>
                  </a:lnTo>
                  <a:lnTo>
                    <a:pt x="141" y="20"/>
                  </a:lnTo>
                  <a:lnTo>
                    <a:pt x="142" y="24"/>
                  </a:lnTo>
                  <a:lnTo>
                    <a:pt x="143" y="27"/>
                  </a:lnTo>
                  <a:lnTo>
                    <a:pt x="144" y="27"/>
                  </a:lnTo>
                  <a:lnTo>
                    <a:pt x="146" y="27"/>
                  </a:lnTo>
                  <a:lnTo>
                    <a:pt x="148" y="27"/>
                  </a:lnTo>
                  <a:lnTo>
                    <a:pt x="152" y="24"/>
                  </a:lnTo>
                  <a:lnTo>
                    <a:pt x="156" y="23"/>
                  </a:lnTo>
                  <a:lnTo>
                    <a:pt x="159" y="19"/>
                  </a:lnTo>
                  <a:lnTo>
                    <a:pt x="163" y="17"/>
                  </a:lnTo>
                  <a:lnTo>
                    <a:pt x="167" y="17"/>
                  </a:lnTo>
                  <a:lnTo>
                    <a:pt x="168" y="18"/>
                  </a:lnTo>
                  <a:lnTo>
                    <a:pt x="168" y="19"/>
                  </a:lnTo>
                  <a:lnTo>
                    <a:pt x="168" y="19"/>
                  </a:lnTo>
                  <a:lnTo>
                    <a:pt x="174" y="18"/>
                  </a:lnTo>
                  <a:lnTo>
                    <a:pt x="177" y="16"/>
                  </a:lnTo>
                  <a:lnTo>
                    <a:pt x="179" y="18"/>
                  </a:lnTo>
                  <a:lnTo>
                    <a:pt x="181" y="18"/>
                  </a:lnTo>
                  <a:lnTo>
                    <a:pt x="185" y="19"/>
                  </a:lnTo>
                  <a:lnTo>
                    <a:pt x="184" y="20"/>
                  </a:lnTo>
                  <a:lnTo>
                    <a:pt x="180" y="20"/>
                  </a:lnTo>
                  <a:lnTo>
                    <a:pt x="181" y="22"/>
                  </a:lnTo>
                  <a:lnTo>
                    <a:pt x="182" y="22"/>
                  </a:lnTo>
                  <a:lnTo>
                    <a:pt x="182" y="22"/>
                  </a:lnTo>
                  <a:lnTo>
                    <a:pt x="181" y="24"/>
                  </a:lnTo>
                  <a:lnTo>
                    <a:pt x="179" y="24"/>
                  </a:lnTo>
                  <a:lnTo>
                    <a:pt x="177" y="25"/>
                  </a:lnTo>
                  <a:lnTo>
                    <a:pt x="175" y="25"/>
                  </a:lnTo>
                  <a:lnTo>
                    <a:pt x="173" y="27"/>
                  </a:lnTo>
                  <a:lnTo>
                    <a:pt x="169" y="26"/>
                  </a:lnTo>
                  <a:lnTo>
                    <a:pt x="161" y="26"/>
                  </a:lnTo>
                  <a:lnTo>
                    <a:pt x="154" y="27"/>
                  </a:lnTo>
                  <a:lnTo>
                    <a:pt x="151" y="29"/>
                  </a:lnTo>
                  <a:lnTo>
                    <a:pt x="150" y="31"/>
                  </a:lnTo>
                  <a:lnTo>
                    <a:pt x="147" y="33"/>
                  </a:lnTo>
                  <a:lnTo>
                    <a:pt x="145" y="33"/>
                  </a:lnTo>
                  <a:lnTo>
                    <a:pt x="144" y="35"/>
                  </a:lnTo>
                  <a:lnTo>
                    <a:pt x="141" y="38"/>
                  </a:lnTo>
                  <a:lnTo>
                    <a:pt x="141" y="40"/>
                  </a:lnTo>
                  <a:lnTo>
                    <a:pt x="144" y="42"/>
                  </a:lnTo>
                  <a:lnTo>
                    <a:pt x="144" y="44"/>
                  </a:lnTo>
                  <a:lnTo>
                    <a:pt x="145" y="46"/>
                  </a:lnTo>
                  <a:lnTo>
                    <a:pt x="144" y="49"/>
                  </a:lnTo>
                  <a:lnTo>
                    <a:pt x="145" y="52"/>
                  </a:lnTo>
                  <a:lnTo>
                    <a:pt x="143" y="55"/>
                  </a:lnTo>
                  <a:lnTo>
                    <a:pt x="140" y="58"/>
                  </a:lnTo>
                  <a:lnTo>
                    <a:pt x="138" y="60"/>
                  </a:lnTo>
                  <a:lnTo>
                    <a:pt x="137" y="62"/>
                  </a:lnTo>
                  <a:lnTo>
                    <a:pt x="139" y="66"/>
                  </a:lnTo>
                  <a:lnTo>
                    <a:pt x="139" y="68"/>
                  </a:lnTo>
                  <a:lnTo>
                    <a:pt x="137" y="70"/>
                  </a:lnTo>
                  <a:lnTo>
                    <a:pt x="134" y="71"/>
                  </a:lnTo>
                  <a:lnTo>
                    <a:pt x="130" y="71"/>
                  </a:lnTo>
                  <a:lnTo>
                    <a:pt x="124" y="70"/>
                  </a:lnTo>
                  <a:lnTo>
                    <a:pt x="122" y="71"/>
                  </a:lnTo>
                  <a:lnTo>
                    <a:pt x="124" y="73"/>
                  </a:lnTo>
                  <a:lnTo>
                    <a:pt x="126" y="76"/>
                  </a:lnTo>
                  <a:lnTo>
                    <a:pt x="127" y="78"/>
                  </a:lnTo>
                  <a:lnTo>
                    <a:pt x="127" y="81"/>
                  </a:lnTo>
                  <a:lnTo>
                    <a:pt x="126" y="83"/>
                  </a:lnTo>
                  <a:lnTo>
                    <a:pt x="124" y="84"/>
                  </a:lnTo>
                  <a:lnTo>
                    <a:pt x="121" y="84"/>
                  </a:lnTo>
                  <a:lnTo>
                    <a:pt x="119" y="85"/>
                  </a:lnTo>
                  <a:lnTo>
                    <a:pt x="117" y="86"/>
                  </a:lnTo>
                  <a:lnTo>
                    <a:pt x="116" y="89"/>
                  </a:lnTo>
                  <a:lnTo>
                    <a:pt x="115" y="95"/>
                  </a:lnTo>
                  <a:lnTo>
                    <a:pt x="114" y="103"/>
                  </a:lnTo>
                  <a:lnTo>
                    <a:pt x="114" y="104"/>
                  </a:lnTo>
                  <a:lnTo>
                    <a:pt x="112" y="106"/>
                  </a:lnTo>
                  <a:lnTo>
                    <a:pt x="110" y="107"/>
                  </a:lnTo>
                  <a:lnTo>
                    <a:pt x="105" y="105"/>
                  </a:lnTo>
                  <a:lnTo>
                    <a:pt x="101" y="104"/>
                  </a:lnTo>
                  <a:lnTo>
                    <a:pt x="98" y="106"/>
                  </a:lnTo>
                  <a:lnTo>
                    <a:pt x="96" y="108"/>
                  </a:lnTo>
                  <a:lnTo>
                    <a:pt x="94" y="112"/>
                  </a:lnTo>
                  <a:lnTo>
                    <a:pt x="93" y="113"/>
                  </a:lnTo>
                  <a:lnTo>
                    <a:pt x="90" y="112"/>
                  </a:lnTo>
                  <a:lnTo>
                    <a:pt x="86" y="112"/>
                  </a:lnTo>
                  <a:lnTo>
                    <a:pt x="84" y="113"/>
                  </a:lnTo>
                  <a:lnTo>
                    <a:pt x="81" y="116"/>
                  </a:lnTo>
                  <a:lnTo>
                    <a:pt x="78" y="118"/>
                  </a:lnTo>
                  <a:lnTo>
                    <a:pt x="77" y="121"/>
                  </a:lnTo>
                  <a:lnTo>
                    <a:pt x="76" y="126"/>
                  </a:lnTo>
                  <a:lnTo>
                    <a:pt x="75" y="133"/>
                  </a:lnTo>
                  <a:lnTo>
                    <a:pt x="75" y="134"/>
                  </a:lnTo>
                  <a:lnTo>
                    <a:pt x="73" y="135"/>
                  </a:lnTo>
                  <a:lnTo>
                    <a:pt x="67" y="137"/>
                  </a:lnTo>
                  <a:lnTo>
                    <a:pt x="60" y="138"/>
                  </a:lnTo>
                  <a:lnTo>
                    <a:pt x="55" y="139"/>
                  </a:lnTo>
                  <a:lnTo>
                    <a:pt x="48" y="140"/>
                  </a:lnTo>
                  <a:lnTo>
                    <a:pt x="42" y="139"/>
                  </a:lnTo>
                  <a:lnTo>
                    <a:pt x="40" y="139"/>
                  </a:lnTo>
                  <a:lnTo>
                    <a:pt x="33" y="140"/>
                  </a:lnTo>
                  <a:lnTo>
                    <a:pt x="28" y="140"/>
                  </a:lnTo>
                  <a:lnTo>
                    <a:pt x="25" y="140"/>
                  </a:lnTo>
                  <a:lnTo>
                    <a:pt x="21" y="138"/>
                  </a:lnTo>
                  <a:lnTo>
                    <a:pt x="14" y="137"/>
                  </a:lnTo>
                  <a:lnTo>
                    <a:pt x="10" y="136"/>
                  </a:lnTo>
                  <a:lnTo>
                    <a:pt x="6" y="13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0" name="Freeform 132"/>
            <p:cNvSpPr>
              <a:spLocks/>
            </p:cNvSpPr>
            <p:nvPr/>
          </p:nvSpPr>
          <p:spPr bwMode="auto">
            <a:xfrm>
              <a:off x="5868360" y="5281616"/>
              <a:ext cx="252413" cy="341312"/>
            </a:xfrm>
            <a:custGeom>
              <a:avLst/>
              <a:gdLst/>
              <a:ahLst/>
              <a:cxnLst>
                <a:cxn ang="0">
                  <a:pos x="1" y="169"/>
                </a:cxn>
                <a:cxn ang="0">
                  <a:pos x="0" y="155"/>
                </a:cxn>
                <a:cxn ang="0">
                  <a:pos x="0" y="137"/>
                </a:cxn>
                <a:cxn ang="0">
                  <a:pos x="0" y="130"/>
                </a:cxn>
                <a:cxn ang="0">
                  <a:pos x="0" y="120"/>
                </a:cxn>
                <a:cxn ang="0">
                  <a:pos x="12" y="102"/>
                </a:cxn>
                <a:cxn ang="0">
                  <a:pos x="21" y="102"/>
                </a:cxn>
                <a:cxn ang="0">
                  <a:pos x="25" y="98"/>
                </a:cxn>
                <a:cxn ang="0">
                  <a:pos x="30" y="94"/>
                </a:cxn>
                <a:cxn ang="0">
                  <a:pos x="37" y="92"/>
                </a:cxn>
                <a:cxn ang="0">
                  <a:pos x="51" y="93"/>
                </a:cxn>
                <a:cxn ang="0">
                  <a:pos x="65" y="78"/>
                </a:cxn>
                <a:cxn ang="0">
                  <a:pos x="88" y="52"/>
                </a:cxn>
                <a:cxn ang="0">
                  <a:pos x="68" y="49"/>
                </a:cxn>
                <a:cxn ang="0">
                  <a:pos x="40" y="40"/>
                </a:cxn>
                <a:cxn ang="0">
                  <a:pos x="33" y="35"/>
                </a:cxn>
                <a:cxn ang="0">
                  <a:pos x="25" y="25"/>
                </a:cxn>
                <a:cxn ang="0">
                  <a:pos x="23" y="18"/>
                </a:cxn>
                <a:cxn ang="0">
                  <a:pos x="26" y="10"/>
                </a:cxn>
                <a:cxn ang="0">
                  <a:pos x="29" y="6"/>
                </a:cxn>
                <a:cxn ang="0">
                  <a:pos x="36" y="13"/>
                </a:cxn>
                <a:cxn ang="0">
                  <a:pos x="41" y="19"/>
                </a:cxn>
                <a:cxn ang="0">
                  <a:pos x="44" y="19"/>
                </a:cxn>
                <a:cxn ang="0">
                  <a:pos x="49" y="20"/>
                </a:cxn>
                <a:cxn ang="0">
                  <a:pos x="55" y="18"/>
                </a:cxn>
                <a:cxn ang="0">
                  <a:pos x="63" y="14"/>
                </a:cxn>
                <a:cxn ang="0">
                  <a:pos x="70" y="16"/>
                </a:cxn>
                <a:cxn ang="0">
                  <a:pos x="76" y="14"/>
                </a:cxn>
                <a:cxn ang="0">
                  <a:pos x="82" y="10"/>
                </a:cxn>
                <a:cxn ang="0">
                  <a:pos x="88" y="11"/>
                </a:cxn>
                <a:cxn ang="0">
                  <a:pos x="97" y="8"/>
                </a:cxn>
                <a:cxn ang="0">
                  <a:pos x="103" y="9"/>
                </a:cxn>
                <a:cxn ang="0">
                  <a:pos x="111" y="8"/>
                </a:cxn>
                <a:cxn ang="0">
                  <a:pos x="122" y="2"/>
                </a:cxn>
                <a:cxn ang="0">
                  <a:pos x="128" y="0"/>
                </a:cxn>
                <a:cxn ang="0">
                  <a:pos x="131" y="2"/>
                </a:cxn>
                <a:cxn ang="0">
                  <a:pos x="130" y="9"/>
                </a:cxn>
                <a:cxn ang="0">
                  <a:pos x="130" y="16"/>
                </a:cxn>
                <a:cxn ang="0">
                  <a:pos x="127" y="22"/>
                </a:cxn>
                <a:cxn ang="0">
                  <a:pos x="127" y="30"/>
                </a:cxn>
                <a:cxn ang="0">
                  <a:pos x="119" y="47"/>
                </a:cxn>
                <a:cxn ang="0">
                  <a:pos x="113" y="53"/>
                </a:cxn>
                <a:cxn ang="0">
                  <a:pos x="109" y="64"/>
                </a:cxn>
                <a:cxn ang="0">
                  <a:pos x="102" y="78"/>
                </a:cxn>
                <a:cxn ang="0">
                  <a:pos x="96" y="88"/>
                </a:cxn>
                <a:cxn ang="0">
                  <a:pos x="84" y="103"/>
                </a:cxn>
                <a:cxn ang="0">
                  <a:pos x="69" y="120"/>
                </a:cxn>
                <a:cxn ang="0">
                  <a:pos x="46" y="136"/>
                </a:cxn>
                <a:cxn ang="0">
                  <a:pos x="35" y="144"/>
                </a:cxn>
                <a:cxn ang="0">
                  <a:pos x="25" y="155"/>
                </a:cxn>
                <a:cxn ang="0">
                  <a:pos x="11" y="171"/>
                </a:cxn>
                <a:cxn ang="0">
                  <a:pos x="8" y="177"/>
                </a:cxn>
              </a:cxnLst>
              <a:rect l="0" t="0" r="r" b="b"/>
              <a:pathLst>
                <a:path w="132" h="179">
                  <a:moveTo>
                    <a:pt x="8" y="179"/>
                  </a:moveTo>
                  <a:lnTo>
                    <a:pt x="1" y="169"/>
                  </a:lnTo>
                  <a:lnTo>
                    <a:pt x="0" y="163"/>
                  </a:lnTo>
                  <a:lnTo>
                    <a:pt x="0" y="155"/>
                  </a:lnTo>
                  <a:lnTo>
                    <a:pt x="0" y="143"/>
                  </a:lnTo>
                  <a:lnTo>
                    <a:pt x="0" y="137"/>
                  </a:lnTo>
                  <a:lnTo>
                    <a:pt x="0" y="135"/>
                  </a:lnTo>
                  <a:lnTo>
                    <a:pt x="0" y="130"/>
                  </a:lnTo>
                  <a:lnTo>
                    <a:pt x="0" y="123"/>
                  </a:lnTo>
                  <a:lnTo>
                    <a:pt x="0" y="120"/>
                  </a:lnTo>
                  <a:lnTo>
                    <a:pt x="10" y="105"/>
                  </a:lnTo>
                  <a:lnTo>
                    <a:pt x="12" y="102"/>
                  </a:lnTo>
                  <a:lnTo>
                    <a:pt x="14" y="102"/>
                  </a:lnTo>
                  <a:lnTo>
                    <a:pt x="21" y="102"/>
                  </a:lnTo>
                  <a:lnTo>
                    <a:pt x="23" y="101"/>
                  </a:lnTo>
                  <a:lnTo>
                    <a:pt x="25" y="98"/>
                  </a:lnTo>
                  <a:lnTo>
                    <a:pt x="28" y="96"/>
                  </a:lnTo>
                  <a:lnTo>
                    <a:pt x="30" y="94"/>
                  </a:lnTo>
                  <a:lnTo>
                    <a:pt x="33" y="93"/>
                  </a:lnTo>
                  <a:lnTo>
                    <a:pt x="37" y="92"/>
                  </a:lnTo>
                  <a:lnTo>
                    <a:pt x="47" y="93"/>
                  </a:lnTo>
                  <a:lnTo>
                    <a:pt x="51" y="93"/>
                  </a:lnTo>
                  <a:lnTo>
                    <a:pt x="56" y="87"/>
                  </a:lnTo>
                  <a:lnTo>
                    <a:pt x="65" y="78"/>
                  </a:lnTo>
                  <a:lnTo>
                    <a:pt x="89" y="53"/>
                  </a:lnTo>
                  <a:lnTo>
                    <a:pt x="88" y="52"/>
                  </a:lnTo>
                  <a:lnTo>
                    <a:pt x="77" y="52"/>
                  </a:lnTo>
                  <a:lnTo>
                    <a:pt x="68" y="49"/>
                  </a:lnTo>
                  <a:lnTo>
                    <a:pt x="43" y="41"/>
                  </a:lnTo>
                  <a:lnTo>
                    <a:pt x="40" y="40"/>
                  </a:lnTo>
                  <a:lnTo>
                    <a:pt x="37" y="38"/>
                  </a:lnTo>
                  <a:lnTo>
                    <a:pt x="33" y="35"/>
                  </a:lnTo>
                  <a:lnTo>
                    <a:pt x="29" y="30"/>
                  </a:lnTo>
                  <a:lnTo>
                    <a:pt x="25" y="25"/>
                  </a:lnTo>
                  <a:lnTo>
                    <a:pt x="23" y="21"/>
                  </a:lnTo>
                  <a:lnTo>
                    <a:pt x="23" y="18"/>
                  </a:lnTo>
                  <a:lnTo>
                    <a:pt x="25" y="13"/>
                  </a:lnTo>
                  <a:lnTo>
                    <a:pt x="26" y="10"/>
                  </a:lnTo>
                  <a:lnTo>
                    <a:pt x="29" y="7"/>
                  </a:lnTo>
                  <a:lnTo>
                    <a:pt x="29" y="6"/>
                  </a:lnTo>
                  <a:lnTo>
                    <a:pt x="30" y="6"/>
                  </a:lnTo>
                  <a:lnTo>
                    <a:pt x="36" y="13"/>
                  </a:lnTo>
                  <a:lnTo>
                    <a:pt x="39" y="16"/>
                  </a:lnTo>
                  <a:lnTo>
                    <a:pt x="41" y="19"/>
                  </a:lnTo>
                  <a:lnTo>
                    <a:pt x="42" y="20"/>
                  </a:lnTo>
                  <a:lnTo>
                    <a:pt x="44" y="19"/>
                  </a:lnTo>
                  <a:lnTo>
                    <a:pt x="47" y="19"/>
                  </a:lnTo>
                  <a:lnTo>
                    <a:pt x="49" y="20"/>
                  </a:lnTo>
                  <a:lnTo>
                    <a:pt x="52" y="19"/>
                  </a:lnTo>
                  <a:lnTo>
                    <a:pt x="55" y="18"/>
                  </a:lnTo>
                  <a:lnTo>
                    <a:pt x="60" y="15"/>
                  </a:lnTo>
                  <a:lnTo>
                    <a:pt x="63" y="14"/>
                  </a:lnTo>
                  <a:lnTo>
                    <a:pt x="65" y="15"/>
                  </a:lnTo>
                  <a:lnTo>
                    <a:pt x="70" y="16"/>
                  </a:lnTo>
                  <a:lnTo>
                    <a:pt x="73" y="16"/>
                  </a:lnTo>
                  <a:lnTo>
                    <a:pt x="76" y="14"/>
                  </a:lnTo>
                  <a:lnTo>
                    <a:pt x="81" y="11"/>
                  </a:lnTo>
                  <a:lnTo>
                    <a:pt x="82" y="10"/>
                  </a:lnTo>
                  <a:lnTo>
                    <a:pt x="85" y="10"/>
                  </a:lnTo>
                  <a:lnTo>
                    <a:pt x="88" y="11"/>
                  </a:lnTo>
                  <a:lnTo>
                    <a:pt x="90" y="10"/>
                  </a:lnTo>
                  <a:lnTo>
                    <a:pt x="97" y="8"/>
                  </a:lnTo>
                  <a:lnTo>
                    <a:pt x="98" y="8"/>
                  </a:lnTo>
                  <a:lnTo>
                    <a:pt x="103" y="9"/>
                  </a:lnTo>
                  <a:lnTo>
                    <a:pt x="107" y="9"/>
                  </a:lnTo>
                  <a:lnTo>
                    <a:pt x="111" y="8"/>
                  </a:lnTo>
                  <a:lnTo>
                    <a:pt x="117" y="6"/>
                  </a:lnTo>
                  <a:lnTo>
                    <a:pt x="122" y="2"/>
                  </a:lnTo>
                  <a:lnTo>
                    <a:pt x="125" y="0"/>
                  </a:lnTo>
                  <a:lnTo>
                    <a:pt x="128" y="0"/>
                  </a:lnTo>
                  <a:lnTo>
                    <a:pt x="131" y="2"/>
                  </a:lnTo>
                  <a:lnTo>
                    <a:pt x="131" y="2"/>
                  </a:lnTo>
                  <a:lnTo>
                    <a:pt x="132" y="3"/>
                  </a:lnTo>
                  <a:lnTo>
                    <a:pt x="130" y="9"/>
                  </a:lnTo>
                  <a:lnTo>
                    <a:pt x="130" y="12"/>
                  </a:lnTo>
                  <a:lnTo>
                    <a:pt x="130" y="16"/>
                  </a:lnTo>
                  <a:lnTo>
                    <a:pt x="130" y="19"/>
                  </a:lnTo>
                  <a:lnTo>
                    <a:pt x="127" y="22"/>
                  </a:lnTo>
                  <a:lnTo>
                    <a:pt x="127" y="25"/>
                  </a:lnTo>
                  <a:lnTo>
                    <a:pt x="127" y="30"/>
                  </a:lnTo>
                  <a:lnTo>
                    <a:pt x="126" y="33"/>
                  </a:lnTo>
                  <a:lnTo>
                    <a:pt x="119" y="47"/>
                  </a:lnTo>
                  <a:lnTo>
                    <a:pt x="114" y="51"/>
                  </a:lnTo>
                  <a:lnTo>
                    <a:pt x="113" y="53"/>
                  </a:lnTo>
                  <a:lnTo>
                    <a:pt x="113" y="55"/>
                  </a:lnTo>
                  <a:lnTo>
                    <a:pt x="109" y="64"/>
                  </a:lnTo>
                  <a:lnTo>
                    <a:pt x="104" y="72"/>
                  </a:lnTo>
                  <a:lnTo>
                    <a:pt x="102" y="78"/>
                  </a:lnTo>
                  <a:lnTo>
                    <a:pt x="100" y="81"/>
                  </a:lnTo>
                  <a:lnTo>
                    <a:pt x="96" y="88"/>
                  </a:lnTo>
                  <a:lnTo>
                    <a:pt x="91" y="94"/>
                  </a:lnTo>
                  <a:lnTo>
                    <a:pt x="84" y="103"/>
                  </a:lnTo>
                  <a:lnTo>
                    <a:pt x="82" y="106"/>
                  </a:lnTo>
                  <a:lnTo>
                    <a:pt x="69" y="120"/>
                  </a:lnTo>
                  <a:lnTo>
                    <a:pt x="58" y="129"/>
                  </a:lnTo>
                  <a:lnTo>
                    <a:pt x="46" y="136"/>
                  </a:lnTo>
                  <a:lnTo>
                    <a:pt x="42" y="138"/>
                  </a:lnTo>
                  <a:lnTo>
                    <a:pt x="35" y="144"/>
                  </a:lnTo>
                  <a:lnTo>
                    <a:pt x="25" y="155"/>
                  </a:lnTo>
                  <a:lnTo>
                    <a:pt x="25" y="155"/>
                  </a:lnTo>
                  <a:lnTo>
                    <a:pt x="18" y="162"/>
                  </a:lnTo>
                  <a:lnTo>
                    <a:pt x="11" y="171"/>
                  </a:lnTo>
                  <a:lnTo>
                    <a:pt x="8" y="175"/>
                  </a:lnTo>
                  <a:lnTo>
                    <a:pt x="8" y="177"/>
                  </a:lnTo>
                  <a:lnTo>
                    <a:pt x="8" y="17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1" name="Freeform 133"/>
            <p:cNvSpPr>
              <a:spLocks/>
            </p:cNvSpPr>
            <p:nvPr/>
          </p:nvSpPr>
          <p:spPr bwMode="auto">
            <a:xfrm>
              <a:off x="6519233" y="4470403"/>
              <a:ext cx="184150" cy="136525"/>
            </a:xfrm>
            <a:custGeom>
              <a:avLst/>
              <a:gdLst/>
              <a:ahLst/>
              <a:cxnLst>
                <a:cxn ang="0">
                  <a:pos x="87" y="63"/>
                </a:cxn>
                <a:cxn ang="0">
                  <a:pos x="76" y="64"/>
                </a:cxn>
                <a:cxn ang="0">
                  <a:pos x="75" y="62"/>
                </a:cxn>
                <a:cxn ang="0">
                  <a:pos x="64" y="68"/>
                </a:cxn>
                <a:cxn ang="0">
                  <a:pos x="54" y="72"/>
                </a:cxn>
                <a:cxn ang="0">
                  <a:pos x="50" y="69"/>
                </a:cxn>
                <a:cxn ang="0">
                  <a:pos x="50" y="56"/>
                </a:cxn>
                <a:cxn ang="0">
                  <a:pos x="47" y="53"/>
                </a:cxn>
                <a:cxn ang="0">
                  <a:pos x="43" y="45"/>
                </a:cxn>
                <a:cxn ang="0">
                  <a:pos x="39" y="49"/>
                </a:cxn>
                <a:cxn ang="0">
                  <a:pos x="36" y="57"/>
                </a:cxn>
                <a:cxn ang="0">
                  <a:pos x="31" y="60"/>
                </a:cxn>
                <a:cxn ang="0">
                  <a:pos x="26" y="61"/>
                </a:cxn>
                <a:cxn ang="0">
                  <a:pos x="23" y="66"/>
                </a:cxn>
                <a:cxn ang="0">
                  <a:pos x="15" y="64"/>
                </a:cxn>
                <a:cxn ang="0">
                  <a:pos x="5" y="70"/>
                </a:cxn>
                <a:cxn ang="0">
                  <a:pos x="3" y="69"/>
                </a:cxn>
                <a:cxn ang="0">
                  <a:pos x="7" y="57"/>
                </a:cxn>
                <a:cxn ang="0">
                  <a:pos x="13" y="49"/>
                </a:cxn>
                <a:cxn ang="0">
                  <a:pos x="8" y="42"/>
                </a:cxn>
                <a:cxn ang="0">
                  <a:pos x="9" y="35"/>
                </a:cxn>
                <a:cxn ang="0">
                  <a:pos x="3" y="33"/>
                </a:cxn>
                <a:cxn ang="0">
                  <a:pos x="1" y="26"/>
                </a:cxn>
                <a:cxn ang="0">
                  <a:pos x="13" y="26"/>
                </a:cxn>
                <a:cxn ang="0">
                  <a:pos x="17" y="20"/>
                </a:cxn>
                <a:cxn ang="0">
                  <a:pos x="19" y="17"/>
                </a:cxn>
                <a:cxn ang="0">
                  <a:pos x="17" y="16"/>
                </a:cxn>
                <a:cxn ang="0">
                  <a:pos x="21" y="13"/>
                </a:cxn>
                <a:cxn ang="0">
                  <a:pos x="25" y="11"/>
                </a:cxn>
                <a:cxn ang="0">
                  <a:pos x="25" y="4"/>
                </a:cxn>
                <a:cxn ang="0">
                  <a:pos x="30" y="7"/>
                </a:cxn>
                <a:cxn ang="0">
                  <a:pos x="38" y="2"/>
                </a:cxn>
                <a:cxn ang="0">
                  <a:pos x="43" y="5"/>
                </a:cxn>
                <a:cxn ang="0">
                  <a:pos x="38" y="10"/>
                </a:cxn>
                <a:cxn ang="0">
                  <a:pos x="41" y="14"/>
                </a:cxn>
                <a:cxn ang="0">
                  <a:pos x="44" y="15"/>
                </a:cxn>
                <a:cxn ang="0">
                  <a:pos x="40" y="18"/>
                </a:cxn>
                <a:cxn ang="0">
                  <a:pos x="34" y="15"/>
                </a:cxn>
                <a:cxn ang="0">
                  <a:pos x="26" y="18"/>
                </a:cxn>
                <a:cxn ang="0">
                  <a:pos x="25" y="18"/>
                </a:cxn>
                <a:cxn ang="0">
                  <a:pos x="24" y="24"/>
                </a:cxn>
                <a:cxn ang="0">
                  <a:pos x="28" y="25"/>
                </a:cxn>
                <a:cxn ang="0">
                  <a:pos x="37" y="26"/>
                </a:cxn>
                <a:cxn ang="0">
                  <a:pos x="43" y="26"/>
                </a:cxn>
                <a:cxn ang="0">
                  <a:pos x="47" y="28"/>
                </a:cxn>
                <a:cxn ang="0">
                  <a:pos x="52" y="25"/>
                </a:cxn>
                <a:cxn ang="0">
                  <a:pos x="55" y="27"/>
                </a:cxn>
                <a:cxn ang="0">
                  <a:pos x="56" y="30"/>
                </a:cxn>
                <a:cxn ang="0">
                  <a:pos x="61" y="31"/>
                </a:cxn>
                <a:cxn ang="0">
                  <a:pos x="68" y="28"/>
                </a:cxn>
                <a:cxn ang="0">
                  <a:pos x="77" y="27"/>
                </a:cxn>
                <a:cxn ang="0">
                  <a:pos x="80" y="28"/>
                </a:cxn>
                <a:cxn ang="0">
                  <a:pos x="80" y="39"/>
                </a:cxn>
                <a:cxn ang="0">
                  <a:pos x="86" y="41"/>
                </a:cxn>
                <a:cxn ang="0">
                  <a:pos x="92" y="43"/>
                </a:cxn>
                <a:cxn ang="0">
                  <a:pos x="94" y="50"/>
                </a:cxn>
                <a:cxn ang="0">
                  <a:pos x="95" y="54"/>
                </a:cxn>
                <a:cxn ang="0">
                  <a:pos x="97" y="60"/>
                </a:cxn>
                <a:cxn ang="0">
                  <a:pos x="93" y="64"/>
                </a:cxn>
              </a:cxnLst>
              <a:rect l="0" t="0" r="r" b="b"/>
              <a:pathLst>
                <a:path w="97" h="72">
                  <a:moveTo>
                    <a:pt x="93" y="64"/>
                  </a:moveTo>
                  <a:lnTo>
                    <a:pt x="89" y="63"/>
                  </a:lnTo>
                  <a:lnTo>
                    <a:pt x="87" y="63"/>
                  </a:lnTo>
                  <a:lnTo>
                    <a:pt x="85" y="61"/>
                  </a:lnTo>
                  <a:lnTo>
                    <a:pt x="82" y="63"/>
                  </a:lnTo>
                  <a:lnTo>
                    <a:pt x="76" y="64"/>
                  </a:lnTo>
                  <a:lnTo>
                    <a:pt x="76" y="64"/>
                  </a:lnTo>
                  <a:lnTo>
                    <a:pt x="76" y="63"/>
                  </a:lnTo>
                  <a:lnTo>
                    <a:pt x="75" y="62"/>
                  </a:lnTo>
                  <a:lnTo>
                    <a:pt x="71" y="62"/>
                  </a:lnTo>
                  <a:lnTo>
                    <a:pt x="67" y="64"/>
                  </a:lnTo>
                  <a:lnTo>
                    <a:pt x="64" y="68"/>
                  </a:lnTo>
                  <a:lnTo>
                    <a:pt x="60" y="69"/>
                  </a:lnTo>
                  <a:lnTo>
                    <a:pt x="56" y="72"/>
                  </a:lnTo>
                  <a:lnTo>
                    <a:pt x="54" y="72"/>
                  </a:lnTo>
                  <a:lnTo>
                    <a:pt x="52" y="72"/>
                  </a:lnTo>
                  <a:lnTo>
                    <a:pt x="51" y="72"/>
                  </a:lnTo>
                  <a:lnTo>
                    <a:pt x="50" y="69"/>
                  </a:lnTo>
                  <a:lnTo>
                    <a:pt x="49" y="65"/>
                  </a:lnTo>
                  <a:lnTo>
                    <a:pt x="50" y="61"/>
                  </a:lnTo>
                  <a:lnTo>
                    <a:pt x="50" y="56"/>
                  </a:lnTo>
                  <a:lnTo>
                    <a:pt x="50" y="54"/>
                  </a:lnTo>
                  <a:lnTo>
                    <a:pt x="49" y="52"/>
                  </a:lnTo>
                  <a:lnTo>
                    <a:pt x="47" y="53"/>
                  </a:lnTo>
                  <a:lnTo>
                    <a:pt x="47" y="49"/>
                  </a:lnTo>
                  <a:lnTo>
                    <a:pt x="44" y="46"/>
                  </a:lnTo>
                  <a:lnTo>
                    <a:pt x="43" y="45"/>
                  </a:lnTo>
                  <a:lnTo>
                    <a:pt x="41" y="45"/>
                  </a:lnTo>
                  <a:lnTo>
                    <a:pt x="40" y="46"/>
                  </a:lnTo>
                  <a:lnTo>
                    <a:pt x="39" y="49"/>
                  </a:lnTo>
                  <a:lnTo>
                    <a:pt x="36" y="52"/>
                  </a:lnTo>
                  <a:lnTo>
                    <a:pt x="36" y="55"/>
                  </a:lnTo>
                  <a:lnTo>
                    <a:pt x="36" y="57"/>
                  </a:lnTo>
                  <a:lnTo>
                    <a:pt x="35" y="59"/>
                  </a:lnTo>
                  <a:lnTo>
                    <a:pt x="32" y="60"/>
                  </a:lnTo>
                  <a:lnTo>
                    <a:pt x="31" y="60"/>
                  </a:lnTo>
                  <a:lnTo>
                    <a:pt x="28" y="59"/>
                  </a:lnTo>
                  <a:lnTo>
                    <a:pt x="26" y="59"/>
                  </a:lnTo>
                  <a:lnTo>
                    <a:pt x="26" y="61"/>
                  </a:lnTo>
                  <a:lnTo>
                    <a:pt x="26" y="63"/>
                  </a:lnTo>
                  <a:lnTo>
                    <a:pt x="24" y="65"/>
                  </a:lnTo>
                  <a:lnTo>
                    <a:pt x="23" y="66"/>
                  </a:lnTo>
                  <a:lnTo>
                    <a:pt x="21" y="66"/>
                  </a:lnTo>
                  <a:lnTo>
                    <a:pt x="17" y="64"/>
                  </a:lnTo>
                  <a:lnTo>
                    <a:pt x="15" y="64"/>
                  </a:lnTo>
                  <a:lnTo>
                    <a:pt x="12" y="67"/>
                  </a:lnTo>
                  <a:lnTo>
                    <a:pt x="8" y="69"/>
                  </a:lnTo>
                  <a:lnTo>
                    <a:pt x="5" y="70"/>
                  </a:lnTo>
                  <a:lnTo>
                    <a:pt x="4" y="70"/>
                  </a:lnTo>
                  <a:lnTo>
                    <a:pt x="4" y="69"/>
                  </a:lnTo>
                  <a:lnTo>
                    <a:pt x="3" y="69"/>
                  </a:lnTo>
                  <a:lnTo>
                    <a:pt x="5" y="62"/>
                  </a:lnTo>
                  <a:lnTo>
                    <a:pt x="5" y="60"/>
                  </a:lnTo>
                  <a:lnTo>
                    <a:pt x="7" y="57"/>
                  </a:lnTo>
                  <a:lnTo>
                    <a:pt x="9" y="53"/>
                  </a:lnTo>
                  <a:lnTo>
                    <a:pt x="12" y="51"/>
                  </a:lnTo>
                  <a:lnTo>
                    <a:pt x="13" y="49"/>
                  </a:lnTo>
                  <a:lnTo>
                    <a:pt x="12" y="47"/>
                  </a:lnTo>
                  <a:lnTo>
                    <a:pt x="9" y="45"/>
                  </a:lnTo>
                  <a:lnTo>
                    <a:pt x="8" y="42"/>
                  </a:lnTo>
                  <a:lnTo>
                    <a:pt x="9" y="38"/>
                  </a:lnTo>
                  <a:lnTo>
                    <a:pt x="10" y="36"/>
                  </a:lnTo>
                  <a:lnTo>
                    <a:pt x="9" y="35"/>
                  </a:lnTo>
                  <a:lnTo>
                    <a:pt x="7" y="35"/>
                  </a:lnTo>
                  <a:lnTo>
                    <a:pt x="4" y="34"/>
                  </a:lnTo>
                  <a:lnTo>
                    <a:pt x="3" y="33"/>
                  </a:lnTo>
                  <a:lnTo>
                    <a:pt x="1" y="32"/>
                  </a:lnTo>
                  <a:lnTo>
                    <a:pt x="0" y="30"/>
                  </a:lnTo>
                  <a:lnTo>
                    <a:pt x="1" y="26"/>
                  </a:lnTo>
                  <a:lnTo>
                    <a:pt x="3" y="24"/>
                  </a:lnTo>
                  <a:lnTo>
                    <a:pt x="7" y="25"/>
                  </a:lnTo>
                  <a:lnTo>
                    <a:pt x="13" y="26"/>
                  </a:lnTo>
                  <a:lnTo>
                    <a:pt x="15" y="24"/>
                  </a:lnTo>
                  <a:lnTo>
                    <a:pt x="15" y="21"/>
                  </a:lnTo>
                  <a:lnTo>
                    <a:pt x="17" y="20"/>
                  </a:lnTo>
                  <a:lnTo>
                    <a:pt x="17" y="20"/>
                  </a:lnTo>
                  <a:lnTo>
                    <a:pt x="18" y="18"/>
                  </a:lnTo>
                  <a:lnTo>
                    <a:pt x="19" y="17"/>
                  </a:lnTo>
                  <a:lnTo>
                    <a:pt x="20" y="16"/>
                  </a:lnTo>
                  <a:lnTo>
                    <a:pt x="20" y="16"/>
                  </a:lnTo>
                  <a:lnTo>
                    <a:pt x="17" y="16"/>
                  </a:lnTo>
                  <a:lnTo>
                    <a:pt x="15" y="15"/>
                  </a:lnTo>
                  <a:lnTo>
                    <a:pt x="18" y="14"/>
                  </a:lnTo>
                  <a:lnTo>
                    <a:pt x="21" y="13"/>
                  </a:lnTo>
                  <a:lnTo>
                    <a:pt x="24" y="14"/>
                  </a:lnTo>
                  <a:lnTo>
                    <a:pt x="24" y="13"/>
                  </a:lnTo>
                  <a:lnTo>
                    <a:pt x="25" y="11"/>
                  </a:lnTo>
                  <a:lnTo>
                    <a:pt x="23" y="8"/>
                  </a:lnTo>
                  <a:lnTo>
                    <a:pt x="25" y="6"/>
                  </a:lnTo>
                  <a:lnTo>
                    <a:pt x="25" y="4"/>
                  </a:lnTo>
                  <a:lnTo>
                    <a:pt x="27" y="4"/>
                  </a:lnTo>
                  <a:lnTo>
                    <a:pt x="28" y="6"/>
                  </a:lnTo>
                  <a:lnTo>
                    <a:pt x="30" y="7"/>
                  </a:lnTo>
                  <a:lnTo>
                    <a:pt x="31" y="6"/>
                  </a:lnTo>
                  <a:lnTo>
                    <a:pt x="35" y="4"/>
                  </a:lnTo>
                  <a:lnTo>
                    <a:pt x="38" y="2"/>
                  </a:lnTo>
                  <a:lnTo>
                    <a:pt x="39" y="0"/>
                  </a:lnTo>
                  <a:lnTo>
                    <a:pt x="41" y="3"/>
                  </a:lnTo>
                  <a:lnTo>
                    <a:pt x="43" y="5"/>
                  </a:lnTo>
                  <a:lnTo>
                    <a:pt x="42" y="6"/>
                  </a:lnTo>
                  <a:lnTo>
                    <a:pt x="40" y="9"/>
                  </a:lnTo>
                  <a:lnTo>
                    <a:pt x="38" y="10"/>
                  </a:lnTo>
                  <a:lnTo>
                    <a:pt x="39" y="12"/>
                  </a:lnTo>
                  <a:lnTo>
                    <a:pt x="40" y="12"/>
                  </a:lnTo>
                  <a:lnTo>
                    <a:pt x="41" y="14"/>
                  </a:lnTo>
                  <a:lnTo>
                    <a:pt x="44" y="14"/>
                  </a:lnTo>
                  <a:lnTo>
                    <a:pt x="46" y="14"/>
                  </a:lnTo>
                  <a:lnTo>
                    <a:pt x="44" y="15"/>
                  </a:lnTo>
                  <a:lnTo>
                    <a:pt x="41" y="16"/>
                  </a:lnTo>
                  <a:lnTo>
                    <a:pt x="41" y="18"/>
                  </a:lnTo>
                  <a:lnTo>
                    <a:pt x="40" y="18"/>
                  </a:lnTo>
                  <a:lnTo>
                    <a:pt x="40" y="17"/>
                  </a:lnTo>
                  <a:lnTo>
                    <a:pt x="37" y="16"/>
                  </a:lnTo>
                  <a:lnTo>
                    <a:pt x="34" y="15"/>
                  </a:lnTo>
                  <a:lnTo>
                    <a:pt x="28" y="16"/>
                  </a:lnTo>
                  <a:lnTo>
                    <a:pt x="27" y="16"/>
                  </a:lnTo>
                  <a:lnTo>
                    <a:pt x="26" y="18"/>
                  </a:lnTo>
                  <a:lnTo>
                    <a:pt x="27" y="19"/>
                  </a:lnTo>
                  <a:lnTo>
                    <a:pt x="26" y="20"/>
                  </a:lnTo>
                  <a:lnTo>
                    <a:pt x="25" y="18"/>
                  </a:lnTo>
                  <a:lnTo>
                    <a:pt x="24" y="20"/>
                  </a:lnTo>
                  <a:lnTo>
                    <a:pt x="23" y="22"/>
                  </a:lnTo>
                  <a:lnTo>
                    <a:pt x="24" y="24"/>
                  </a:lnTo>
                  <a:lnTo>
                    <a:pt x="24" y="25"/>
                  </a:lnTo>
                  <a:lnTo>
                    <a:pt x="25" y="25"/>
                  </a:lnTo>
                  <a:lnTo>
                    <a:pt x="28" y="25"/>
                  </a:lnTo>
                  <a:lnTo>
                    <a:pt x="32" y="25"/>
                  </a:lnTo>
                  <a:lnTo>
                    <a:pt x="36" y="25"/>
                  </a:lnTo>
                  <a:lnTo>
                    <a:pt x="37" y="26"/>
                  </a:lnTo>
                  <a:lnTo>
                    <a:pt x="40" y="25"/>
                  </a:lnTo>
                  <a:lnTo>
                    <a:pt x="42" y="25"/>
                  </a:lnTo>
                  <a:lnTo>
                    <a:pt x="43" y="26"/>
                  </a:lnTo>
                  <a:lnTo>
                    <a:pt x="43" y="28"/>
                  </a:lnTo>
                  <a:lnTo>
                    <a:pt x="45" y="28"/>
                  </a:lnTo>
                  <a:lnTo>
                    <a:pt x="47" y="28"/>
                  </a:lnTo>
                  <a:lnTo>
                    <a:pt x="47" y="26"/>
                  </a:lnTo>
                  <a:lnTo>
                    <a:pt x="49" y="26"/>
                  </a:lnTo>
                  <a:lnTo>
                    <a:pt x="52" y="25"/>
                  </a:lnTo>
                  <a:lnTo>
                    <a:pt x="53" y="25"/>
                  </a:lnTo>
                  <a:lnTo>
                    <a:pt x="53" y="26"/>
                  </a:lnTo>
                  <a:lnTo>
                    <a:pt x="55" y="27"/>
                  </a:lnTo>
                  <a:lnTo>
                    <a:pt x="56" y="27"/>
                  </a:lnTo>
                  <a:lnTo>
                    <a:pt x="56" y="28"/>
                  </a:lnTo>
                  <a:lnTo>
                    <a:pt x="56" y="30"/>
                  </a:lnTo>
                  <a:lnTo>
                    <a:pt x="58" y="29"/>
                  </a:lnTo>
                  <a:lnTo>
                    <a:pt x="60" y="28"/>
                  </a:lnTo>
                  <a:lnTo>
                    <a:pt x="61" y="31"/>
                  </a:lnTo>
                  <a:lnTo>
                    <a:pt x="62" y="31"/>
                  </a:lnTo>
                  <a:lnTo>
                    <a:pt x="64" y="30"/>
                  </a:lnTo>
                  <a:lnTo>
                    <a:pt x="68" y="28"/>
                  </a:lnTo>
                  <a:lnTo>
                    <a:pt x="72" y="29"/>
                  </a:lnTo>
                  <a:lnTo>
                    <a:pt x="75" y="29"/>
                  </a:lnTo>
                  <a:lnTo>
                    <a:pt x="77" y="27"/>
                  </a:lnTo>
                  <a:lnTo>
                    <a:pt x="79" y="27"/>
                  </a:lnTo>
                  <a:lnTo>
                    <a:pt x="80" y="27"/>
                  </a:lnTo>
                  <a:lnTo>
                    <a:pt x="80" y="28"/>
                  </a:lnTo>
                  <a:lnTo>
                    <a:pt x="80" y="36"/>
                  </a:lnTo>
                  <a:lnTo>
                    <a:pt x="79" y="37"/>
                  </a:lnTo>
                  <a:lnTo>
                    <a:pt x="80" y="39"/>
                  </a:lnTo>
                  <a:lnTo>
                    <a:pt x="82" y="42"/>
                  </a:lnTo>
                  <a:lnTo>
                    <a:pt x="84" y="42"/>
                  </a:lnTo>
                  <a:lnTo>
                    <a:pt x="86" y="41"/>
                  </a:lnTo>
                  <a:lnTo>
                    <a:pt x="87" y="41"/>
                  </a:lnTo>
                  <a:lnTo>
                    <a:pt x="91" y="42"/>
                  </a:lnTo>
                  <a:lnTo>
                    <a:pt x="92" y="43"/>
                  </a:lnTo>
                  <a:lnTo>
                    <a:pt x="94" y="46"/>
                  </a:lnTo>
                  <a:lnTo>
                    <a:pt x="94" y="48"/>
                  </a:lnTo>
                  <a:lnTo>
                    <a:pt x="94" y="50"/>
                  </a:lnTo>
                  <a:lnTo>
                    <a:pt x="95" y="50"/>
                  </a:lnTo>
                  <a:lnTo>
                    <a:pt x="95" y="51"/>
                  </a:lnTo>
                  <a:lnTo>
                    <a:pt x="95" y="54"/>
                  </a:lnTo>
                  <a:lnTo>
                    <a:pt x="96" y="56"/>
                  </a:lnTo>
                  <a:lnTo>
                    <a:pt x="95" y="59"/>
                  </a:lnTo>
                  <a:lnTo>
                    <a:pt x="97" y="60"/>
                  </a:lnTo>
                  <a:lnTo>
                    <a:pt x="95" y="61"/>
                  </a:lnTo>
                  <a:lnTo>
                    <a:pt x="95" y="63"/>
                  </a:lnTo>
                  <a:lnTo>
                    <a:pt x="93" y="6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2" name="Freeform 134"/>
            <p:cNvSpPr>
              <a:spLocks/>
            </p:cNvSpPr>
            <p:nvPr/>
          </p:nvSpPr>
          <p:spPr bwMode="auto">
            <a:xfrm>
              <a:off x="6563687" y="4398963"/>
              <a:ext cx="268288" cy="130175"/>
            </a:xfrm>
            <a:custGeom>
              <a:avLst/>
              <a:gdLst/>
              <a:ahLst/>
              <a:cxnLst>
                <a:cxn ang="0">
                  <a:pos x="25" y="51"/>
                </a:cxn>
                <a:cxn ang="0">
                  <a:pos x="29" y="51"/>
                </a:cxn>
                <a:cxn ang="0">
                  <a:pos x="34" y="51"/>
                </a:cxn>
                <a:cxn ang="0">
                  <a:pos x="39" y="48"/>
                </a:cxn>
                <a:cxn ang="0">
                  <a:pos x="41" y="46"/>
                </a:cxn>
                <a:cxn ang="0">
                  <a:pos x="45" y="46"/>
                </a:cxn>
                <a:cxn ang="0">
                  <a:pos x="51" y="41"/>
                </a:cxn>
                <a:cxn ang="0">
                  <a:pos x="44" y="40"/>
                </a:cxn>
                <a:cxn ang="0">
                  <a:pos x="39" y="37"/>
                </a:cxn>
                <a:cxn ang="0">
                  <a:pos x="37" y="35"/>
                </a:cxn>
                <a:cxn ang="0">
                  <a:pos x="34" y="31"/>
                </a:cxn>
                <a:cxn ang="0">
                  <a:pos x="31" y="31"/>
                </a:cxn>
                <a:cxn ang="0">
                  <a:pos x="29" y="35"/>
                </a:cxn>
                <a:cxn ang="0">
                  <a:pos x="21" y="33"/>
                </a:cxn>
                <a:cxn ang="0">
                  <a:pos x="17" y="31"/>
                </a:cxn>
                <a:cxn ang="0">
                  <a:pos x="12" y="29"/>
                </a:cxn>
                <a:cxn ang="0">
                  <a:pos x="16" y="25"/>
                </a:cxn>
                <a:cxn ang="0">
                  <a:pos x="21" y="22"/>
                </a:cxn>
                <a:cxn ang="0">
                  <a:pos x="25" y="19"/>
                </a:cxn>
                <a:cxn ang="0">
                  <a:pos x="22" y="17"/>
                </a:cxn>
                <a:cxn ang="0">
                  <a:pos x="26" y="8"/>
                </a:cxn>
                <a:cxn ang="0">
                  <a:pos x="39" y="7"/>
                </a:cxn>
                <a:cxn ang="0">
                  <a:pos x="53" y="12"/>
                </a:cxn>
                <a:cxn ang="0">
                  <a:pos x="56" y="4"/>
                </a:cxn>
                <a:cxn ang="0">
                  <a:pos x="66" y="0"/>
                </a:cxn>
                <a:cxn ang="0">
                  <a:pos x="80" y="6"/>
                </a:cxn>
                <a:cxn ang="0">
                  <a:pos x="91" y="4"/>
                </a:cxn>
                <a:cxn ang="0">
                  <a:pos x="104" y="5"/>
                </a:cxn>
                <a:cxn ang="0">
                  <a:pos x="120" y="5"/>
                </a:cxn>
                <a:cxn ang="0">
                  <a:pos x="129" y="10"/>
                </a:cxn>
                <a:cxn ang="0">
                  <a:pos x="136" y="13"/>
                </a:cxn>
                <a:cxn ang="0">
                  <a:pos x="141" y="18"/>
                </a:cxn>
                <a:cxn ang="0">
                  <a:pos x="134" y="23"/>
                </a:cxn>
                <a:cxn ang="0">
                  <a:pos x="121" y="29"/>
                </a:cxn>
                <a:cxn ang="0">
                  <a:pos x="111" y="38"/>
                </a:cxn>
                <a:cxn ang="0">
                  <a:pos x="99" y="36"/>
                </a:cxn>
                <a:cxn ang="0">
                  <a:pos x="92" y="47"/>
                </a:cxn>
                <a:cxn ang="0">
                  <a:pos x="83" y="49"/>
                </a:cxn>
                <a:cxn ang="0">
                  <a:pos x="79" y="45"/>
                </a:cxn>
                <a:cxn ang="0">
                  <a:pos x="59" y="57"/>
                </a:cxn>
                <a:cxn ang="0">
                  <a:pos x="56" y="64"/>
                </a:cxn>
                <a:cxn ang="0">
                  <a:pos x="49" y="66"/>
                </a:cxn>
                <a:cxn ang="0">
                  <a:pos x="39" y="68"/>
                </a:cxn>
                <a:cxn ang="0">
                  <a:pos x="35" y="66"/>
                </a:cxn>
                <a:cxn ang="0">
                  <a:pos x="33" y="64"/>
                </a:cxn>
                <a:cxn ang="0">
                  <a:pos x="30" y="62"/>
                </a:cxn>
                <a:cxn ang="0">
                  <a:pos x="24" y="63"/>
                </a:cxn>
                <a:cxn ang="0">
                  <a:pos x="20" y="65"/>
                </a:cxn>
                <a:cxn ang="0">
                  <a:pos x="17" y="62"/>
                </a:cxn>
                <a:cxn ang="0">
                  <a:pos x="9" y="62"/>
                </a:cxn>
                <a:cxn ang="0">
                  <a:pos x="1" y="62"/>
                </a:cxn>
                <a:cxn ang="0">
                  <a:pos x="1" y="57"/>
                </a:cxn>
                <a:cxn ang="0">
                  <a:pos x="4" y="56"/>
                </a:cxn>
                <a:cxn ang="0">
                  <a:pos x="5" y="53"/>
                </a:cxn>
                <a:cxn ang="0">
                  <a:pos x="17" y="54"/>
                </a:cxn>
                <a:cxn ang="0">
                  <a:pos x="18" y="53"/>
                </a:cxn>
              </a:cxnLst>
              <a:rect l="0" t="0" r="r" b="b"/>
              <a:pathLst>
                <a:path w="141" h="68">
                  <a:moveTo>
                    <a:pt x="23" y="51"/>
                  </a:moveTo>
                  <a:lnTo>
                    <a:pt x="23" y="50"/>
                  </a:lnTo>
                  <a:lnTo>
                    <a:pt x="25" y="51"/>
                  </a:lnTo>
                  <a:lnTo>
                    <a:pt x="26" y="50"/>
                  </a:lnTo>
                  <a:lnTo>
                    <a:pt x="27" y="50"/>
                  </a:lnTo>
                  <a:lnTo>
                    <a:pt x="29" y="51"/>
                  </a:lnTo>
                  <a:lnTo>
                    <a:pt x="31" y="52"/>
                  </a:lnTo>
                  <a:lnTo>
                    <a:pt x="32" y="53"/>
                  </a:lnTo>
                  <a:lnTo>
                    <a:pt x="34" y="51"/>
                  </a:lnTo>
                  <a:lnTo>
                    <a:pt x="35" y="51"/>
                  </a:lnTo>
                  <a:lnTo>
                    <a:pt x="36" y="49"/>
                  </a:lnTo>
                  <a:lnTo>
                    <a:pt x="39" y="48"/>
                  </a:lnTo>
                  <a:lnTo>
                    <a:pt x="39" y="47"/>
                  </a:lnTo>
                  <a:lnTo>
                    <a:pt x="41" y="47"/>
                  </a:lnTo>
                  <a:lnTo>
                    <a:pt x="41" y="46"/>
                  </a:lnTo>
                  <a:lnTo>
                    <a:pt x="41" y="45"/>
                  </a:lnTo>
                  <a:lnTo>
                    <a:pt x="42" y="45"/>
                  </a:lnTo>
                  <a:lnTo>
                    <a:pt x="45" y="46"/>
                  </a:lnTo>
                  <a:lnTo>
                    <a:pt x="47" y="44"/>
                  </a:lnTo>
                  <a:lnTo>
                    <a:pt x="48" y="43"/>
                  </a:lnTo>
                  <a:lnTo>
                    <a:pt x="51" y="41"/>
                  </a:lnTo>
                  <a:lnTo>
                    <a:pt x="50" y="41"/>
                  </a:lnTo>
                  <a:lnTo>
                    <a:pt x="47" y="40"/>
                  </a:lnTo>
                  <a:lnTo>
                    <a:pt x="44" y="40"/>
                  </a:lnTo>
                  <a:lnTo>
                    <a:pt x="42" y="38"/>
                  </a:lnTo>
                  <a:lnTo>
                    <a:pt x="41" y="37"/>
                  </a:lnTo>
                  <a:lnTo>
                    <a:pt x="39" y="37"/>
                  </a:lnTo>
                  <a:lnTo>
                    <a:pt x="39" y="37"/>
                  </a:lnTo>
                  <a:lnTo>
                    <a:pt x="38" y="35"/>
                  </a:lnTo>
                  <a:lnTo>
                    <a:pt x="37" y="35"/>
                  </a:lnTo>
                  <a:lnTo>
                    <a:pt x="35" y="35"/>
                  </a:lnTo>
                  <a:lnTo>
                    <a:pt x="35" y="34"/>
                  </a:lnTo>
                  <a:lnTo>
                    <a:pt x="34" y="31"/>
                  </a:lnTo>
                  <a:lnTo>
                    <a:pt x="33" y="30"/>
                  </a:lnTo>
                  <a:lnTo>
                    <a:pt x="32" y="29"/>
                  </a:lnTo>
                  <a:lnTo>
                    <a:pt x="31" y="31"/>
                  </a:lnTo>
                  <a:lnTo>
                    <a:pt x="30" y="32"/>
                  </a:lnTo>
                  <a:lnTo>
                    <a:pt x="29" y="32"/>
                  </a:lnTo>
                  <a:lnTo>
                    <a:pt x="29" y="35"/>
                  </a:lnTo>
                  <a:lnTo>
                    <a:pt x="26" y="35"/>
                  </a:lnTo>
                  <a:lnTo>
                    <a:pt x="23" y="35"/>
                  </a:lnTo>
                  <a:lnTo>
                    <a:pt x="21" y="33"/>
                  </a:lnTo>
                  <a:lnTo>
                    <a:pt x="20" y="31"/>
                  </a:lnTo>
                  <a:lnTo>
                    <a:pt x="19" y="30"/>
                  </a:lnTo>
                  <a:lnTo>
                    <a:pt x="17" y="31"/>
                  </a:lnTo>
                  <a:lnTo>
                    <a:pt x="16" y="30"/>
                  </a:lnTo>
                  <a:lnTo>
                    <a:pt x="14" y="29"/>
                  </a:lnTo>
                  <a:lnTo>
                    <a:pt x="12" y="29"/>
                  </a:lnTo>
                  <a:lnTo>
                    <a:pt x="13" y="28"/>
                  </a:lnTo>
                  <a:lnTo>
                    <a:pt x="14" y="27"/>
                  </a:lnTo>
                  <a:lnTo>
                    <a:pt x="16" y="25"/>
                  </a:lnTo>
                  <a:lnTo>
                    <a:pt x="17" y="24"/>
                  </a:lnTo>
                  <a:lnTo>
                    <a:pt x="19" y="23"/>
                  </a:lnTo>
                  <a:lnTo>
                    <a:pt x="21" y="22"/>
                  </a:lnTo>
                  <a:lnTo>
                    <a:pt x="21" y="20"/>
                  </a:lnTo>
                  <a:lnTo>
                    <a:pt x="23" y="20"/>
                  </a:lnTo>
                  <a:lnTo>
                    <a:pt x="25" y="19"/>
                  </a:lnTo>
                  <a:lnTo>
                    <a:pt x="27" y="17"/>
                  </a:lnTo>
                  <a:lnTo>
                    <a:pt x="24" y="16"/>
                  </a:lnTo>
                  <a:lnTo>
                    <a:pt x="22" y="17"/>
                  </a:lnTo>
                  <a:lnTo>
                    <a:pt x="22" y="14"/>
                  </a:lnTo>
                  <a:lnTo>
                    <a:pt x="24" y="11"/>
                  </a:lnTo>
                  <a:lnTo>
                    <a:pt x="26" y="8"/>
                  </a:lnTo>
                  <a:lnTo>
                    <a:pt x="30" y="7"/>
                  </a:lnTo>
                  <a:lnTo>
                    <a:pt x="34" y="6"/>
                  </a:lnTo>
                  <a:lnTo>
                    <a:pt x="39" y="7"/>
                  </a:lnTo>
                  <a:lnTo>
                    <a:pt x="44" y="10"/>
                  </a:lnTo>
                  <a:lnTo>
                    <a:pt x="48" y="11"/>
                  </a:lnTo>
                  <a:lnTo>
                    <a:pt x="53" y="12"/>
                  </a:lnTo>
                  <a:lnTo>
                    <a:pt x="55" y="13"/>
                  </a:lnTo>
                  <a:lnTo>
                    <a:pt x="55" y="10"/>
                  </a:lnTo>
                  <a:lnTo>
                    <a:pt x="56" y="4"/>
                  </a:lnTo>
                  <a:lnTo>
                    <a:pt x="59" y="1"/>
                  </a:lnTo>
                  <a:lnTo>
                    <a:pt x="63" y="0"/>
                  </a:lnTo>
                  <a:lnTo>
                    <a:pt x="66" y="0"/>
                  </a:lnTo>
                  <a:lnTo>
                    <a:pt x="71" y="2"/>
                  </a:lnTo>
                  <a:lnTo>
                    <a:pt x="75" y="4"/>
                  </a:lnTo>
                  <a:lnTo>
                    <a:pt x="80" y="6"/>
                  </a:lnTo>
                  <a:lnTo>
                    <a:pt x="84" y="7"/>
                  </a:lnTo>
                  <a:lnTo>
                    <a:pt x="86" y="5"/>
                  </a:lnTo>
                  <a:lnTo>
                    <a:pt x="91" y="4"/>
                  </a:lnTo>
                  <a:lnTo>
                    <a:pt x="96" y="4"/>
                  </a:lnTo>
                  <a:lnTo>
                    <a:pt x="100" y="3"/>
                  </a:lnTo>
                  <a:lnTo>
                    <a:pt x="104" y="5"/>
                  </a:lnTo>
                  <a:lnTo>
                    <a:pt x="108" y="6"/>
                  </a:lnTo>
                  <a:lnTo>
                    <a:pt x="116" y="6"/>
                  </a:lnTo>
                  <a:lnTo>
                    <a:pt x="120" y="5"/>
                  </a:lnTo>
                  <a:lnTo>
                    <a:pt x="125" y="7"/>
                  </a:lnTo>
                  <a:lnTo>
                    <a:pt x="129" y="7"/>
                  </a:lnTo>
                  <a:lnTo>
                    <a:pt x="129" y="10"/>
                  </a:lnTo>
                  <a:lnTo>
                    <a:pt x="131" y="11"/>
                  </a:lnTo>
                  <a:lnTo>
                    <a:pt x="132" y="13"/>
                  </a:lnTo>
                  <a:lnTo>
                    <a:pt x="136" y="13"/>
                  </a:lnTo>
                  <a:lnTo>
                    <a:pt x="139" y="14"/>
                  </a:lnTo>
                  <a:lnTo>
                    <a:pt x="141" y="17"/>
                  </a:lnTo>
                  <a:lnTo>
                    <a:pt x="141" y="18"/>
                  </a:lnTo>
                  <a:lnTo>
                    <a:pt x="141" y="19"/>
                  </a:lnTo>
                  <a:lnTo>
                    <a:pt x="139" y="21"/>
                  </a:lnTo>
                  <a:lnTo>
                    <a:pt x="134" y="23"/>
                  </a:lnTo>
                  <a:lnTo>
                    <a:pt x="126" y="25"/>
                  </a:lnTo>
                  <a:lnTo>
                    <a:pt x="123" y="26"/>
                  </a:lnTo>
                  <a:lnTo>
                    <a:pt x="121" y="29"/>
                  </a:lnTo>
                  <a:lnTo>
                    <a:pt x="117" y="34"/>
                  </a:lnTo>
                  <a:lnTo>
                    <a:pt x="113" y="37"/>
                  </a:lnTo>
                  <a:lnTo>
                    <a:pt x="111" y="38"/>
                  </a:lnTo>
                  <a:lnTo>
                    <a:pt x="108" y="38"/>
                  </a:lnTo>
                  <a:lnTo>
                    <a:pt x="101" y="36"/>
                  </a:lnTo>
                  <a:lnTo>
                    <a:pt x="99" y="36"/>
                  </a:lnTo>
                  <a:lnTo>
                    <a:pt x="97" y="40"/>
                  </a:lnTo>
                  <a:lnTo>
                    <a:pt x="94" y="46"/>
                  </a:lnTo>
                  <a:lnTo>
                    <a:pt x="92" y="47"/>
                  </a:lnTo>
                  <a:lnTo>
                    <a:pt x="87" y="49"/>
                  </a:lnTo>
                  <a:lnTo>
                    <a:pt x="84" y="50"/>
                  </a:lnTo>
                  <a:lnTo>
                    <a:pt x="83" y="49"/>
                  </a:lnTo>
                  <a:lnTo>
                    <a:pt x="81" y="45"/>
                  </a:lnTo>
                  <a:lnTo>
                    <a:pt x="81" y="44"/>
                  </a:lnTo>
                  <a:lnTo>
                    <a:pt x="79" y="45"/>
                  </a:lnTo>
                  <a:lnTo>
                    <a:pt x="69" y="50"/>
                  </a:lnTo>
                  <a:lnTo>
                    <a:pt x="60" y="56"/>
                  </a:lnTo>
                  <a:lnTo>
                    <a:pt x="59" y="57"/>
                  </a:lnTo>
                  <a:lnTo>
                    <a:pt x="58" y="59"/>
                  </a:lnTo>
                  <a:lnTo>
                    <a:pt x="57" y="64"/>
                  </a:lnTo>
                  <a:lnTo>
                    <a:pt x="56" y="64"/>
                  </a:lnTo>
                  <a:lnTo>
                    <a:pt x="54" y="64"/>
                  </a:lnTo>
                  <a:lnTo>
                    <a:pt x="52" y="66"/>
                  </a:lnTo>
                  <a:lnTo>
                    <a:pt x="49" y="66"/>
                  </a:lnTo>
                  <a:lnTo>
                    <a:pt x="45" y="65"/>
                  </a:lnTo>
                  <a:lnTo>
                    <a:pt x="41" y="67"/>
                  </a:lnTo>
                  <a:lnTo>
                    <a:pt x="39" y="68"/>
                  </a:lnTo>
                  <a:lnTo>
                    <a:pt x="38" y="68"/>
                  </a:lnTo>
                  <a:lnTo>
                    <a:pt x="37" y="65"/>
                  </a:lnTo>
                  <a:lnTo>
                    <a:pt x="35" y="66"/>
                  </a:lnTo>
                  <a:lnTo>
                    <a:pt x="33" y="67"/>
                  </a:lnTo>
                  <a:lnTo>
                    <a:pt x="33" y="65"/>
                  </a:lnTo>
                  <a:lnTo>
                    <a:pt x="33" y="64"/>
                  </a:lnTo>
                  <a:lnTo>
                    <a:pt x="32" y="64"/>
                  </a:lnTo>
                  <a:lnTo>
                    <a:pt x="30" y="63"/>
                  </a:lnTo>
                  <a:lnTo>
                    <a:pt x="30" y="62"/>
                  </a:lnTo>
                  <a:lnTo>
                    <a:pt x="29" y="62"/>
                  </a:lnTo>
                  <a:lnTo>
                    <a:pt x="26" y="63"/>
                  </a:lnTo>
                  <a:lnTo>
                    <a:pt x="24" y="63"/>
                  </a:lnTo>
                  <a:lnTo>
                    <a:pt x="24" y="65"/>
                  </a:lnTo>
                  <a:lnTo>
                    <a:pt x="22" y="65"/>
                  </a:lnTo>
                  <a:lnTo>
                    <a:pt x="20" y="65"/>
                  </a:lnTo>
                  <a:lnTo>
                    <a:pt x="20" y="63"/>
                  </a:lnTo>
                  <a:lnTo>
                    <a:pt x="19" y="62"/>
                  </a:lnTo>
                  <a:lnTo>
                    <a:pt x="17" y="62"/>
                  </a:lnTo>
                  <a:lnTo>
                    <a:pt x="14" y="63"/>
                  </a:lnTo>
                  <a:lnTo>
                    <a:pt x="13" y="62"/>
                  </a:lnTo>
                  <a:lnTo>
                    <a:pt x="9" y="62"/>
                  </a:lnTo>
                  <a:lnTo>
                    <a:pt x="5" y="62"/>
                  </a:lnTo>
                  <a:lnTo>
                    <a:pt x="2" y="62"/>
                  </a:lnTo>
                  <a:lnTo>
                    <a:pt x="1" y="62"/>
                  </a:lnTo>
                  <a:lnTo>
                    <a:pt x="1" y="61"/>
                  </a:lnTo>
                  <a:lnTo>
                    <a:pt x="0" y="59"/>
                  </a:lnTo>
                  <a:lnTo>
                    <a:pt x="1" y="57"/>
                  </a:lnTo>
                  <a:lnTo>
                    <a:pt x="2" y="55"/>
                  </a:lnTo>
                  <a:lnTo>
                    <a:pt x="3" y="57"/>
                  </a:lnTo>
                  <a:lnTo>
                    <a:pt x="4" y="56"/>
                  </a:lnTo>
                  <a:lnTo>
                    <a:pt x="3" y="55"/>
                  </a:lnTo>
                  <a:lnTo>
                    <a:pt x="4" y="53"/>
                  </a:lnTo>
                  <a:lnTo>
                    <a:pt x="5" y="53"/>
                  </a:lnTo>
                  <a:lnTo>
                    <a:pt x="11" y="52"/>
                  </a:lnTo>
                  <a:lnTo>
                    <a:pt x="14" y="53"/>
                  </a:lnTo>
                  <a:lnTo>
                    <a:pt x="17" y="54"/>
                  </a:lnTo>
                  <a:lnTo>
                    <a:pt x="17" y="55"/>
                  </a:lnTo>
                  <a:lnTo>
                    <a:pt x="18" y="55"/>
                  </a:lnTo>
                  <a:lnTo>
                    <a:pt x="18" y="53"/>
                  </a:lnTo>
                  <a:lnTo>
                    <a:pt x="21" y="52"/>
                  </a:lnTo>
                  <a:lnTo>
                    <a:pt x="23" y="5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3" name="Freeform 135"/>
            <p:cNvSpPr>
              <a:spLocks/>
            </p:cNvSpPr>
            <p:nvPr/>
          </p:nvSpPr>
          <p:spPr bwMode="auto">
            <a:xfrm>
              <a:off x="5349247" y="6019800"/>
              <a:ext cx="230186" cy="242888"/>
            </a:xfrm>
            <a:custGeom>
              <a:avLst/>
              <a:gdLst/>
              <a:ahLst/>
              <a:cxnLst>
                <a:cxn ang="0">
                  <a:pos x="67" y="1"/>
                </a:cxn>
                <a:cxn ang="0">
                  <a:pos x="69" y="3"/>
                </a:cxn>
                <a:cxn ang="0">
                  <a:pos x="70" y="5"/>
                </a:cxn>
                <a:cxn ang="0">
                  <a:pos x="74" y="10"/>
                </a:cxn>
                <a:cxn ang="0">
                  <a:pos x="79" y="20"/>
                </a:cxn>
                <a:cxn ang="0">
                  <a:pos x="84" y="27"/>
                </a:cxn>
                <a:cxn ang="0">
                  <a:pos x="90" y="30"/>
                </a:cxn>
                <a:cxn ang="0">
                  <a:pos x="94" y="33"/>
                </a:cxn>
                <a:cxn ang="0">
                  <a:pos x="94" y="38"/>
                </a:cxn>
                <a:cxn ang="0">
                  <a:pos x="100" y="38"/>
                </a:cxn>
                <a:cxn ang="0">
                  <a:pos x="101" y="43"/>
                </a:cxn>
                <a:cxn ang="0">
                  <a:pos x="105" y="52"/>
                </a:cxn>
                <a:cxn ang="0">
                  <a:pos x="112" y="54"/>
                </a:cxn>
                <a:cxn ang="0">
                  <a:pos x="118" y="57"/>
                </a:cxn>
                <a:cxn ang="0">
                  <a:pos x="121" y="60"/>
                </a:cxn>
                <a:cxn ang="0">
                  <a:pos x="117" y="65"/>
                </a:cxn>
                <a:cxn ang="0">
                  <a:pos x="110" y="67"/>
                </a:cxn>
                <a:cxn ang="0">
                  <a:pos x="104" y="73"/>
                </a:cxn>
                <a:cxn ang="0">
                  <a:pos x="98" y="78"/>
                </a:cxn>
                <a:cxn ang="0">
                  <a:pos x="92" y="83"/>
                </a:cxn>
                <a:cxn ang="0">
                  <a:pos x="90" y="91"/>
                </a:cxn>
                <a:cxn ang="0">
                  <a:pos x="85" y="95"/>
                </a:cxn>
                <a:cxn ang="0">
                  <a:pos x="77" y="98"/>
                </a:cxn>
                <a:cxn ang="0">
                  <a:pos x="74" y="109"/>
                </a:cxn>
                <a:cxn ang="0">
                  <a:pos x="71" y="112"/>
                </a:cxn>
                <a:cxn ang="0">
                  <a:pos x="65" y="113"/>
                </a:cxn>
                <a:cxn ang="0">
                  <a:pos x="59" y="113"/>
                </a:cxn>
                <a:cxn ang="0">
                  <a:pos x="50" y="110"/>
                </a:cxn>
                <a:cxn ang="0">
                  <a:pos x="42" y="105"/>
                </a:cxn>
                <a:cxn ang="0">
                  <a:pos x="39" y="108"/>
                </a:cxn>
                <a:cxn ang="0">
                  <a:pos x="34" y="118"/>
                </a:cxn>
                <a:cxn ang="0">
                  <a:pos x="26" y="125"/>
                </a:cxn>
                <a:cxn ang="0">
                  <a:pos x="17" y="128"/>
                </a:cxn>
                <a:cxn ang="0">
                  <a:pos x="10" y="128"/>
                </a:cxn>
                <a:cxn ang="0">
                  <a:pos x="9" y="123"/>
                </a:cxn>
                <a:cxn ang="0">
                  <a:pos x="11" y="116"/>
                </a:cxn>
                <a:cxn ang="0">
                  <a:pos x="7" y="105"/>
                </a:cxn>
                <a:cxn ang="0">
                  <a:pos x="0" y="99"/>
                </a:cxn>
                <a:cxn ang="0">
                  <a:pos x="0" y="84"/>
                </a:cxn>
                <a:cxn ang="0">
                  <a:pos x="1" y="59"/>
                </a:cxn>
                <a:cxn ang="0">
                  <a:pos x="10" y="59"/>
                </a:cxn>
                <a:cxn ang="0">
                  <a:pos x="14" y="36"/>
                </a:cxn>
                <a:cxn ang="0">
                  <a:pos x="14" y="24"/>
                </a:cxn>
                <a:cxn ang="0">
                  <a:pos x="14" y="8"/>
                </a:cxn>
                <a:cxn ang="0">
                  <a:pos x="38" y="5"/>
                </a:cxn>
                <a:cxn ang="0">
                  <a:pos x="48" y="9"/>
                </a:cxn>
                <a:cxn ang="0">
                  <a:pos x="55" y="3"/>
                </a:cxn>
                <a:cxn ang="0">
                  <a:pos x="62" y="2"/>
                </a:cxn>
              </a:cxnLst>
              <a:rect l="0" t="0" r="r" b="b"/>
              <a:pathLst>
                <a:path w="121" h="128">
                  <a:moveTo>
                    <a:pt x="66" y="0"/>
                  </a:moveTo>
                  <a:lnTo>
                    <a:pt x="67" y="1"/>
                  </a:lnTo>
                  <a:lnTo>
                    <a:pt x="68" y="2"/>
                  </a:lnTo>
                  <a:lnTo>
                    <a:pt x="69" y="3"/>
                  </a:lnTo>
                  <a:lnTo>
                    <a:pt x="71" y="3"/>
                  </a:lnTo>
                  <a:lnTo>
                    <a:pt x="70" y="5"/>
                  </a:lnTo>
                  <a:lnTo>
                    <a:pt x="72" y="7"/>
                  </a:lnTo>
                  <a:lnTo>
                    <a:pt x="74" y="10"/>
                  </a:lnTo>
                  <a:lnTo>
                    <a:pt x="77" y="14"/>
                  </a:lnTo>
                  <a:lnTo>
                    <a:pt x="79" y="20"/>
                  </a:lnTo>
                  <a:lnTo>
                    <a:pt x="80" y="24"/>
                  </a:lnTo>
                  <a:lnTo>
                    <a:pt x="84" y="27"/>
                  </a:lnTo>
                  <a:lnTo>
                    <a:pt x="87" y="29"/>
                  </a:lnTo>
                  <a:lnTo>
                    <a:pt x="90" y="30"/>
                  </a:lnTo>
                  <a:lnTo>
                    <a:pt x="94" y="32"/>
                  </a:lnTo>
                  <a:lnTo>
                    <a:pt x="94" y="33"/>
                  </a:lnTo>
                  <a:lnTo>
                    <a:pt x="94" y="36"/>
                  </a:lnTo>
                  <a:lnTo>
                    <a:pt x="94" y="38"/>
                  </a:lnTo>
                  <a:lnTo>
                    <a:pt x="95" y="38"/>
                  </a:lnTo>
                  <a:lnTo>
                    <a:pt x="100" y="38"/>
                  </a:lnTo>
                  <a:lnTo>
                    <a:pt x="101" y="39"/>
                  </a:lnTo>
                  <a:lnTo>
                    <a:pt x="101" y="43"/>
                  </a:lnTo>
                  <a:lnTo>
                    <a:pt x="101" y="47"/>
                  </a:lnTo>
                  <a:lnTo>
                    <a:pt x="105" y="52"/>
                  </a:lnTo>
                  <a:lnTo>
                    <a:pt x="107" y="53"/>
                  </a:lnTo>
                  <a:lnTo>
                    <a:pt x="112" y="54"/>
                  </a:lnTo>
                  <a:lnTo>
                    <a:pt x="115" y="55"/>
                  </a:lnTo>
                  <a:lnTo>
                    <a:pt x="118" y="57"/>
                  </a:lnTo>
                  <a:lnTo>
                    <a:pt x="120" y="60"/>
                  </a:lnTo>
                  <a:lnTo>
                    <a:pt x="121" y="60"/>
                  </a:lnTo>
                  <a:lnTo>
                    <a:pt x="119" y="63"/>
                  </a:lnTo>
                  <a:lnTo>
                    <a:pt x="117" y="65"/>
                  </a:lnTo>
                  <a:lnTo>
                    <a:pt x="114" y="66"/>
                  </a:lnTo>
                  <a:lnTo>
                    <a:pt x="110" y="67"/>
                  </a:lnTo>
                  <a:lnTo>
                    <a:pt x="108" y="68"/>
                  </a:lnTo>
                  <a:lnTo>
                    <a:pt x="104" y="73"/>
                  </a:lnTo>
                  <a:lnTo>
                    <a:pt x="100" y="77"/>
                  </a:lnTo>
                  <a:lnTo>
                    <a:pt x="98" y="78"/>
                  </a:lnTo>
                  <a:lnTo>
                    <a:pt x="94" y="80"/>
                  </a:lnTo>
                  <a:lnTo>
                    <a:pt x="92" y="83"/>
                  </a:lnTo>
                  <a:lnTo>
                    <a:pt x="91" y="87"/>
                  </a:lnTo>
                  <a:lnTo>
                    <a:pt x="90" y="91"/>
                  </a:lnTo>
                  <a:lnTo>
                    <a:pt x="88" y="92"/>
                  </a:lnTo>
                  <a:lnTo>
                    <a:pt x="85" y="95"/>
                  </a:lnTo>
                  <a:lnTo>
                    <a:pt x="79" y="97"/>
                  </a:lnTo>
                  <a:lnTo>
                    <a:pt x="77" y="98"/>
                  </a:lnTo>
                  <a:lnTo>
                    <a:pt x="76" y="103"/>
                  </a:lnTo>
                  <a:lnTo>
                    <a:pt x="74" y="109"/>
                  </a:lnTo>
                  <a:lnTo>
                    <a:pt x="73" y="111"/>
                  </a:lnTo>
                  <a:lnTo>
                    <a:pt x="71" y="112"/>
                  </a:lnTo>
                  <a:lnTo>
                    <a:pt x="68" y="113"/>
                  </a:lnTo>
                  <a:lnTo>
                    <a:pt x="65" y="113"/>
                  </a:lnTo>
                  <a:lnTo>
                    <a:pt x="62" y="113"/>
                  </a:lnTo>
                  <a:lnTo>
                    <a:pt x="59" y="113"/>
                  </a:lnTo>
                  <a:lnTo>
                    <a:pt x="55" y="112"/>
                  </a:lnTo>
                  <a:lnTo>
                    <a:pt x="50" y="110"/>
                  </a:lnTo>
                  <a:lnTo>
                    <a:pt x="45" y="105"/>
                  </a:lnTo>
                  <a:lnTo>
                    <a:pt x="42" y="105"/>
                  </a:lnTo>
                  <a:lnTo>
                    <a:pt x="40" y="107"/>
                  </a:lnTo>
                  <a:lnTo>
                    <a:pt x="39" y="108"/>
                  </a:lnTo>
                  <a:lnTo>
                    <a:pt x="36" y="115"/>
                  </a:lnTo>
                  <a:lnTo>
                    <a:pt x="34" y="118"/>
                  </a:lnTo>
                  <a:lnTo>
                    <a:pt x="30" y="122"/>
                  </a:lnTo>
                  <a:lnTo>
                    <a:pt x="26" y="125"/>
                  </a:lnTo>
                  <a:lnTo>
                    <a:pt x="22" y="128"/>
                  </a:lnTo>
                  <a:lnTo>
                    <a:pt x="17" y="128"/>
                  </a:lnTo>
                  <a:lnTo>
                    <a:pt x="12" y="128"/>
                  </a:lnTo>
                  <a:lnTo>
                    <a:pt x="10" y="128"/>
                  </a:lnTo>
                  <a:lnTo>
                    <a:pt x="9" y="126"/>
                  </a:lnTo>
                  <a:lnTo>
                    <a:pt x="9" y="123"/>
                  </a:lnTo>
                  <a:lnTo>
                    <a:pt x="10" y="119"/>
                  </a:lnTo>
                  <a:lnTo>
                    <a:pt x="11" y="116"/>
                  </a:lnTo>
                  <a:lnTo>
                    <a:pt x="10" y="111"/>
                  </a:lnTo>
                  <a:lnTo>
                    <a:pt x="7" y="105"/>
                  </a:lnTo>
                  <a:lnTo>
                    <a:pt x="3" y="100"/>
                  </a:lnTo>
                  <a:lnTo>
                    <a:pt x="0" y="99"/>
                  </a:lnTo>
                  <a:lnTo>
                    <a:pt x="0" y="94"/>
                  </a:lnTo>
                  <a:lnTo>
                    <a:pt x="0" y="84"/>
                  </a:lnTo>
                  <a:lnTo>
                    <a:pt x="0" y="76"/>
                  </a:lnTo>
                  <a:lnTo>
                    <a:pt x="1" y="59"/>
                  </a:lnTo>
                  <a:lnTo>
                    <a:pt x="1" y="59"/>
                  </a:lnTo>
                  <a:lnTo>
                    <a:pt x="10" y="59"/>
                  </a:lnTo>
                  <a:lnTo>
                    <a:pt x="14" y="59"/>
                  </a:lnTo>
                  <a:lnTo>
                    <a:pt x="14" y="36"/>
                  </a:lnTo>
                  <a:lnTo>
                    <a:pt x="14" y="29"/>
                  </a:lnTo>
                  <a:lnTo>
                    <a:pt x="14" y="24"/>
                  </a:lnTo>
                  <a:lnTo>
                    <a:pt x="14" y="16"/>
                  </a:lnTo>
                  <a:lnTo>
                    <a:pt x="14" y="8"/>
                  </a:lnTo>
                  <a:lnTo>
                    <a:pt x="21" y="8"/>
                  </a:lnTo>
                  <a:lnTo>
                    <a:pt x="38" y="5"/>
                  </a:lnTo>
                  <a:lnTo>
                    <a:pt x="44" y="5"/>
                  </a:lnTo>
                  <a:lnTo>
                    <a:pt x="48" y="9"/>
                  </a:lnTo>
                  <a:lnTo>
                    <a:pt x="49" y="9"/>
                  </a:lnTo>
                  <a:lnTo>
                    <a:pt x="55" y="3"/>
                  </a:lnTo>
                  <a:lnTo>
                    <a:pt x="56" y="2"/>
                  </a:lnTo>
                  <a:lnTo>
                    <a:pt x="62" y="2"/>
                  </a:lnTo>
                  <a:lnTo>
                    <a:pt x="66" y="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4" name="Freeform 136"/>
            <p:cNvSpPr>
              <a:spLocks/>
            </p:cNvSpPr>
            <p:nvPr/>
          </p:nvSpPr>
          <p:spPr bwMode="auto">
            <a:xfrm>
              <a:off x="5482597" y="5964241"/>
              <a:ext cx="190500" cy="180975"/>
            </a:xfrm>
            <a:custGeom>
              <a:avLst/>
              <a:gdLst/>
              <a:ahLst/>
              <a:cxnLst>
                <a:cxn ang="0">
                  <a:pos x="66" y="2"/>
                </a:cxn>
                <a:cxn ang="0">
                  <a:pos x="67" y="6"/>
                </a:cxn>
                <a:cxn ang="0">
                  <a:pos x="79" y="7"/>
                </a:cxn>
                <a:cxn ang="0">
                  <a:pos x="92" y="12"/>
                </a:cxn>
                <a:cxn ang="0">
                  <a:pos x="97" y="16"/>
                </a:cxn>
                <a:cxn ang="0">
                  <a:pos x="99" y="25"/>
                </a:cxn>
                <a:cxn ang="0">
                  <a:pos x="100" y="37"/>
                </a:cxn>
                <a:cxn ang="0">
                  <a:pos x="96" y="43"/>
                </a:cxn>
                <a:cxn ang="0">
                  <a:pos x="96" y="48"/>
                </a:cxn>
                <a:cxn ang="0">
                  <a:pos x="100" y="58"/>
                </a:cxn>
                <a:cxn ang="0">
                  <a:pos x="98" y="63"/>
                </a:cxn>
                <a:cxn ang="0">
                  <a:pos x="93" y="70"/>
                </a:cxn>
                <a:cxn ang="0">
                  <a:pos x="93" y="77"/>
                </a:cxn>
                <a:cxn ang="0">
                  <a:pos x="82" y="89"/>
                </a:cxn>
                <a:cxn ang="0">
                  <a:pos x="77" y="95"/>
                </a:cxn>
                <a:cxn ang="0">
                  <a:pos x="72" y="92"/>
                </a:cxn>
                <a:cxn ang="0">
                  <a:pos x="67" y="93"/>
                </a:cxn>
                <a:cxn ang="0">
                  <a:pos x="59" y="91"/>
                </a:cxn>
                <a:cxn ang="0">
                  <a:pos x="51" y="90"/>
                </a:cxn>
                <a:cxn ang="0">
                  <a:pos x="50" y="89"/>
                </a:cxn>
                <a:cxn ang="0">
                  <a:pos x="45" y="84"/>
                </a:cxn>
                <a:cxn ang="0">
                  <a:pos x="37" y="82"/>
                </a:cxn>
                <a:cxn ang="0">
                  <a:pos x="31" y="76"/>
                </a:cxn>
                <a:cxn ang="0">
                  <a:pos x="31" y="68"/>
                </a:cxn>
                <a:cxn ang="0">
                  <a:pos x="25" y="67"/>
                </a:cxn>
                <a:cxn ang="0">
                  <a:pos x="24" y="65"/>
                </a:cxn>
                <a:cxn ang="0">
                  <a:pos x="24" y="61"/>
                </a:cxn>
                <a:cxn ang="0">
                  <a:pos x="17" y="58"/>
                </a:cxn>
                <a:cxn ang="0">
                  <a:pos x="10" y="53"/>
                </a:cxn>
                <a:cxn ang="0">
                  <a:pos x="7" y="43"/>
                </a:cxn>
                <a:cxn ang="0">
                  <a:pos x="2" y="36"/>
                </a:cxn>
                <a:cxn ang="0">
                  <a:pos x="1" y="32"/>
                </a:cxn>
                <a:cxn ang="0">
                  <a:pos x="7" y="33"/>
                </a:cxn>
                <a:cxn ang="0">
                  <a:pos x="12" y="31"/>
                </a:cxn>
                <a:cxn ang="0">
                  <a:pos x="19" y="34"/>
                </a:cxn>
                <a:cxn ang="0">
                  <a:pos x="25" y="28"/>
                </a:cxn>
                <a:cxn ang="0">
                  <a:pos x="33" y="17"/>
                </a:cxn>
                <a:cxn ang="0">
                  <a:pos x="39" y="14"/>
                </a:cxn>
                <a:cxn ang="0">
                  <a:pos x="46" y="13"/>
                </a:cxn>
                <a:cxn ang="0">
                  <a:pos x="47" y="8"/>
                </a:cxn>
                <a:cxn ang="0">
                  <a:pos x="53" y="2"/>
                </a:cxn>
                <a:cxn ang="0">
                  <a:pos x="63" y="0"/>
                </a:cxn>
              </a:cxnLst>
              <a:rect l="0" t="0" r="r" b="b"/>
              <a:pathLst>
                <a:path w="100" h="95">
                  <a:moveTo>
                    <a:pt x="66" y="1"/>
                  </a:moveTo>
                  <a:lnTo>
                    <a:pt x="66" y="2"/>
                  </a:lnTo>
                  <a:lnTo>
                    <a:pt x="66" y="5"/>
                  </a:lnTo>
                  <a:lnTo>
                    <a:pt x="67" y="6"/>
                  </a:lnTo>
                  <a:lnTo>
                    <a:pt x="75" y="6"/>
                  </a:lnTo>
                  <a:lnTo>
                    <a:pt x="79" y="7"/>
                  </a:lnTo>
                  <a:lnTo>
                    <a:pt x="85" y="10"/>
                  </a:lnTo>
                  <a:lnTo>
                    <a:pt x="92" y="12"/>
                  </a:lnTo>
                  <a:lnTo>
                    <a:pt x="95" y="13"/>
                  </a:lnTo>
                  <a:lnTo>
                    <a:pt x="97" y="16"/>
                  </a:lnTo>
                  <a:lnTo>
                    <a:pt x="99" y="20"/>
                  </a:lnTo>
                  <a:lnTo>
                    <a:pt x="99" y="25"/>
                  </a:lnTo>
                  <a:lnTo>
                    <a:pt x="99" y="32"/>
                  </a:lnTo>
                  <a:lnTo>
                    <a:pt x="100" y="37"/>
                  </a:lnTo>
                  <a:lnTo>
                    <a:pt x="99" y="40"/>
                  </a:lnTo>
                  <a:lnTo>
                    <a:pt x="96" y="43"/>
                  </a:lnTo>
                  <a:lnTo>
                    <a:pt x="96" y="45"/>
                  </a:lnTo>
                  <a:lnTo>
                    <a:pt x="96" y="48"/>
                  </a:lnTo>
                  <a:lnTo>
                    <a:pt x="97" y="53"/>
                  </a:lnTo>
                  <a:lnTo>
                    <a:pt x="100" y="58"/>
                  </a:lnTo>
                  <a:lnTo>
                    <a:pt x="99" y="61"/>
                  </a:lnTo>
                  <a:lnTo>
                    <a:pt x="98" y="63"/>
                  </a:lnTo>
                  <a:lnTo>
                    <a:pt x="94" y="67"/>
                  </a:lnTo>
                  <a:lnTo>
                    <a:pt x="93" y="70"/>
                  </a:lnTo>
                  <a:lnTo>
                    <a:pt x="92" y="75"/>
                  </a:lnTo>
                  <a:lnTo>
                    <a:pt x="93" y="77"/>
                  </a:lnTo>
                  <a:lnTo>
                    <a:pt x="92" y="79"/>
                  </a:lnTo>
                  <a:lnTo>
                    <a:pt x="82" y="89"/>
                  </a:lnTo>
                  <a:lnTo>
                    <a:pt x="80" y="92"/>
                  </a:lnTo>
                  <a:lnTo>
                    <a:pt x="77" y="95"/>
                  </a:lnTo>
                  <a:lnTo>
                    <a:pt x="75" y="93"/>
                  </a:lnTo>
                  <a:lnTo>
                    <a:pt x="72" y="92"/>
                  </a:lnTo>
                  <a:lnTo>
                    <a:pt x="70" y="92"/>
                  </a:lnTo>
                  <a:lnTo>
                    <a:pt x="67" y="93"/>
                  </a:lnTo>
                  <a:lnTo>
                    <a:pt x="65" y="93"/>
                  </a:lnTo>
                  <a:lnTo>
                    <a:pt x="59" y="91"/>
                  </a:lnTo>
                  <a:lnTo>
                    <a:pt x="55" y="90"/>
                  </a:lnTo>
                  <a:lnTo>
                    <a:pt x="51" y="90"/>
                  </a:lnTo>
                  <a:lnTo>
                    <a:pt x="51" y="89"/>
                  </a:lnTo>
                  <a:lnTo>
                    <a:pt x="50" y="89"/>
                  </a:lnTo>
                  <a:lnTo>
                    <a:pt x="48" y="86"/>
                  </a:lnTo>
                  <a:lnTo>
                    <a:pt x="45" y="84"/>
                  </a:lnTo>
                  <a:lnTo>
                    <a:pt x="42" y="83"/>
                  </a:lnTo>
                  <a:lnTo>
                    <a:pt x="37" y="82"/>
                  </a:lnTo>
                  <a:lnTo>
                    <a:pt x="35" y="81"/>
                  </a:lnTo>
                  <a:lnTo>
                    <a:pt x="31" y="76"/>
                  </a:lnTo>
                  <a:lnTo>
                    <a:pt x="31" y="72"/>
                  </a:lnTo>
                  <a:lnTo>
                    <a:pt x="31" y="68"/>
                  </a:lnTo>
                  <a:lnTo>
                    <a:pt x="30" y="67"/>
                  </a:lnTo>
                  <a:lnTo>
                    <a:pt x="25" y="67"/>
                  </a:lnTo>
                  <a:lnTo>
                    <a:pt x="24" y="67"/>
                  </a:lnTo>
                  <a:lnTo>
                    <a:pt x="24" y="65"/>
                  </a:lnTo>
                  <a:lnTo>
                    <a:pt x="24" y="62"/>
                  </a:lnTo>
                  <a:lnTo>
                    <a:pt x="24" y="61"/>
                  </a:lnTo>
                  <a:lnTo>
                    <a:pt x="20" y="59"/>
                  </a:lnTo>
                  <a:lnTo>
                    <a:pt x="17" y="58"/>
                  </a:lnTo>
                  <a:lnTo>
                    <a:pt x="14" y="56"/>
                  </a:lnTo>
                  <a:lnTo>
                    <a:pt x="10" y="53"/>
                  </a:lnTo>
                  <a:lnTo>
                    <a:pt x="9" y="49"/>
                  </a:lnTo>
                  <a:lnTo>
                    <a:pt x="7" y="43"/>
                  </a:lnTo>
                  <a:lnTo>
                    <a:pt x="4" y="39"/>
                  </a:lnTo>
                  <a:lnTo>
                    <a:pt x="2" y="36"/>
                  </a:lnTo>
                  <a:lnTo>
                    <a:pt x="0" y="34"/>
                  </a:lnTo>
                  <a:lnTo>
                    <a:pt x="1" y="32"/>
                  </a:lnTo>
                  <a:lnTo>
                    <a:pt x="4" y="34"/>
                  </a:lnTo>
                  <a:lnTo>
                    <a:pt x="7" y="33"/>
                  </a:lnTo>
                  <a:lnTo>
                    <a:pt x="10" y="32"/>
                  </a:lnTo>
                  <a:lnTo>
                    <a:pt x="12" y="31"/>
                  </a:lnTo>
                  <a:lnTo>
                    <a:pt x="14" y="33"/>
                  </a:lnTo>
                  <a:lnTo>
                    <a:pt x="19" y="34"/>
                  </a:lnTo>
                  <a:lnTo>
                    <a:pt x="21" y="33"/>
                  </a:lnTo>
                  <a:lnTo>
                    <a:pt x="25" y="28"/>
                  </a:lnTo>
                  <a:lnTo>
                    <a:pt x="29" y="23"/>
                  </a:lnTo>
                  <a:lnTo>
                    <a:pt x="33" y="17"/>
                  </a:lnTo>
                  <a:lnTo>
                    <a:pt x="35" y="15"/>
                  </a:lnTo>
                  <a:lnTo>
                    <a:pt x="39" y="14"/>
                  </a:lnTo>
                  <a:lnTo>
                    <a:pt x="45" y="14"/>
                  </a:lnTo>
                  <a:lnTo>
                    <a:pt x="46" y="13"/>
                  </a:lnTo>
                  <a:lnTo>
                    <a:pt x="47" y="12"/>
                  </a:lnTo>
                  <a:lnTo>
                    <a:pt x="47" y="8"/>
                  </a:lnTo>
                  <a:lnTo>
                    <a:pt x="49" y="5"/>
                  </a:lnTo>
                  <a:lnTo>
                    <a:pt x="53" y="2"/>
                  </a:lnTo>
                  <a:lnTo>
                    <a:pt x="57" y="0"/>
                  </a:lnTo>
                  <a:lnTo>
                    <a:pt x="63" y="0"/>
                  </a:lnTo>
                  <a:lnTo>
                    <a:pt x="66" y="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5" name="Freeform 137"/>
            <p:cNvSpPr>
              <a:spLocks/>
            </p:cNvSpPr>
            <p:nvPr/>
          </p:nvSpPr>
          <p:spPr bwMode="auto">
            <a:xfrm>
              <a:off x="6355725" y="4597403"/>
              <a:ext cx="411161" cy="377825"/>
            </a:xfrm>
            <a:custGeom>
              <a:avLst/>
              <a:gdLst/>
              <a:ahLst/>
              <a:cxnLst>
                <a:cxn ang="0">
                  <a:pos x="83" y="195"/>
                </a:cxn>
                <a:cxn ang="0">
                  <a:pos x="75" y="185"/>
                </a:cxn>
                <a:cxn ang="0">
                  <a:pos x="74" y="177"/>
                </a:cxn>
                <a:cxn ang="0">
                  <a:pos x="56" y="178"/>
                </a:cxn>
                <a:cxn ang="0">
                  <a:pos x="42" y="177"/>
                </a:cxn>
                <a:cxn ang="0">
                  <a:pos x="28" y="179"/>
                </a:cxn>
                <a:cxn ang="0">
                  <a:pos x="9" y="181"/>
                </a:cxn>
                <a:cxn ang="0">
                  <a:pos x="14" y="165"/>
                </a:cxn>
                <a:cxn ang="0">
                  <a:pos x="30" y="159"/>
                </a:cxn>
                <a:cxn ang="0">
                  <a:pos x="26" y="149"/>
                </a:cxn>
                <a:cxn ang="0">
                  <a:pos x="21" y="134"/>
                </a:cxn>
                <a:cxn ang="0">
                  <a:pos x="4" y="118"/>
                </a:cxn>
                <a:cxn ang="0">
                  <a:pos x="15" y="116"/>
                </a:cxn>
                <a:cxn ang="0">
                  <a:pos x="34" y="117"/>
                </a:cxn>
                <a:cxn ang="0">
                  <a:pos x="54" y="116"/>
                </a:cxn>
                <a:cxn ang="0">
                  <a:pos x="69" y="111"/>
                </a:cxn>
                <a:cxn ang="0">
                  <a:pos x="75" y="94"/>
                </a:cxn>
                <a:cxn ang="0">
                  <a:pos x="87" y="91"/>
                </a:cxn>
                <a:cxn ang="0">
                  <a:pos x="95" y="82"/>
                </a:cxn>
                <a:cxn ang="0">
                  <a:pos x="108" y="82"/>
                </a:cxn>
                <a:cxn ang="0">
                  <a:pos x="111" y="64"/>
                </a:cxn>
                <a:cxn ang="0">
                  <a:pos x="120" y="61"/>
                </a:cxn>
                <a:cxn ang="0">
                  <a:pos x="118" y="51"/>
                </a:cxn>
                <a:cxn ang="0">
                  <a:pos x="128" y="49"/>
                </a:cxn>
                <a:cxn ang="0">
                  <a:pos x="131" y="40"/>
                </a:cxn>
                <a:cxn ang="0">
                  <a:pos x="139" y="30"/>
                </a:cxn>
                <a:cxn ang="0">
                  <a:pos x="138" y="20"/>
                </a:cxn>
                <a:cxn ang="0">
                  <a:pos x="139" y="11"/>
                </a:cxn>
                <a:cxn ang="0">
                  <a:pos x="148" y="5"/>
                </a:cxn>
                <a:cxn ang="0">
                  <a:pos x="169" y="3"/>
                </a:cxn>
                <a:cxn ang="0">
                  <a:pos x="176" y="0"/>
                </a:cxn>
                <a:cxn ang="0">
                  <a:pos x="182" y="1"/>
                </a:cxn>
                <a:cxn ang="0">
                  <a:pos x="190" y="4"/>
                </a:cxn>
                <a:cxn ang="0">
                  <a:pos x="192" y="16"/>
                </a:cxn>
                <a:cxn ang="0">
                  <a:pos x="199" y="18"/>
                </a:cxn>
                <a:cxn ang="0">
                  <a:pos x="206" y="24"/>
                </a:cxn>
                <a:cxn ang="0">
                  <a:pos x="215" y="27"/>
                </a:cxn>
                <a:cxn ang="0">
                  <a:pos x="207" y="37"/>
                </a:cxn>
                <a:cxn ang="0">
                  <a:pos x="199" y="37"/>
                </a:cxn>
                <a:cxn ang="0">
                  <a:pos x="187" y="39"/>
                </a:cxn>
                <a:cxn ang="0">
                  <a:pos x="167" y="42"/>
                </a:cxn>
                <a:cxn ang="0">
                  <a:pos x="168" y="47"/>
                </a:cxn>
                <a:cxn ang="0">
                  <a:pos x="170" y="51"/>
                </a:cxn>
                <a:cxn ang="0">
                  <a:pos x="170" y="60"/>
                </a:cxn>
                <a:cxn ang="0">
                  <a:pos x="178" y="67"/>
                </a:cxn>
                <a:cxn ang="0">
                  <a:pos x="187" y="74"/>
                </a:cxn>
                <a:cxn ang="0">
                  <a:pos x="179" y="80"/>
                </a:cxn>
                <a:cxn ang="0">
                  <a:pos x="176" y="93"/>
                </a:cxn>
                <a:cxn ang="0">
                  <a:pos x="163" y="109"/>
                </a:cxn>
                <a:cxn ang="0">
                  <a:pos x="148" y="127"/>
                </a:cxn>
                <a:cxn ang="0">
                  <a:pos x="142" y="139"/>
                </a:cxn>
                <a:cxn ang="0">
                  <a:pos x="127" y="142"/>
                </a:cxn>
                <a:cxn ang="0">
                  <a:pos x="119" y="141"/>
                </a:cxn>
                <a:cxn ang="0">
                  <a:pos x="111" y="156"/>
                </a:cxn>
                <a:cxn ang="0">
                  <a:pos x="120" y="160"/>
                </a:cxn>
                <a:cxn ang="0">
                  <a:pos x="123" y="172"/>
                </a:cxn>
                <a:cxn ang="0">
                  <a:pos x="132" y="186"/>
                </a:cxn>
                <a:cxn ang="0">
                  <a:pos x="129" y="192"/>
                </a:cxn>
                <a:cxn ang="0">
                  <a:pos x="120" y="191"/>
                </a:cxn>
                <a:cxn ang="0">
                  <a:pos x="108" y="192"/>
                </a:cxn>
                <a:cxn ang="0">
                  <a:pos x="97" y="196"/>
                </a:cxn>
              </a:cxnLst>
              <a:rect l="0" t="0" r="r" b="b"/>
              <a:pathLst>
                <a:path w="216" h="199">
                  <a:moveTo>
                    <a:pt x="93" y="199"/>
                  </a:moveTo>
                  <a:lnTo>
                    <a:pt x="88" y="198"/>
                  </a:lnTo>
                  <a:lnTo>
                    <a:pt x="85" y="197"/>
                  </a:lnTo>
                  <a:lnTo>
                    <a:pt x="83" y="195"/>
                  </a:lnTo>
                  <a:lnTo>
                    <a:pt x="82" y="187"/>
                  </a:lnTo>
                  <a:lnTo>
                    <a:pt x="81" y="187"/>
                  </a:lnTo>
                  <a:lnTo>
                    <a:pt x="79" y="186"/>
                  </a:lnTo>
                  <a:lnTo>
                    <a:pt x="75" y="185"/>
                  </a:lnTo>
                  <a:lnTo>
                    <a:pt x="75" y="184"/>
                  </a:lnTo>
                  <a:lnTo>
                    <a:pt x="75" y="183"/>
                  </a:lnTo>
                  <a:lnTo>
                    <a:pt x="75" y="180"/>
                  </a:lnTo>
                  <a:lnTo>
                    <a:pt x="74" y="177"/>
                  </a:lnTo>
                  <a:lnTo>
                    <a:pt x="72" y="175"/>
                  </a:lnTo>
                  <a:lnTo>
                    <a:pt x="70" y="174"/>
                  </a:lnTo>
                  <a:lnTo>
                    <a:pt x="63" y="177"/>
                  </a:lnTo>
                  <a:lnTo>
                    <a:pt x="56" y="178"/>
                  </a:lnTo>
                  <a:lnTo>
                    <a:pt x="51" y="178"/>
                  </a:lnTo>
                  <a:lnTo>
                    <a:pt x="46" y="179"/>
                  </a:lnTo>
                  <a:lnTo>
                    <a:pt x="43" y="178"/>
                  </a:lnTo>
                  <a:lnTo>
                    <a:pt x="42" y="177"/>
                  </a:lnTo>
                  <a:lnTo>
                    <a:pt x="41" y="176"/>
                  </a:lnTo>
                  <a:lnTo>
                    <a:pt x="36" y="177"/>
                  </a:lnTo>
                  <a:lnTo>
                    <a:pt x="33" y="179"/>
                  </a:lnTo>
                  <a:lnTo>
                    <a:pt x="28" y="179"/>
                  </a:lnTo>
                  <a:lnTo>
                    <a:pt x="21" y="179"/>
                  </a:lnTo>
                  <a:lnTo>
                    <a:pt x="16" y="180"/>
                  </a:lnTo>
                  <a:lnTo>
                    <a:pt x="12" y="181"/>
                  </a:lnTo>
                  <a:lnTo>
                    <a:pt x="9" y="181"/>
                  </a:lnTo>
                  <a:lnTo>
                    <a:pt x="10" y="175"/>
                  </a:lnTo>
                  <a:lnTo>
                    <a:pt x="10" y="172"/>
                  </a:lnTo>
                  <a:lnTo>
                    <a:pt x="12" y="168"/>
                  </a:lnTo>
                  <a:lnTo>
                    <a:pt x="14" y="165"/>
                  </a:lnTo>
                  <a:lnTo>
                    <a:pt x="18" y="162"/>
                  </a:lnTo>
                  <a:lnTo>
                    <a:pt x="22" y="160"/>
                  </a:lnTo>
                  <a:lnTo>
                    <a:pt x="28" y="160"/>
                  </a:lnTo>
                  <a:lnTo>
                    <a:pt x="30" y="159"/>
                  </a:lnTo>
                  <a:lnTo>
                    <a:pt x="31" y="158"/>
                  </a:lnTo>
                  <a:lnTo>
                    <a:pt x="31" y="151"/>
                  </a:lnTo>
                  <a:lnTo>
                    <a:pt x="30" y="150"/>
                  </a:lnTo>
                  <a:lnTo>
                    <a:pt x="26" y="149"/>
                  </a:lnTo>
                  <a:lnTo>
                    <a:pt x="25" y="147"/>
                  </a:lnTo>
                  <a:lnTo>
                    <a:pt x="24" y="138"/>
                  </a:lnTo>
                  <a:lnTo>
                    <a:pt x="23" y="135"/>
                  </a:lnTo>
                  <a:lnTo>
                    <a:pt x="21" y="134"/>
                  </a:lnTo>
                  <a:lnTo>
                    <a:pt x="14" y="131"/>
                  </a:lnTo>
                  <a:lnTo>
                    <a:pt x="10" y="129"/>
                  </a:lnTo>
                  <a:lnTo>
                    <a:pt x="8" y="126"/>
                  </a:lnTo>
                  <a:lnTo>
                    <a:pt x="4" y="118"/>
                  </a:lnTo>
                  <a:lnTo>
                    <a:pt x="0" y="111"/>
                  </a:lnTo>
                  <a:lnTo>
                    <a:pt x="4" y="114"/>
                  </a:lnTo>
                  <a:lnTo>
                    <a:pt x="8" y="115"/>
                  </a:lnTo>
                  <a:lnTo>
                    <a:pt x="15" y="116"/>
                  </a:lnTo>
                  <a:lnTo>
                    <a:pt x="19" y="118"/>
                  </a:lnTo>
                  <a:lnTo>
                    <a:pt x="22" y="118"/>
                  </a:lnTo>
                  <a:lnTo>
                    <a:pt x="27" y="118"/>
                  </a:lnTo>
                  <a:lnTo>
                    <a:pt x="34" y="117"/>
                  </a:lnTo>
                  <a:lnTo>
                    <a:pt x="36" y="117"/>
                  </a:lnTo>
                  <a:lnTo>
                    <a:pt x="42" y="118"/>
                  </a:lnTo>
                  <a:lnTo>
                    <a:pt x="49" y="117"/>
                  </a:lnTo>
                  <a:lnTo>
                    <a:pt x="54" y="116"/>
                  </a:lnTo>
                  <a:lnTo>
                    <a:pt x="61" y="115"/>
                  </a:lnTo>
                  <a:lnTo>
                    <a:pt x="67" y="113"/>
                  </a:lnTo>
                  <a:lnTo>
                    <a:pt x="69" y="112"/>
                  </a:lnTo>
                  <a:lnTo>
                    <a:pt x="69" y="111"/>
                  </a:lnTo>
                  <a:lnTo>
                    <a:pt x="70" y="104"/>
                  </a:lnTo>
                  <a:lnTo>
                    <a:pt x="71" y="99"/>
                  </a:lnTo>
                  <a:lnTo>
                    <a:pt x="72" y="96"/>
                  </a:lnTo>
                  <a:lnTo>
                    <a:pt x="75" y="94"/>
                  </a:lnTo>
                  <a:lnTo>
                    <a:pt x="78" y="91"/>
                  </a:lnTo>
                  <a:lnTo>
                    <a:pt x="80" y="90"/>
                  </a:lnTo>
                  <a:lnTo>
                    <a:pt x="84" y="90"/>
                  </a:lnTo>
                  <a:lnTo>
                    <a:pt x="87" y="91"/>
                  </a:lnTo>
                  <a:lnTo>
                    <a:pt x="88" y="90"/>
                  </a:lnTo>
                  <a:lnTo>
                    <a:pt x="90" y="86"/>
                  </a:lnTo>
                  <a:lnTo>
                    <a:pt x="92" y="84"/>
                  </a:lnTo>
                  <a:lnTo>
                    <a:pt x="95" y="82"/>
                  </a:lnTo>
                  <a:lnTo>
                    <a:pt x="99" y="83"/>
                  </a:lnTo>
                  <a:lnTo>
                    <a:pt x="104" y="85"/>
                  </a:lnTo>
                  <a:lnTo>
                    <a:pt x="106" y="84"/>
                  </a:lnTo>
                  <a:lnTo>
                    <a:pt x="108" y="82"/>
                  </a:lnTo>
                  <a:lnTo>
                    <a:pt x="108" y="81"/>
                  </a:lnTo>
                  <a:lnTo>
                    <a:pt x="109" y="73"/>
                  </a:lnTo>
                  <a:lnTo>
                    <a:pt x="110" y="67"/>
                  </a:lnTo>
                  <a:lnTo>
                    <a:pt x="111" y="64"/>
                  </a:lnTo>
                  <a:lnTo>
                    <a:pt x="113" y="63"/>
                  </a:lnTo>
                  <a:lnTo>
                    <a:pt x="115" y="62"/>
                  </a:lnTo>
                  <a:lnTo>
                    <a:pt x="118" y="62"/>
                  </a:lnTo>
                  <a:lnTo>
                    <a:pt x="120" y="61"/>
                  </a:lnTo>
                  <a:lnTo>
                    <a:pt x="121" y="59"/>
                  </a:lnTo>
                  <a:lnTo>
                    <a:pt x="121" y="56"/>
                  </a:lnTo>
                  <a:lnTo>
                    <a:pt x="120" y="54"/>
                  </a:lnTo>
                  <a:lnTo>
                    <a:pt x="118" y="51"/>
                  </a:lnTo>
                  <a:lnTo>
                    <a:pt x="116" y="49"/>
                  </a:lnTo>
                  <a:lnTo>
                    <a:pt x="118" y="48"/>
                  </a:lnTo>
                  <a:lnTo>
                    <a:pt x="124" y="49"/>
                  </a:lnTo>
                  <a:lnTo>
                    <a:pt x="128" y="49"/>
                  </a:lnTo>
                  <a:lnTo>
                    <a:pt x="131" y="48"/>
                  </a:lnTo>
                  <a:lnTo>
                    <a:pt x="133" y="46"/>
                  </a:lnTo>
                  <a:lnTo>
                    <a:pt x="133" y="44"/>
                  </a:lnTo>
                  <a:lnTo>
                    <a:pt x="131" y="40"/>
                  </a:lnTo>
                  <a:lnTo>
                    <a:pt x="132" y="38"/>
                  </a:lnTo>
                  <a:lnTo>
                    <a:pt x="134" y="36"/>
                  </a:lnTo>
                  <a:lnTo>
                    <a:pt x="137" y="33"/>
                  </a:lnTo>
                  <a:lnTo>
                    <a:pt x="139" y="30"/>
                  </a:lnTo>
                  <a:lnTo>
                    <a:pt x="138" y="27"/>
                  </a:lnTo>
                  <a:lnTo>
                    <a:pt x="139" y="24"/>
                  </a:lnTo>
                  <a:lnTo>
                    <a:pt x="138" y="22"/>
                  </a:lnTo>
                  <a:lnTo>
                    <a:pt x="138" y="20"/>
                  </a:lnTo>
                  <a:lnTo>
                    <a:pt x="135" y="18"/>
                  </a:lnTo>
                  <a:lnTo>
                    <a:pt x="135" y="16"/>
                  </a:lnTo>
                  <a:lnTo>
                    <a:pt x="138" y="13"/>
                  </a:lnTo>
                  <a:lnTo>
                    <a:pt x="139" y="11"/>
                  </a:lnTo>
                  <a:lnTo>
                    <a:pt x="141" y="11"/>
                  </a:lnTo>
                  <a:lnTo>
                    <a:pt x="144" y="9"/>
                  </a:lnTo>
                  <a:lnTo>
                    <a:pt x="145" y="7"/>
                  </a:lnTo>
                  <a:lnTo>
                    <a:pt x="148" y="5"/>
                  </a:lnTo>
                  <a:lnTo>
                    <a:pt x="155" y="4"/>
                  </a:lnTo>
                  <a:lnTo>
                    <a:pt x="163" y="4"/>
                  </a:lnTo>
                  <a:lnTo>
                    <a:pt x="167" y="5"/>
                  </a:lnTo>
                  <a:lnTo>
                    <a:pt x="169" y="3"/>
                  </a:lnTo>
                  <a:lnTo>
                    <a:pt x="171" y="3"/>
                  </a:lnTo>
                  <a:lnTo>
                    <a:pt x="173" y="2"/>
                  </a:lnTo>
                  <a:lnTo>
                    <a:pt x="175" y="2"/>
                  </a:lnTo>
                  <a:lnTo>
                    <a:pt x="176" y="0"/>
                  </a:lnTo>
                  <a:lnTo>
                    <a:pt x="178" y="2"/>
                  </a:lnTo>
                  <a:lnTo>
                    <a:pt x="178" y="2"/>
                  </a:lnTo>
                  <a:lnTo>
                    <a:pt x="180" y="1"/>
                  </a:lnTo>
                  <a:lnTo>
                    <a:pt x="182" y="1"/>
                  </a:lnTo>
                  <a:lnTo>
                    <a:pt x="185" y="2"/>
                  </a:lnTo>
                  <a:lnTo>
                    <a:pt x="185" y="5"/>
                  </a:lnTo>
                  <a:lnTo>
                    <a:pt x="187" y="4"/>
                  </a:lnTo>
                  <a:lnTo>
                    <a:pt x="190" y="4"/>
                  </a:lnTo>
                  <a:lnTo>
                    <a:pt x="193" y="6"/>
                  </a:lnTo>
                  <a:lnTo>
                    <a:pt x="194" y="8"/>
                  </a:lnTo>
                  <a:lnTo>
                    <a:pt x="194" y="12"/>
                  </a:lnTo>
                  <a:lnTo>
                    <a:pt x="192" y="16"/>
                  </a:lnTo>
                  <a:lnTo>
                    <a:pt x="194" y="16"/>
                  </a:lnTo>
                  <a:lnTo>
                    <a:pt x="195" y="18"/>
                  </a:lnTo>
                  <a:lnTo>
                    <a:pt x="196" y="20"/>
                  </a:lnTo>
                  <a:lnTo>
                    <a:pt x="199" y="18"/>
                  </a:lnTo>
                  <a:lnTo>
                    <a:pt x="201" y="18"/>
                  </a:lnTo>
                  <a:lnTo>
                    <a:pt x="201" y="20"/>
                  </a:lnTo>
                  <a:lnTo>
                    <a:pt x="202" y="20"/>
                  </a:lnTo>
                  <a:lnTo>
                    <a:pt x="206" y="24"/>
                  </a:lnTo>
                  <a:lnTo>
                    <a:pt x="214" y="24"/>
                  </a:lnTo>
                  <a:lnTo>
                    <a:pt x="215" y="25"/>
                  </a:lnTo>
                  <a:lnTo>
                    <a:pt x="216" y="26"/>
                  </a:lnTo>
                  <a:lnTo>
                    <a:pt x="215" y="27"/>
                  </a:lnTo>
                  <a:lnTo>
                    <a:pt x="211" y="29"/>
                  </a:lnTo>
                  <a:lnTo>
                    <a:pt x="208" y="31"/>
                  </a:lnTo>
                  <a:lnTo>
                    <a:pt x="208" y="34"/>
                  </a:lnTo>
                  <a:lnTo>
                    <a:pt x="207" y="37"/>
                  </a:lnTo>
                  <a:lnTo>
                    <a:pt x="206" y="38"/>
                  </a:lnTo>
                  <a:lnTo>
                    <a:pt x="205" y="37"/>
                  </a:lnTo>
                  <a:lnTo>
                    <a:pt x="202" y="36"/>
                  </a:lnTo>
                  <a:lnTo>
                    <a:pt x="199" y="37"/>
                  </a:lnTo>
                  <a:lnTo>
                    <a:pt x="198" y="39"/>
                  </a:lnTo>
                  <a:lnTo>
                    <a:pt x="196" y="38"/>
                  </a:lnTo>
                  <a:lnTo>
                    <a:pt x="193" y="40"/>
                  </a:lnTo>
                  <a:lnTo>
                    <a:pt x="187" y="39"/>
                  </a:lnTo>
                  <a:lnTo>
                    <a:pt x="184" y="38"/>
                  </a:lnTo>
                  <a:lnTo>
                    <a:pt x="174" y="36"/>
                  </a:lnTo>
                  <a:lnTo>
                    <a:pt x="169" y="38"/>
                  </a:lnTo>
                  <a:lnTo>
                    <a:pt x="167" y="42"/>
                  </a:lnTo>
                  <a:lnTo>
                    <a:pt x="167" y="43"/>
                  </a:lnTo>
                  <a:lnTo>
                    <a:pt x="169" y="43"/>
                  </a:lnTo>
                  <a:lnTo>
                    <a:pt x="169" y="45"/>
                  </a:lnTo>
                  <a:lnTo>
                    <a:pt x="168" y="47"/>
                  </a:lnTo>
                  <a:lnTo>
                    <a:pt x="169" y="48"/>
                  </a:lnTo>
                  <a:lnTo>
                    <a:pt x="172" y="48"/>
                  </a:lnTo>
                  <a:lnTo>
                    <a:pt x="172" y="50"/>
                  </a:lnTo>
                  <a:lnTo>
                    <a:pt x="170" y="51"/>
                  </a:lnTo>
                  <a:lnTo>
                    <a:pt x="169" y="54"/>
                  </a:lnTo>
                  <a:lnTo>
                    <a:pt x="172" y="55"/>
                  </a:lnTo>
                  <a:lnTo>
                    <a:pt x="171" y="59"/>
                  </a:lnTo>
                  <a:lnTo>
                    <a:pt x="170" y="60"/>
                  </a:lnTo>
                  <a:lnTo>
                    <a:pt x="170" y="61"/>
                  </a:lnTo>
                  <a:lnTo>
                    <a:pt x="174" y="63"/>
                  </a:lnTo>
                  <a:lnTo>
                    <a:pt x="174" y="67"/>
                  </a:lnTo>
                  <a:lnTo>
                    <a:pt x="178" y="67"/>
                  </a:lnTo>
                  <a:lnTo>
                    <a:pt x="178" y="70"/>
                  </a:lnTo>
                  <a:lnTo>
                    <a:pt x="179" y="72"/>
                  </a:lnTo>
                  <a:lnTo>
                    <a:pt x="183" y="71"/>
                  </a:lnTo>
                  <a:lnTo>
                    <a:pt x="187" y="74"/>
                  </a:lnTo>
                  <a:lnTo>
                    <a:pt x="187" y="75"/>
                  </a:lnTo>
                  <a:lnTo>
                    <a:pt x="186" y="77"/>
                  </a:lnTo>
                  <a:lnTo>
                    <a:pt x="183" y="78"/>
                  </a:lnTo>
                  <a:lnTo>
                    <a:pt x="179" y="80"/>
                  </a:lnTo>
                  <a:lnTo>
                    <a:pt x="176" y="81"/>
                  </a:lnTo>
                  <a:lnTo>
                    <a:pt x="177" y="84"/>
                  </a:lnTo>
                  <a:lnTo>
                    <a:pt x="178" y="87"/>
                  </a:lnTo>
                  <a:lnTo>
                    <a:pt x="176" y="93"/>
                  </a:lnTo>
                  <a:lnTo>
                    <a:pt x="168" y="103"/>
                  </a:lnTo>
                  <a:lnTo>
                    <a:pt x="169" y="106"/>
                  </a:lnTo>
                  <a:lnTo>
                    <a:pt x="167" y="108"/>
                  </a:lnTo>
                  <a:lnTo>
                    <a:pt x="163" y="109"/>
                  </a:lnTo>
                  <a:lnTo>
                    <a:pt x="161" y="112"/>
                  </a:lnTo>
                  <a:lnTo>
                    <a:pt x="158" y="120"/>
                  </a:lnTo>
                  <a:lnTo>
                    <a:pt x="156" y="124"/>
                  </a:lnTo>
                  <a:lnTo>
                    <a:pt x="148" y="127"/>
                  </a:lnTo>
                  <a:lnTo>
                    <a:pt x="148" y="129"/>
                  </a:lnTo>
                  <a:lnTo>
                    <a:pt x="146" y="132"/>
                  </a:lnTo>
                  <a:lnTo>
                    <a:pt x="143" y="136"/>
                  </a:lnTo>
                  <a:lnTo>
                    <a:pt x="142" y="139"/>
                  </a:lnTo>
                  <a:lnTo>
                    <a:pt x="138" y="141"/>
                  </a:lnTo>
                  <a:lnTo>
                    <a:pt x="134" y="141"/>
                  </a:lnTo>
                  <a:lnTo>
                    <a:pt x="129" y="143"/>
                  </a:lnTo>
                  <a:lnTo>
                    <a:pt x="127" y="142"/>
                  </a:lnTo>
                  <a:lnTo>
                    <a:pt x="126" y="139"/>
                  </a:lnTo>
                  <a:lnTo>
                    <a:pt x="124" y="138"/>
                  </a:lnTo>
                  <a:lnTo>
                    <a:pt x="122" y="138"/>
                  </a:lnTo>
                  <a:lnTo>
                    <a:pt x="119" y="141"/>
                  </a:lnTo>
                  <a:lnTo>
                    <a:pt x="118" y="144"/>
                  </a:lnTo>
                  <a:lnTo>
                    <a:pt x="112" y="150"/>
                  </a:lnTo>
                  <a:lnTo>
                    <a:pt x="111" y="154"/>
                  </a:lnTo>
                  <a:lnTo>
                    <a:pt x="111" y="156"/>
                  </a:lnTo>
                  <a:lnTo>
                    <a:pt x="112" y="158"/>
                  </a:lnTo>
                  <a:lnTo>
                    <a:pt x="115" y="159"/>
                  </a:lnTo>
                  <a:lnTo>
                    <a:pt x="118" y="159"/>
                  </a:lnTo>
                  <a:lnTo>
                    <a:pt x="120" y="160"/>
                  </a:lnTo>
                  <a:lnTo>
                    <a:pt x="120" y="164"/>
                  </a:lnTo>
                  <a:lnTo>
                    <a:pt x="118" y="169"/>
                  </a:lnTo>
                  <a:lnTo>
                    <a:pt x="121" y="171"/>
                  </a:lnTo>
                  <a:lnTo>
                    <a:pt x="123" y="172"/>
                  </a:lnTo>
                  <a:lnTo>
                    <a:pt x="126" y="171"/>
                  </a:lnTo>
                  <a:lnTo>
                    <a:pt x="127" y="174"/>
                  </a:lnTo>
                  <a:lnTo>
                    <a:pt x="128" y="178"/>
                  </a:lnTo>
                  <a:lnTo>
                    <a:pt x="132" y="186"/>
                  </a:lnTo>
                  <a:lnTo>
                    <a:pt x="130" y="187"/>
                  </a:lnTo>
                  <a:lnTo>
                    <a:pt x="132" y="190"/>
                  </a:lnTo>
                  <a:lnTo>
                    <a:pt x="130" y="190"/>
                  </a:lnTo>
                  <a:lnTo>
                    <a:pt x="129" y="192"/>
                  </a:lnTo>
                  <a:lnTo>
                    <a:pt x="126" y="193"/>
                  </a:lnTo>
                  <a:lnTo>
                    <a:pt x="125" y="190"/>
                  </a:lnTo>
                  <a:lnTo>
                    <a:pt x="124" y="190"/>
                  </a:lnTo>
                  <a:lnTo>
                    <a:pt x="120" y="191"/>
                  </a:lnTo>
                  <a:lnTo>
                    <a:pt x="118" y="193"/>
                  </a:lnTo>
                  <a:lnTo>
                    <a:pt x="114" y="193"/>
                  </a:lnTo>
                  <a:lnTo>
                    <a:pt x="113" y="192"/>
                  </a:lnTo>
                  <a:lnTo>
                    <a:pt x="108" y="192"/>
                  </a:lnTo>
                  <a:lnTo>
                    <a:pt x="103" y="192"/>
                  </a:lnTo>
                  <a:lnTo>
                    <a:pt x="102" y="191"/>
                  </a:lnTo>
                  <a:lnTo>
                    <a:pt x="102" y="196"/>
                  </a:lnTo>
                  <a:lnTo>
                    <a:pt x="97" y="196"/>
                  </a:lnTo>
                  <a:lnTo>
                    <a:pt x="95" y="199"/>
                  </a:lnTo>
                  <a:lnTo>
                    <a:pt x="93" y="19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6" name="Freeform 138"/>
            <p:cNvSpPr>
              <a:spLocks/>
            </p:cNvSpPr>
            <p:nvPr/>
          </p:nvSpPr>
          <p:spPr bwMode="auto">
            <a:xfrm>
              <a:off x="5665160" y="5815013"/>
              <a:ext cx="77788" cy="187325"/>
            </a:xfrm>
            <a:custGeom>
              <a:avLst/>
              <a:gdLst/>
              <a:ahLst/>
              <a:cxnLst>
                <a:cxn ang="0">
                  <a:pos x="22" y="33"/>
                </a:cxn>
                <a:cxn ang="0">
                  <a:pos x="22" y="41"/>
                </a:cxn>
                <a:cxn ang="0">
                  <a:pos x="24" y="49"/>
                </a:cxn>
                <a:cxn ang="0">
                  <a:pos x="30" y="54"/>
                </a:cxn>
                <a:cxn ang="0">
                  <a:pos x="40" y="65"/>
                </a:cxn>
                <a:cxn ang="0">
                  <a:pos x="40" y="83"/>
                </a:cxn>
                <a:cxn ang="0">
                  <a:pos x="38" y="86"/>
                </a:cxn>
                <a:cxn ang="0">
                  <a:pos x="34" y="87"/>
                </a:cxn>
                <a:cxn ang="0">
                  <a:pos x="32" y="92"/>
                </a:cxn>
                <a:cxn ang="0">
                  <a:pos x="33" y="98"/>
                </a:cxn>
                <a:cxn ang="0">
                  <a:pos x="31" y="99"/>
                </a:cxn>
                <a:cxn ang="0">
                  <a:pos x="24" y="89"/>
                </a:cxn>
                <a:cxn ang="0">
                  <a:pos x="19" y="83"/>
                </a:cxn>
                <a:cxn ang="0">
                  <a:pos x="22" y="78"/>
                </a:cxn>
                <a:cxn ang="0">
                  <a:pos x="23" y="73"/>
                </a:cxn>
                <a:cxn ang="0">
                  <a:pos x="21" y="64"/>
                </a:cxn>
                <a:cxn ang="0">
                  <a:pos x="16" y="64"/>
                </a:cxn>
                <a:cxn ang="0">
                  <a:pos x="10" y="64"/>
                </a:cxn>
                <a:cxn ang="0">
                  <a:pos x="6" y="58"/>
                </a:cxn>
                <a:cxn ang="0">
                  <a:pos x="3" y="57"/>
                </a:cxn>
                <a:cxn ang="0">
                  <a:pos x="0" y="52"/>
                </a:cxn>
                <a:cxn ang="0">
                  <a:pos x="2" y="42"/>
                </a:cxn>
                <a:cxn ang="0">
                  <a:pos x="8" y="39"/>
                </a:cxn>
                <a:cxn ang="0">
                  <a:pos x="12" y="36"/>
                </a:cxn>
                <a:cxn ang="0">
                  <a:pos x="8" y="33"/>
                </a:cxn>
                <a:cxn ang="0">
                  <a:pos x="6" y="30"/>
                </a:cxn>
                <a:cxn ang="0">
                  <a:pos x="7" y="17"/>
                </a:cxn>
                <a:cxn ang="0">
                  <a:pos x="11" y="14"/>
                </a:cxn>
                <a:cxn ang="0">
                  <a:pos x="12" y="10"/>
                </a:cxn>
                <a:cxn ang="0">
                  <a:pos x="6" y="0"/>
                </a:cxn>
                <a:cxn ang="0">
                  <a:pos x="13" y="0"/>
                </a:cxn>
                <a:cxn ang="0">
                  <a:pos x="20" y="9"/>
                </a:cxn>
                <a:cxn ang="0">
                  <a:pos x="21" y="18"/>
                </a:cxn>
                <a:cxn ang="0">
                  <a:pos x="23" y="26"/>
                </a:cxn>
              </a:cxnLst>
              <a:rect l="0" t="0" r="r" b="b"/>
              <a:pathLst>
                <a:path w="41" h="99">
                  <a:moveTo>
                    <a:pt x="23" y="26"/>
                  </a:moveTo>
                  <a:lnTo>
                    <a:pt x="22" y="33"/>
                  </a:lnTo>
                  <a:lnTo>
                    <a:pt x="21" y="35"/>
                  </a:lnTo>
                  <a:lnTo>
                    <a:pt x="22" y="41"/>
                  </a:lnTo>
                  <a:lnTo>
                    <a:pt x="24" y="47"/>
                  </a:lnTo>
                  <a:lnTo>
                    <a:pt x="24" y="49"/>
                  </a:lnTo>
                  <a:lnTo>
                    <a:pt x="26" y="51"/>
                  </a:lnTo>
                  <a:lnTo>
                    <a:pt x="30" y="54"/>
                  </a:lnTo>
                  <a:lnTo>
                    <a:pt x="37" y="62"/>
                  </a:lnTo>
                  <a:lnTo>
                    <a:pt x="40" y="65"/>
                  </a:lnTo>
                  <a:lnTo>
                    <a:pt x="41" y="68"/>
                  </a:lnTo>
                  <a:lnTo>
                    <a:pt x="40" y="83"/>
                  </a:lnTo>
                  <a:lnTo>
                    <a:pt x="40" y="85"/>
                  </a:lnTo>
                  <a:lnTo>
                    <a:pt x="38" y="86"/>
                  </a:lnTo>
                  <a:lnTo>
                    <a:pt x="36" y="87"/>
                  </a:lnTo>
                  <a:lnTo>
                    <a:pt x="34" y="87"/>
                  </a:lnTo>
                  <a:lnTo>
                    <a:pt x="33" y="88"/>
                  </a:lnTo>
                  <a:lnTo>
                    <a:pt x="32" y="92"/>
                  </a:lnTo>
                  <a:lnTo>
                    <a:pt x="33" y="95"/>
                  </a:lnTo>
                  <a:lnTo>
                    <a:pt x="33" y="98"/>
                  </a:lnTo>
                  <a:lnTo>
                    <a:pt x="32" y="99"/>
                  </a:lnTo>
                  <a:lnTo>
                    <a:pt x="31" y="99"/>
                  </a:lnTo>
                  <a:lnTo>
                    <a:pt x="28" y="96"/>
                  </a:lnTo>
                  <a:lnTo>
                    <a:pt x="24" y="89"/>
                  </a:lnTo>
                  <a:lnTo>
                    <a:pt x="21" y="86"/>
                  </a:lnTo>
                  <a:lnTo>
                    <a:pt x="19" y="83"/>
                  </a:lnTo>
                  <a:lnTo>
                    <a:pt x="19" y="82"/>
                  </a:lnTo>
                  <a:lnTo>
                    <a:pt x="22" y="78"/>
                  </a:lnTo>
                  <a:lnTo>
                    <a:pt x="23" y="77"/>
                  </a:lnTo>
                  <a:lnTo>
                    <a:pt x="23" y="73"/>
                  </a:lnTo>
                  <a:lnTo>
                    <a:pt x="22" y="67"/>
                  </a:lnTo>
                  <a:lnTo>
                    <a:pt x="21" y="64"/>
                  </a:lnTo>
                  <a:lnTo>
                    <a:pt x="20" y="64"/>
                  </a:lnTo>
                  <a:lnTo>
                    <a:pt x="16" y="64"/>
                  </a:lnTo>
                  <a:lnTo>
                    <a:pt x="12" y="65"/>
                  </a:lnTo>
                  <a:lnTo>
                    <a:pt x="10" y="64"/>
                  </a:lnTo>
                  <a:lnTo>
                    <a:pt x="8" y="61"/>
                  </a:lnTo>
                  <a:lnTo>
                    <a:pt x="6" y="58"/>
                  </a:lnTo>
                  <a:lnTo>
                    <a:pt x="5" y="58"/>
                  </a:lnTo>
                  <a:lnTo>
                    <a:pt x="3" y="57"/>
                  </a:lnTo>
                  <a:lnTo>
                    <a:pt x="1" y="55"/>
                  </a:lnTo>
                  <a:lnTo>
                    <a:pt x="0" y="52"/>
                  </a:lnTo>
                  <a:lnTo>
                    <a:pt x="2" y="47"/>
                  </a:lnTo>
                  <a:lnTo>
                    <a:pt x="2" y="42"/>
                  </a:lnTo>
                  <a:lnTo>
                    <a:pt x="3" y="41"/>
                  </a:lnTo>
                  <a:lnTo>
                    <a:pt x="8" y="39"/>
                  </a:lnTo>
                  <a:lnTo>
                    <a:pt x="10" y="37"/>
                  </a:lnTo>
                  <a:lnTo>
                    <a:pt x="12" y="36"/>
                  </a:lnTo>
                  <a:lnTo>
                    <a:pt x="11" y="35"/>
                  </a:lnTo>
                  <a:lnTo>
                    <a:pt x="8" y="33"/>
                  </a:lnTo>
                  <a:lnTo>
                    <a:pt x="7" y="32"/>
                  </a:lnTo>
                  <a:lnTo>
                    <a:pt x="6" y="30"/>
                  </a:lnTo>
                  <a:lnTo>
                    <a:pt x="7" y="20"/>
                  </a:lnTo>
                  <a:lnTo>
                    <a:pt x="7" y="17"/>
                  </a:lnTo>
                  <a:lnTo>
                    <a:pt x="7" y="16"/>
                  </a:lnTo>
                  <a:lnTo>
                    <a:pt x="11" y="14"/>
                  </a:lnTo>
                  <a:lnTo>
                    <a:pt x="12" y="12"/>
                  </a:lnTo>
                  <a:lnTo>
                    <a:pt x="12" y="10"/>
                  </a:lnTo>
                  <a:lnTo>
                    <a:pt x="9" y="5"/>
                  </a:lnTo>
                  <a:lnTo>
                    <a:pt x="6" y="0"/>
                  </a:lnTo>
                  <a:lnTo>
                    <a:pt x="7" y="0"/>
                  </a:lnTo>
                  <a:lnTo>
                    <a:pt x="13" y="0"/>
                  </a:lnTo>
                  <a:lnTo>
                    <a:pt x="17" y="4"/>
                  </a:lnTo>
                  <a:lnTo>
                    <a:pt x="20" y="9"/>
                  </a:lnTo>
                  <a:lnTo>
                    <a:pt x="21" y="14"/>
                  </a:lnTo>
                  <a:lnTo>
                    <a:pt x="21" y="18"/>
                  </a:lnTo>
                  <a:lnTo>
                    <a:pt x="22" y="22"/>
                  </a:lnTo>
                  <a:lnTo>
                    <a:pt x="23" y="2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7" name="Freeform 139"/>
            <p:cNvSpPr>
              <a:spLocks noEditPoints="1"/>
            </p:cNvSpPr>
            <p:nvPr/>
          </p:nvSpPr>
          <p:spPr bwMode="auto">
            <a:xfrm>
              <a:off x="5217485" y="6134100"/>
              <a:ext cx="450850" cy="358775"/>
            </a:xfrm>
            <a:custGeom>
              <a:avLst/>
              <a:gdLst/>
              <a:ahLst/>
              <a:cxnLst>
                <a:cxn ang="0">
                  <a:pos x="80" y="51"/>
                </a:cxn>
                <a:cxn ang="0">
                  <a:pos x="79" y="66"/>
                </a:cxn>
                <a:cxn ang="0">
                  <a:pos x="92" y="68"/>
                </a:cxn>
                <a:cxn ang="0">
                  <a:pos x="106" y="55"/>
                </a:cxn>
                <a:cxn ang="0">
                  <a:pos x="115" y="45"/>
                </a:cxn>
                <a:cxn ang="0">
                  <a:pos x="132" y="53"/>
                </a:cxn>
                <a:cxn ang="0">
                  <a:pos x="143" y="51"/>
                </a:cxn>
                <a:cxn ang="0">
                  <a:pos x="149" y="37"/>
                </a:cxn>
                <a:cxn ang="0">
                  <a:pos x="161" y="27"/>
                </a:cxn>
                <a:cxn ang="0">
                  <a:pos x="170" y="17"/>
                </a:cxn>
                <a:cxn ang="0">
                  <a:pos x="184" y="6"/>
                </a:cxn>
                <a:cxn ang="0">
                  <a:pos x="191" y="1"/>
                </a:cxn>
                <a:cxn ang="0">
                  <a:pos x="207" y="4"/>
                </a:cxn>
                <a:cxn ang="0">
                  <a:pos x="217" y="6"/>
                </a:cxn>
                <a:cxn ang="0">
                  <a:pos x="224" y="25"/>
                </a:cxn>
                <a:cxn ang="0">
                  <a:pos x="227" y="48"/>
                </a:cxn>
                <a:cxn ang="0">
                  <a:pos x="217" y="53"/>
                </a:cxn>
                <a:cxn ang="0">
                  <a:pos x="213" y="69"/>
                </a:cxn>
                <a:cxn ang="0">
                  <a:pos x="225" y="75"/>
                </a:cxn>
                <a:cxn ang="0">
                  <a:pos x="229" y="69"/>
                </a:cxn>
                <a:cxn ang="0">
                  <a:pos x="234" y="82"/>
                </a:cxn>
                <a:cxn ang="0">
                  <a:pos x="232" y="89"/>
                </a:cxn>
                <a:cxn ang="0">
                  <a:pos x="221" y="101"/>
                </a:cxn>
                <a:cxn ang="0">
                  <a:pos x="199" y="134"/>
                </a:cxn>
                <a:cxn ang="0">
                  <a:pos x="171" y="162"/>
                </a:cxn>
                <a:cxn ang="0">
                  <a:pos x="153" y="172"/>
                </a:cxn>
                <a:cxn ang="0">
                  <a:pos x="144" y="176"/>
                </a:cxn>
                <a:cxn ang="0">
                  <a:pos x="135" y="175"/>
                </a:cxn>
                <a:cxn ang="0">
                  <a:pos x="129" y="179"/>
                </a:cxn>
                <a:cxn ang="0">
                  <a:pos x="115" y="175"/>
                </a:cxn>
                <a:cxn ang="0">
                  <a:pos x="105" y="176"/>
                </a:cxn>
                <a:cxn ang="0">
                  <a:pos x="89" y="182"/>
                </a:cxn>
                <a:cxn ang="0">
                  <a:pos x="75" y="183"/>
                </a:cxn>
                <a:cxn ang="0">
                  <a:pos x="61" y="180"/>
                </a:cxn>
                <a:cxn ang="0">
                  <a:pos x="53" y="177"/>
                </a:cxn>
                <a:cxn ang="0">
                  <a:pos x="50" y="177"/>
                </a:cxn>
                <a:cxn ang="0">
                  <a:pos x="45" y="160"/>
                </a:cxn>
                <a:cxn ang="0">
                  <a:pos x="50" y="154"/>
                </a:cxn>
                <a:cxn ang="0">
                  <a:pos x="45" y="132"/>
                </a:cxn>
                <a:cxn ang="0">
                  <a:pos x="30" y="100"/>
                </a:cxn>
                <a:cxn ang="0">
                  <a:pos x="29" y="89"/>
                </a:cxn>
                <a:cxn ang="0">
                  <a:pos x="35" y="85"/>
                </a:cxn>
                <a:cxn ang="0">
                  <a:pos x="41" y="95"/>
                </a:cxn>
                <a:cxn ang="0">
                  <a:pos x="55" y="96"/>
                </a:cxn>
                <a:cxn ang="0">
                  <a:pos x="67" y="92"/>
                </a:cxn>
                <a:cxn ang="0">
                  <a:pos x="70" y="61"/>
                </a:cxn>
                <a:cxn ang="0">
                  <a:pos x="5" y="13"/>
                </a:cxn>
                <a:cxn ang="0">
                  <a:pos x="0" y="13"/>
                </a:cxn>
                <a:cxn ang="0">
                  <a:pos x="176" y="124"/>
                </a:cxn>
                <a:cxn ang="0">
                  <a:pos x="188" y="115"/>
                </a:cxn>
                <a:cxn ang="0">
                  <a:pos x="193" y="103"/>
                </a:cxn>
                <a:cxn ang="0">
                  <a:pos x="181" y="95"/>
                </a:cxn>
                <a:cxn ang="0">
                  <a:pos x="167" y="106"/>
                </a:cxn>
                <a:cxn ang="0">
                  <a:pos x="169" y="121"/>
                </a:cxn>
              </a:cxnLst>
              <a:rect l="0" t="0" r="r" b="b"/>
              <a:pathLst>
                <a:path w="237" h="189">
                  <a:moveTo>
                    <a:pt x="70" y="39"/>
                  </a:moveTo>
                  <a:lnTo>
                    <a:pt x="73" y="40"/>
                  </a:lnTo>
                  <a:lnTo>
                    <a:pt x="77" y="45"/>
                  </a:lnTo>
                  <a:lnTo>
                    <a:pt x="80" y="51"/>
                  </a:lnTo>
                  <a:lnTo>
                    <a:pt x="81" y="56"/>
                  </a:lnTo>
                  <a:lnTo>
                    <a:pt x="80" y="59"/>
                  </a:lnTo>
                  <a:lnTo>
                    <a:pt x="79" y="63"/>
                  </a:lnTo>
                  <a:lnTo>
                    <a:pt x="79" y="66"/>
                  </a:lnTo>
                  <a:lnTo>
                    <a:pt x="80" y="68"/>
                  </a:lnTo>
                  <a:lnTo>
                    <a:pt x="82" y="68"/>
                  </a:lnTo>
                  <a:lnTo>
                    <a:pt x="87" y="68"/>
                  </a:lnTo>
                  <a:lnTo>
                    <a:pt x="92" y="68"/>
                  </a:lnTo>
                  <a:lnTo>
                    <a:pt x="96" y="65"/>
                  </a:lnTo>
                  <a:lnTo>
                    <a:pt x="100" y="62"/>
                  </a:lnTo>
                  <a:lnTo>
                    <a:pt x="104" y="58"/>
                  </a:lnTo>
                  <a:lnTo>
                    <a:pt x="106" y="55"/>
                  </a:lnTo>
                  <a:lnTo>
                    <a:pt x="109" y="48"/>
                  </a:lnTo>
                  <a:lnTo>
                    <a:pt x="110" y="47"/>
                  </a:lnTo>
                  <a:lnTo>
                    <a:pt x="112" y="45"/>
                  </a:lnTo>
                  <a:lnTo>
                    <a:pt x="115" y="45"/>
                  </a:lnTo>
                  <a:lnTo>
                    <a:pt x="120" y="50"/>
                  </a:lnTo>
                  <a:lnTo>
                    <a:pt x="125" y="52"/>
                  </a:lnTo>
                  <a:lnTo>
                    <a:pt x="129" y="53"/>
                  </a:lnTo>
                  <a:lnTo>
                    <a:pt x="132" y="53"/>
                  </a:lnTo>
                  <a:lnTo>
                    <a:pt x="135" y="53"/>
                  </a:lnTo>
                  <a:lnTo>
                    <a:pt x="138" y="53"/>
                  </a:lnTo>
                  <a:lnTo>
                    <a:pt x="141" y="52"/>
                  </a:lnTo>
                  <a:lnTo>
                    <a:pt x="143" y="51"/>
                  </a:lnTo>
                  <a:lnTo>
                    <a:pt x="144" y="49"/>
                  </a:lnTo>
                  <a:lnTo>
                    <a:pt x="146" y="43"/>
                  </a:lnTo>
                  <a:lnTo>
                    <a:pt x="147" y="38"/>
                  </a:lnTo>
                  <a:lnTo>
                    <a:pt x="149" y="37"/>
                  </a:lnTo>
                  <a:lnTo>
                    <a:pt x="155" y="35"/>
                  </a:lnTo>
                  <a:lnTo>
                    <a:pt x="158" y="32"/>
                  </a:lnTo>
                  <a:lnTo>
                    <a:pt x="160" y="31"/>
                  </a:lnTo>
                  <a:lnTo>
                    <a:pt x="161" y="27"/>
                  </a:lnTo>
                  <a:lnTo>
                    <a:pt x="162" y="23"/>
                  </a:lnTo>
                  <a:lnTo>
                    <a:pt x="164" y="20"/>
                  </a:lnTo>
                  <a:lnTo>
                    <a:pt x="168" y="18"/>
                  </a:lnTo>
                  <a:lnTo>
                    <a:pt x="170" y="17"/>
                  </a:lnTo>
                  <a:lnTo>
                    <a:pt x="174" y="13"/>
                  </a:lnTo>
                  <a:lnTo>
                    <a:pt x="178" y="8"/>
                  </a:lnTo>
                  <a:lnTo>
                    <a:pt x="180" y="7"/>
                  </a:lnTo>
                  <a:lnTo>
                    <a:pt x="184" y="6"/>
                  </a:lnTo>
                  <a:lnTo>
                    <a:pt x="187" y="5"/>
                  </a:lnTo>
                  <a:lnTo>
                    <a:pt x="189" y="3"/>
                  </a:lnTo>
                  <a:lnTo>
                    <a:pt x="191" y="0"/>
                  </a:lnTo>
                  <a:lnTo>
                    <a:pt x="191" y="1"/>
                  </a:lnTo>
                  <a:lnTo>
                    <a:pt x="195" y="1"/>
                  </a:lnTo>
                  <a:lnTo>
                    <a:pt x="199" y="2"/>
                  </a:lnTo>
                  <a:lnTo>
                    <a:pt x="205" y="4"/>
                  </a:lnTo>
                  <a:lnTo>
                    <a:pt x="207" y="4"/>
                  </a:lnTo>
                  <a:lnTo>
                    <a:pt x="210" y="3"/>
                  </a:lnTo>
                  <a:lnTo>
                    <a:pt x="212" y="3"/>
                  </a:lnTo>
                  <a:lnTo>
                    <a:pt x="215" y="4"/>
                  </a:lnTo>
                  <a:lnTo>
                    <a:pt x="217" y="6"/>
                  </a:lnTo>
                  <a:lnTo>
                    <a:pt x="218" y="7"/>
                  </a:lnTo>
                  <a:lnTo>
                    <a:pt x="220" y="14"/>
                  </a:lnTo>
                  <a:lnTo>
                    <a:pt x="221" y="20"/>
                  </a:lnTo>
                  <a:lnTo>
                    <a:pt x="224" y="25"/>
                  </a:lnTo>
                  <a:lnTo>
                    <a:pt x="225" y="31"/>
                  </a:lnTo>
                  <a:lnTo>
                    <a:pt x="226" y="35"/>
                  </a:lnTo>
                  <a:lnTo>
                    <a:pt x="227" y="40"/>
                  </a:lnTo>
                  <a:lnTo>
                    <a:pt x="227" y="48"/>
                  </a:lnTo>
                  <a:lnTo>
                    <a:pt x="226" y="53"/>
                  </a:lnTo>
                  <a:lnTo>
                    <a:pt x="227" y="56"/>
                  </a:lnTo>
                  <a:lnTo>
                    <a:pt x="218" y="52"/>
                  </a:lnTo>
                  <a:lnTo>
                    <a:pt x="217" y="53"/>
                  </a:lnTo>
                  <a:lnTo>
                    <a:pt x="213" y="59"/>
                  </a:lnTo>
                  <a:lnTo>
                    <a:pt x="211" y="63"/>
                  </a:lnTo>
                  <a:lnTo>
                    <a:pt x="211" y="65"/>
                  </a:lnTo>
                  <a:lnTo>
                    <a:pt x="213" y="69"/>
                  </a:lnTo>
                  <a:lnTo>
                    <a:pt x="215" y="72"/>
                  </a:lnTo>
                  <a:lnTo>
                    <a:pt x="218" y="75"/>
                  </a:lnTo>
                  <a:lnTo>
                    <a:pt x="222" y="75"/>
                  </a:lnTo>
                  <a:lnTo>
                    <a:pt x="225" y="75"/>
                  </a:lnTo>
                  <a:lnTo>
                    <a:pt x="226" y="71"/>
                  </a:lnTo>
                  <a:lnTo>
                    <a:pt x="226" y="70"/>
                  </a:lnTo>
                  <a:lnTo>
                    <a:pt x="228" y="69"/>
                  </a:lnTo>
                  <a:lnTo>
                    <a:pt x="229" y="69"/>
                  </a:lnTo>
                  <a:lnTo>
                    <a:pt x="230" y="69"/>
                  </a:lnTo>
                  <a:lnTo>
                    <a:pt x="237" y="68"/>
                  </a:lnTo>
                  <a:lnTo>
                    <a:pt x="237" y="76"/>
                  </a:lnTo>
                  <a:lnTo>
                    <a:pt x="234" y="82"/>
                  </a:lnTo>
                  <a:lnTo>
                    <a:pt x="233" y="83"/>
                  </a:lnTo>
                  <a:lnTo>
                    <a:pt x="231" y="84"/>
                  </a:lnTo>
                  <a:lnTo>
                    <a:pt x="231" y="85"/>
                  </a:lnTo>
                  <a:lnTo>
                    <a:pt x="232" y="89"/>
                  </a:lnTo>
                  <a:lnTo>
                    <a:pt x="231" y="92"/>
                  </a:lnTo>
                  <a:lnTo>
                    <a:pt x="230" y="94"/>
                  </a:lnTo>
                  <a:lnTo>
                    <a:pt x="226" y="97"/>
                  </a:lnTo>
                  <a:lnTo>
                    <a:pt x="221" y="101"/>
                  </a:lnTo>
                  <a:lnTo>
                    <a:pt x="218" y="106"/>
                  </a:lnTo>
                  <a:lnTo>
                    <a:pt x="210" y="119"/>
                  </a:lnTo>
                  <a:lnTo>
                    <a:pt x="206" y="125"/>
                  </a:lnTo>
                  <a:lnTo>
                    <a:pt x="199" y="134"/>
                  </a:lnTo>
                  <a:lnTo>
                    <a:pt x="192" y="141"/>
                  </a:lnTo>
                  <a:lnTo>
                    <a:pt x="187" y="147"/>
                  </a:lnTo>
                  <a:lnTo>
                    <a:pt x="179" y="154"/>
                  </a:lnTo>
                  <a:lnTo>
                    <a:pt x="171" y="162"/>
                  </a:lnTo>
                  <a:lnTo>
                    <a:pt x="167" y="165"/>
                  </a:lnTo>
                  <a:lnTo>
                    <a:pt x="162" y="169"/>
                  </a:lnTo>
                  <a:lnTo>
                    <a:pt x="158" y="171"/>
                  </a:lnTo>
                  <a:lnTo>
                    <a:pt x="153" y="172"/>
                  </a:lnTo>
                  <a:lnTo>
                    <a:pt x="147" y="172"/>
                  </a:lnTo>
                  <a:lnTo>
                    <a:pt x="144" y="172"/>
                  </a:lnTo>
                  <a:lnTo>
                    <a:pt x="144" y="175"/>
                  </a:lnTo>
                  <a:lnTo>
                    <a:pt x="144" y="176"/>
                  </a:lnTo>
                  <a:lnTo>
                    <a:pt x="143" y="176"/>
                  </a:lnTo>
                  <a:lnTo>
                    <a:pt x="140" y="175"/>
                  </a:lnTo>
                  <a:lnTo>
                    <a:pt x="137" y="175"/>
                  </a:lnTo>
                  <a:lnTo>
                    <a:pt x="135" y="175"/>
                  </a:lnTo>
                  <a:lnTo>
                    <a:pt x="134" y="176"/>
                  </a:lnTo>
                  <a:lnTo>
                    <a:pt x="132" y="178"/>
                  </a:lnTo>
                  <a:lnTo>
                    <a:pt x="131" y="179"/>
                  </a:lnTo>
                  <a:lnTo>
                    <a:pt x="129" y="179"/>
                  </a:lnTo>
                  <a:lnTo>
                    <a:pt x="125" y="176"/>
                  </a:lnTo>
                  <a:lnTo>
                    <a:pt x="120" y="175"/>
                  </a:lnTo>
                  <a:lnTo>
                    <a:pt x="117" y="175"/>
                  </a:lnTo>
                  <a:lnTo>
                    <a:pt x="115" y="175"/>
                  </a:lnTo>
                  <a:lnTo>
                    <a:pt x="113" y="177"/>
                  </a:lnTo>
                  <a:lnTo>
                    <a:pt x="110" y="177"/>
                  </a:lnTo>
                  <a:lnTo>
                    <a:pt x="107" y="175"/>
                  </a:lnTo>
                  <a:lnTo>
                    <a:pt x="105" y="176"/>
                  </a:lnTo>
                  <a:lnTo>
                    <a:pt x="101" y="176"/>
                  </a:lnTo>
                  <a:lnTo>
                    <a:pt x="98" y="178"/>
                  </a:lnTo>
                  <a:lnTo>
                    <a:pt x="93" y="181"/>
                  </a:lnTo>
                  <a:lnTo>
                    <a:pt x="89" y="182"/>
                  </a:lnTo>
                  <a:lnTo>
                    <a:pt x="87" y="182"/>
                  </a:lnTo>
                  <a:lnTo>
                    <a:pt x="83" y="181"/>
                  </a:lnTo>
                  <a:lnTo>
                    <a:pt x="78" y="182"/>
                  </a:lnTo>
                  <a:lnTo>
                    <a:pt x="75" y="183"/>
                  </a:lnTo>
                  <a:lnTo>
                    <a:pt x="70" y="189"/>
                  </a:lnTo>
                  <a:lnTo>
                    <a:pt x="63" y="185"/>
                  </a:lnTo>
                  <a:lnTo>
                    <a:pt x="63" y="181"/>
                  </a:lnTo>
                  <a:lnTo>
                    <a:pt x="61" y="180"/>
                  </a:lnTo>
                  <a:lnTo>
                    <a:pt x="59" y="180"/>
                  </a:lnTo>
                  <a:lnTo>
                    <a:pt x="57" y="180"/>
                  </a:lnTo>
                  <a:lnTo>
                    <a:pt x="56" y="177"/>
                  </a:lnTo>
                  <a:lnTo>
                    <a:pt x="53" y="177"/>
                  </a:lnTo>
                  <a:lnTo>
                    <a:pt x="53" y="178"/>
                  </a:lnTo>
                  <a:lnTo>
                    <a:pt x="52" y="180"/>
                  </a:lnTo>
                  <a:lnTo>
                    <a:pt x="51" y="179"/>
                  </a:lnTo>
                  <a:lnTo>
                    <a:pt x="50" y="177"/>
                  </a:lnTo>
                  <a:lnTo>
                    <a:pt x="51" y="174"/>
                  </a:lnTo>
                  <a:lnTo>
                    <a:pt x="52" y="171"/>
                  </a:lnTo>
                  <a:lnTo>
                    <a:pt x="47" y="162"/>
                  </a:lnTo>
                  <a:lnTo>
                    <a:pt x="45" y="160"/>
                  </a:lnTo>
                  <a:lnTo>
                    <a:pt x="44" y="158"/>
                  </a:lnTo>
                  <a:lnTo>
                    <a:pt x="45" y="157"/>
                  </a:lnTo>
                  <a:lnTo>
                    <a:pt x="49" y="156"/>
                  </a:lnTo>
                  <a:lnTo>
                    <a:pt x="50" y="154"/>
                  </a:lnTo>
                  <a:lnTo>
                    <a:pt x="50" y="148"/>
                  </a:lnTo>
                  <a:lnTo>
                    <a:pt x="50" y="143"/>
                  </a:lnTo>
                  <a:lnTo>
                    <a:pt x="48" y="140"/>
                  </a:lnTo>
                  <a:lnTo>
                    <a:pt x="45" y="132"/>
                  </a:lnTo>
                  <a:lnTo>
                    <a:pt x="41" y="125"/>
                  </a:lnTo>
                  <a:lnTo>
                    <a:pt x="38" y="119"/>
                  </a:lnTo>
                  <a:lnTo>
                    <a:pt x="34" y="110"/>
                  </a:lnTo>
                  <a:lnTo>
                    <a:pt x="30" y="100"/>
                  </a:lnTo>
                  <a:lnTo>
                    <a:pt x="27" y="95"/>
                  </a:lnTo>
                  <a:lnTo>
                    <a:pt x="24" y="92"/>
                  </a:lnTo>
                  <a:lnTo>
                    <a:pt x="26" y="91"/>
                  </a:lnTo>
                  <a:lnTo>
                    <a:pt x="29" y="89"/>
                  </a:lnTo>
                  <a:lnTo>
                    <a:pt x="31" y="87"/>
                  </a:lnTo>
                  <a:lnTo>
                    <a:pt x="31" y="85"/>
                  </a:lnTo>
                  <a:lnTo>
                    <a:pt x="33" y="84"/>
                  </a:lnTo>
                  <a:lnTo>
                    <a:pt x="35" y="85"/>
                  </a:lnTo>
                  <a:lnTo>
                    <a:pt x="39" y="87"/>
                  </a:lnTo>
                  <a:lnTo>
                    <a:pt x="40" y="89"/>
                  </a:lnTo>
                  <a:lnTo>
                    <a:pt x="40" y="91"/>
                  </a:lnTo>
                  <a:lnTo>
                    <a:pt x="41" y="95"/>
                  </a:lnTo>
                  <a:lnTo>
                    <a:pt x="42" y="96"/>
                  </a:lnTo>
                  <a:lnTo>
                    <a:pt x="45" y="96"/>
                  </a:lnTo>
                  <a:lnTo>
                    <a:pt x="50" y="96"/>
                  </a:lnTo>
                  <a:lnTo>
                    <a:pt x="55" y="96"/>
                  </a:lnTo>
                  <a:lnTo>
                    <a:pt x="58" y="98"/>
                  </a:lnTo>
                  <a:lnTo>
                    <a:pt x="60" y="97"/>
                  </a:lnTo>
                  <a:lnTo>
                    <a:pt x="64" y="94"/>
                  </a:lnTo>
                  <a:lnTo>
                    <a:pt x="67" y="92"/>
                  </a:lnTo>
                  <a:lnTo>
                    <a:pt x="70" y="90"/>
                  </a:lnTo>
                  <a:lnTo>
                    <a:pt x="70" y="89"/>
                  </a:lnTo>
                  <a:lnTo>
                    <a:pt x="70" y="74"/>
                  </a:lnTo>
                  <a:lnTo>
                    <a:pt x="70" y="61"/>
                  </a:lnTo>
                  <a:lnTo>
                    <a:pt x="70" y="39"/>
                  </a:lnTo>
                  <a:close/>
                  <a:moveTo>
                    <a:pt x="2" y="8"/>
                  </a:moveTo>
                  <a:lnTo>
                    <a:pt x="5" y="8"/>
                  </a:lnTo>
                  <a:lnTo>
                    <a:pt x="5" y="13"/>
                  </a:lnTo>
                  <a:lnTo>
                    <a:pt x="5" y="17"/>
                  </a:lnTo>
                  <a:lnTo>
                    <a:pt x="0" y="18"/>
                  </a:lnTo>
                  <a:lnTo>
                    <a:pt x="0" y="15"/>
                  </a:lnTo>
                  <a:lnTo>
                    <a:pt x="0" y="13"/>
                  </a:lnTo>
                  <a:lnTo>
                    <a:pt x="1" y="11"/>
                  </a:lnTo>
                  <a:lnTo>
                    <a:pt x="2" y="8"/>
                  </a:lnTo>
                  <a:close/>
                  <a:moveTo>
                    <a:pt x="173" y="125"/>
                  </a:moveTo>
                  <a:lnTo>
                    <a:pt x="176" y="124"/>
                  </a:lnTo>
                  <a:lnTo>
                    <a:pt x="177" y="120"/>
                  </a:lnTo>
                  <a:lnTo>
                    <a:pt x="180" y="118"/>
                  </a:lnTo>
                  <a:lnTo>
                    <a:pt x="186" y="116"/>
                  </a:lnTo>
                  <a:lnTo>
                    <a:pt x="188" y="115"/>
                  </a:lnTo>
                  <a:lnTo>
                    <a:pt x="191" y="108"/>
                  </a:lnTo>
                  <a:lnTo>
                    <a:pt x="193" y="106"/>
                  </a:lnTo>
                  <a:lnTo>
                    <a:pt x="194" y="104"/>
                  </a:lnTo>
                  <a:lnTo>
                    <a:pt x="193" y="103"/>
                  </a:lnTo>
                  <a:lnTo>
                    <a:pt x="187" y="98"/>
                  </a:lnTo>
                  <a:lnTo>
                    <a:pt x="185" y="96"/>
                  </a:lnTo>
                  <a:lnTo>
                    <a:pt x="183" y="94"/>
                  </a:lnTo>
                  <a:lnTo>
                    <a:pt x="181" y="95"/>
                  </a:lnTo>
                  <a:lnTo>
                    <a:pt x="176" y="97"/>
                  </a:lnTo>
                  <a:lnTo>
                    <a:pt x="172" y="99"/>
                  </a:lnTo>
                  <a:lnTo>
                    <a:pt x="169" y="103"/>
                  </a:lnTo>
                  <a:lnTo>
                    <a:pt x="167" y="106"/>
                  </a:lnTo>
                  <a:lnTo>
                    <a:pt x="163" y="110"/>
                  </a:lnTo>
                  <a:lnTo>
                    <a:pt x="164" y="113"/>
                  </a:lnTo>
                  <a:lnTo>
                    <a:pt x="167" y="118"/>
                  </a:lnTo>
                  <a:lnTo>
                    <a:pt x="169" y="121"/>
                  </a:lnTo>
                  <a:lnTo>
                    <a:pt x="173" y="125"/>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8" name="Freeform 140"/>
            <p:cNvSpPr>
              <a:spLocks/>
            </p:cNvSpPr>
            <p:nvPr/>
          </p:nvSpPr>
          <p:spPr bwMode="auto">
            <a:xfrm>
              <a:off x="5606424" y="5835651"/>
              <a:ext cx="258762" cy="430212"/>
            </a:xfrm>
            <a:custGeom>
              <a:avLst/>
              <a:gdLst/>
              <a:ahLst/>
              <a:cxnLst>
                <a:cxn ang="0">
                  <a:pos x="24" y="226"/>
                </a:cxn>
                <a:cxn ang="0">
                  <a:pos x="22" y="214"/>
                </a:cxn>
                <a:cxn ang="0">
                  <a:pos x="22" y="205"/>
                </a:cxn>
                <a:cxn ang="0">
                  <a:pos x="20" y="188"/>
                </a:cxn>
                <a:cxn ang="0">
                  <a:pos x="15" y="171"/>
                </a:cxn>
                <a:cxn ang="0">
                  <a:pos x="15" y="160"/>
                </a:cxn>
                <a:cxn ang="0">
                  <a:pos x="28" y="145"/>
                </a:cxn>
                <a:cxn ang="0">
                  <a:pos x="29" y="135"/>
                </a:cxn>
                <a:cxn ang="0">
                  <a:pos x="35" y="126"/>
                </a:cxn>
                <a:cxn ang="0">
                  <a:pos x="31" y="113"/>
                </a:cxn>
                <a:cxn ang="0">
                  <a:pos x="35" y="105"/>
                </a:cxn>
                <a:cxn ang="0">
                  <a:pos x="34" y="88"/>
                </a:cxn>
                <a:cxn ang="0">
                  <a:pos x="27" y="80"/>
                </a:cxn>
                <a:cxn ang="0">
                  <a:pos x="10" y="74"/>
                </a:cxn>
                <a:cxn ang="0">
                  <a:pos x="1" y="70"/>
                </a:cxn>
                <a:cxn ang="0">
                  <a:pos x="0" y="63"/>
                </a:cxn>
                <a:cxn ang="0">
                  <a:pos x="13" y="56"/>
                </a:cxn>
                <a:cxn ang="0">
                  <a:pos x="36" y="47"/>
                </a:cxn>
                <a:cxn ang="0">
                  <a:pos x="41" y="53"/>
                </a:cxn>
                <a:cxn ang="0">
                  <a:pos x="51" y="53"/>
                </a:cxn>
                <a:cxn ang="0">
                  <a:pos x="54" y="62"/>
                </a:cxn>
                <a:cxn ang="0">
                  <a:pos x="50" y="71"/>
                </a:cxn>
                <a:cxn ang="0">
                  <a:pos x="55" y="78"/>
                </a:cxn>
                <a:cxn ang="0">
                  <a:pos x="63" y="88"/>
                </a:cxn>
                <a:cxn ang="0">
                  <a:pos x="63" y="81"/>
                </a:cxn>
                <a:cxn ang="0">
                  <a:pos x="67" y="76"/>
                </a:cxn>
                <a:cxn ang="0">
                  <a:pos x="71" y="72"/>
                </a:cxn>
                <a:cxn ang="0">
                  <a:pos x="68" y="51"/>
                </a:cxn>
                <a:cxn ang="0">
                  <a:pos x="55" y="38"/>
                </a:cxn>
                <a:cxn ang="0">
                  <a:pos x="52" y="24"/>
                </a:cxn>
                <a:cxn ang="0">
                  <a:pos x="59" y="15"/>
                </a:cxn>
                <a:cxn ang="0">
                  <a:pos x="72" y="13"/>
                </a:cxn>
                <a:cxn ang="0">
                  <a:pos x="76" y="15"/>
                </a:cxn>
                <a:cxn ang="0">
                  <a:pos x="90" y="16"/>
                </a:cxn>
                <a:cxn ang="0">
                  <a:pos x="98" y="12"/>
                </a:cxn>
                <a:cxn ang="0">
                  <a:pos x="104" y="13"/>
                </a:cxn>
                <a:cxn ang="0">
                  <a:pos x="121" y="7"/>
                </a:cxn>
                <a:cxn ang="0">
                  <a:pos x="131" y="1"/>
                </a:cxn>
                <a:cxn ang="0">
                  <a:pos x="130" y="10"/>
                </a:cxn>
                <a:cxn ang="0">
                  <a:pos x="131" y="18"/>
                </a:cxn>
                <a:cxn ang="0">
                  <a:pos x="131" y="31"/>
                </a:cxn>
                <a:cxn ang="0">
                  <a:pos x="133" y="40"/>
                </a:cxn>
                <a:cxn ang="0">
                  <a:pos x="133" y="53"/>
                </a:cxn>
                <a:cxn ang="0">
                  <a:pos x="136" y="55"/>
                </a:cxn>
                <a:cxn ang="0">
                  <a:pos x="133" y="64"/>
                </a:cxn>
                <a:cxn ang="0">
                  <a:pos x="125" y="75"/>
                </a:cxn>
                <a:cxn ang="0">
                  <a:pos x="110" y="87"/>
                </a:cxn>
                <a:cxn ang="0">
                  <a:pos x="90" y="96"/>
                </a:cxn>
                <a:cxn ang="0">
                  <a:pos x="72" y="114"/>
                </a:cxn>
                <a:cxn ang="0">
                  <a:pos x="57" y="125"/>
                </a:cxn>
                <a:cxn ang="0">
                  <a:pos x="56" y="135"/>
                </a:cxn>
                <a:cxn ang="0">
                  <a:pos x="61" y="144"/>
                </a:cxn>
                <a:cxn ang="0">
                  <a:pos x="63" y="158"/>
                </a:cxn>
                <a:cxn ang="0">
                  <a:pos x="66" y="158"/>
                </a:cxn>
                <a:cxn ang="0">
                  <a:pos x="66" y="175"/>
                </a:cxn>
                <a:cxn ang="0">
                  <a:pos x="67" y="182"/>
                </a:cxn>
                <a:cxn ang="0">
                  <a:pos x="63" y="190"/>
                </a:cxn>
                <a:cxn ang="0">
                  <a:pos x="48" y="198"/>
                </a:cxn>
                <a:cxn ang="0">
                  <a:pos x="34" y="205"/>
                </a:cxn>
                <a:cxn ang="0">
                  <a:pos x="30" y="214"/>
                </a:cxn>
                <a:cxn ang="0">
                  <a:pos x="32" y="225"/>
                </a:cxn>
              </a:cxnLst>
              <a:rect l="0" t="0" r="r" b="b"/>
              <a:pathLst>
                <a:path w="136" h="226">
                  <a:moveTo>
                    <a:pt x="32" y="225"/>
                  </a:moveTo>
                  <a:lnTo>
                    <a:pt x="25" y="226"/>
                  </a:lnTo>
                  <a:lnTo>
                    <a:pt x="24" y="226"/>
                  </a:lnTo>
                  <a:lnTo>
                    <a:pt x="23" y="223"/>
                  </a:lnTo>
                  <a:lnTo>
                    <a:pt x="22" y="218"/>
                  </a:lnTo>
                  <a:lnTo>
                    <a:pt x="22" y="214"/>
                  </a:lnTo>
                  <a:lnTo>
                    <a:pt x="22" y="213"/>
                  </a:lnTo>
                  <a:lnTo>
                    <a:pt x="21" y="210"/>
                  </a:lnTo>
                  <a:lnTo>
                    <a:pt x="22" y="205"/>
                  </a:lnTo>
                  <a:lnTo>
                    <a:pt x="22" y="197"/>
                  </a:lnTo>
                  <a:lnTo>
                    <a:pt x="21" y="192"/>
                  </a:lnTo>
                  <a:lnTo>
                    <a:pt x="20" y="188"/>
                  </a:lnTo>
                  <a:lnTo>
                    <a:pt x="19" y="182"/>
                  </a:lnTo>
                  <a:lnTo>
                    <a:pt x="16" y="177"/>
                  </a:lnTo>
                  <a:lnTo>
                    <a:pt x="15" y="171"/>
                  </a:lnTo>
                  <a:lnTo>
                    <a:pt x="13" y="164"/>
                  </a:lnTo>
                  <a:lnTo>
                    <a:pt x="12" y="163"/>
                  </a:lnTo>
                  <a:lnTo>
                    <a:pt x="15" y="160"/>
                  </a:lnTo>
                  <a:lnTo>
                    <a:pt x="17" y="157"/>
                  </a:lnTo>
                  <a:lnTo>
                    <a:pt x="27" y="147"/>
                  </a:lnTo>
                  <a:lnTo>
                    <a:pt x="28" y="145"/>
                  </a:lnTo>
                  <a:lnTo>
                    <a:pt x="27" y="143"/>
                  </a:lnTo>
                  <a:lnTo>
                    <a:pt x="28" y="138"/>
                  </a:lnTo>
                  <a:lnTo>
                    <a:pt x="29" y="135"/>
                  </a:lnTo>
                  <a:lnTo>
                    <a:pt x="33" y="131"/>
                  </a:lnTo>
                  <a:lnTo>
                    <a:pt x="34" y="129"/>
                  </a:lnTo>
                  <a:lnTo>
                    <a:pt x="35" y="126"/>
                  </a:lnTo>
                  <a:lnTo>
                    <a:pt x="32" y="121"/>
                  </a:lnTo>
                  <a:lnTo>
                    <a:pt x="31" y="116"/>
                  </a:lnTo>
                  <a:lnTo>
                    <a:pt x="31" y="113"/>
                  </a:lnTo>
                  <a:lnTo>
                    <a:pt x="31" y="111"/>
                  </a:lnTo>
                  <a:lnTo>
                    <a:pt x="34" y="108"/>
                  </a:lnTo>
                  <a:lnTo>
                    <a:pt x="35" y="105"/>
                  </a:lnTo>
                  <a:lnTo>
                    <a:pt x="34" y="100"/>
                  </a:lnTo>
                  <a:lnTo>
                    <a:pt x="34" y="93"/>
                  </a:lnTo>
                  <a:lnTo>
                    <a:pt x="34" y="88"/>
                  </a:lnTo>
                  <a:lnTo>
                    <a:pt x="32" y="84"/>
                  </a:lnTo>
                  <a:lnTo>
                    <a:pt x="30" y="81"/>
                  </a:lnTo>
                  <a:lnTo>
                    <a:pt x="27" y="80"/>
                  </a:lnTo>
                  <a:lnTo>
                    <a:pt x="20" y="78"/>
                  </a:lnTo>
                  <a:lnTo>
                    <a:pt x="14" y="75"/>
                  </a:lnTo>
                  <a:lnTo>
                    <a:pt x="10" y="74"/>
                  </a:lnTo>
                  <a:lnTo>
                    <a:pt x="2" y="74"/>
                  </a:lnTo>
                  <a:lnTo>
                    <a:pt x="1" y="73"/>
                  </a:lnTo>
                  <a:lnTo>
                    <a:pt x="1" y="70"/>
                  </a:lnTo>
                  <a:lnTo>
                    <a:pt x="1" y="69"/>
                  </a:lnTo>
                  <a:lnTo>
                    <a:pt x="1" y="66"/>
                  </a:lnTo>
                  <a:lnTo>
                    <a:pt x="0" y="63"/>
                  </a:lnTo>
                  <a:lnTo>
                    <a:pt x="0" y="60"/>
                  </a:lnTo>
                  <a:lnTo>
                    <a:pt x="1" y="59"/>
                  </a:lnTo>
                  <a:lnTo>
                    <a:pt x="13" y="56"/>
                  </a:lnTo>
                  <a:lnTo>
                    <a:pt x="19" y="54"/>
                  </a:lnTo>
                  <a:lnTo>
                    <a:pt x="29" y="50"/>
                  </a:lnTo>
                  <a:lnTo>
                    <a:pt x="36" y="47"/>
                  </a:lnTo>
                  <a:lnTo>
                    <a:pt x="37" y="47"/>
                  </a:lnTo>
                  <a:lnTo>
                    <a:pt x="39" y="50"/>
                  </a:lnTo>
                  <a:lnTo>
                    <a:pt x="41" y="53"/>
                  </a:lnTo>
                  <a:lnTo>
                    <a:pt x="43" y="54"/>
                  </a:lnTo>
                  <a:lnTo>
                    <a:pt x="47" y="53"/>
                  </a:lnTo>
                  <a:lnTo>
                    <a:pt x="51" y="53"/>
                  </a:lnTo>
                  <a:lnTo>
                    <a:pt x="52" y="53"/>
                  </a:lnTo>
                  <a:lnTo>
                    <a:pt x="53" y="56"/>
                  </a:lnTo>
                  <a:lnTo>
                    <a:pt x="54" y="62"/>
                  </a:lnTo>
                  <a:lnTo>
                    <a:pt x="54" y="66"/>
                  </a:lnTo>
                  <a:lnTo>
                    <a:pt x="53" y="67"/>
                  </a:lnTo>
                  <a:lnTo>
                    <a:pt x="50" y="71"/>
                  </a:lnTo>
                  <a:lnTo>
                    <a:pt x="50" y="72"/>
                  </a:lnTo>
                  <a:lnTo>
                    <a:pt x="52" y="75"/>
                  </a:lnTo>
                  <a:lnTo>
                    <a:pt x="55" y="78"/>
                  </a:lnTo>
                  <a:lnTo>
                    <a:pt x="59" y="85"/>
                  </a:lnTo>
                  <a:lnTo>
                    <a:pt x="62" y="88"/>
                  </a:lnTo>
                  <a:lnTo>
                    <a:pt x="63" y="88"/>
                  </a:lnTo>
                  <a:lnTo>
                    <a:pt x="64" y="87"/>
                  </a:lnTo>
                  <a:lnTo>
                    <a:pt x="64" y="84"/>
                  </a:lnTo>
                  <a:lnTo>
                    <a:pt x="63" y="81"/>
                  </a:lnTo>
                  <a:lnTo>
                    <a:pt x="64" y="77"/>
                  </a:lnTo>
                  <a:lnTo>
                    <a:pt x="65" y="76"/>
                  </a:lnTo>
                  <a:lnTo>
                    <a:pt x="67" y="76"/>
                  </a:lnTo>
                  <a:lnTo>
                    <a:pt x="69" y="75"/>
                  </a:lnTo>
                  <a:lnTo>
                    <a:pt x="71" y="74"/>
                  </a:lnTo>
                  <a:lnTo>
                    <a:pt x="71" y="72"/>
                  </a:lnTo>
                  <a:lnTo>
                    <a:pt x="72" y="57"/>
                  </a:lnTo>
                  <a:lnTo>
                    <a:pt x="71" y="54"/>
                  </a:lnTo>
                  <a:lnTo>
                    <a:pt x="68" y="51"/>
                  </a:lnTo>
                  <a:lnTo>
                    <a:pt x="61" y="43"/>
                  </a:lnTo>
                  <a:lnTo>
                    <a:pt x="57" y="40"/>
                  </a:lnTo>
                  <a:lnTo>
                    <a:pt x="55" y="38"/>
                  </a:lnTo>
                  <a:lnTo>
                    <a:pt x="55" y="36"/>
                  </a:lnTo>
                  <a:lnTo>
                    <a:pt x="53" y="30"/>
                  </a:lnTo>
                  <a:lnTo>
                    <a:pt x="52" y="24"/>
                  </a:lnTo>
                  <a:lnTo>
                    <a:pt x="53" y="22"/>
                  </a:lnTo>
                  <a:lnTo>
                    <a:pt x="54" y="15"/>
                  </a:lnTo>
                  <a:lnTo>
                    <a:pt x="59" y="15"/>
                  </a:lnTo>
                  <a:lnTo>
                    <a:pt x="65" y="16"/>
                  </a:lnTo>
                  <a:lnTo>
                    <a:pt x="68" y="15"/>
                  </a:lnTo>
                  <a:lnTo>
                    <a:pt x="72" y="13"/>
                  </a:lnTo>
                  <a:lnTo>
                    <a:pt x="73" y="12"/>
                  </a:lnTo>
                  <a:lnTo>
                    <a:pt x="74" y="13"/>
                  </a:lnTo>
                  <a:lnTo>
                    <a:pt x="76" y="15"/>
                  </a:lnTo>
                  <a:lnTo>
                    <a:pt x="79" y="17"/>
                  </a:lnTo>
                  <a:lnTo>
                    <a:pt x="84" y="16"/>
                  </a:lnTo>
                  <a:lnTo>
                    <a:pt x="90" y="16"/>
                  </a:lnTo>
                  <a:lnTo>
                    <a:pt x="92" y="17"/>
                  </a:lnTo>
                  <a:lnTo>
                    <a:pt x="95" y="16"/>
                  </a:lnTo>
                  <a:lnTo>
                    <a:pt x="98" y="12"/>
                  </a:lnTo>
                  <a:lnTo>
                    <a:pt x="99" y="10"/>
                  </a:lnTo>
                  <a:lnTo>
                    <a:pt x="101" y="10"/>
                  </a:lnTo>
                  <a:lnTo>
                    <a:pt x="104" y="13"/>
                  </a:lnTo>
                  <a:lnTo>
                    <a:pt x="107" y="12"/>
                  </a:lnTo>
                  <a:lnTo>
                    <a:pt x="114" y="9"/>
                  </a:lnTo>
                  <a:lnTo>
                    <a:pt x="121" y="7"/>
                  </a:lnTo>
                  <a:lnTo>
                    <a:pt x="124" y="5"/>
                  </a:lnTo>
                  <a:lnTo>
                    <a:pt x="131" y="0"/>
                  </a:lnTo>
                  <a:lnTo>
                    <a:pt x="131" y="1"/>
                  </a:lnTo>
                  <a:lnTo>
                    <a:pt x="133" y="4"/>
                  </a:lnTo>
                  <a:lnTo>
                    <a:pt x="132" y="7"/>
                  </a:lnTo>
                  <a:lnTo>
                    <a:pt x="130" y="10"/>
                  </a:lnTo>
                  <a:lnTo>
                    <a:pt x="129" y="11"/>
                  </a:lnTo>
                  <a:lnTo>
                    <a:pt x="130" y="14"/>
                  </a:lnTo>
                  <a:lnTo>
                    <a:pt x="131" y="18"/>
                  </a:lnTo>
                  <a:lnTo>
                    <a:pt x="131" y="21"/>
                  </a:lnTo>
                  <a:lnTo>
                    <a:pt x="132" y="27"/>
                  </a:lnTo>
                  <a:lnTo>
                    <a:pt x="131" y="31"/>
                  </a:lnTo>
                  <a:lnTo>
                    <a:pt x="130" y="33"/>
                  </a:lnTo>
                  <a:lnTo>
                    <a:pt x="132" y="37"/>
                  </a:lnTo>
                  <a:lnTo>
                    <a:pt x="133" y="40"/>
                  </a:lnTo>
                  <a:lnTo>
                    <a:pt x="133" y="47"/>
                  </a:lnTo>
                  <a:lnTo>
                    <a:pt x="133" y="52"/>
                  </a:lnTo>
                  <a:lnTo>
                    <a:pt x="133" y="53"/>
                  </a:lnTo>
                  <a:lnTo>
                    <a:pt x="134" y="54"/>
                  </a:lnTo>
                  <a:lnTo>
                    <a:pt x="136" y="54"/>
                  </a:lnTo>
                  <a:lnTo>
                    <a:pt x="136" y="55"/>
                  </a:lnTo>
                  <a:lnTo>
                    <a:pt x="135" y="58"/>
                  </a:lnTo>
                  <a:lnTo>
                    <a:pt x="132" y="62"/>
                  </a:lnTo>
                  <a:lnTo>
                    <a:pt x="133" y="64"/>
                  </a:lnTo>
                  <a:lnTo>
                    <a:pt x="132" y="66"/>
                  </a:lnTo>
                  <a:lnTo>
                    <a:pt x="130" y="69"/>
                  </a:lnTo>
                  <a:lnTo>
                    <a:pt x="125" y="75"/>
                  </a:lnTo>
                  <a:lnTo>
                    <a:pt x="122" y="79"/>
                  </a:lnTo>
                  <a:lnTo>
                    <a:pt x="118" y="82"/>
                  </a:lnTo>
                  <a:lnTo>
                    <a:pt x="110" y="87"/>
                  </a:lnTo>
                  <a:lnTo>
                    <a:pt x="101" y="91"/>
                  </a:lnTo>
                  <a:lnTo>
                    <a:pt x="97" y="93"/>
                  </a:lnTo>
                  <a:lnTo>
                    <a:pt x="90" y="96"/>
                  </a:lnTo>
                  <a:lnTo>
                    <a:pt x="85" y="100"/>
                  </a:lnTo>
                  <a:lnTo>
                    <a:pt x="77" y="109"/>
                  </a:lnTo>
                  <a:lnTo>
                    <a:pt x="72" y="114"/>
                  </a:lnTo>
                  <a:lnTo>
                    <a:pt x="65" y="119"/>
                  </a:lnTo>
                  <a:lnTo>
                    <a:pt x="58" y="124"/>
                  </a:lnTo>
                  <a:lnTo>
                    <a:pt x="57" y="125"/>
                  </a:lnTo>
                  <a:lnTo>
                    <a:pt x="56" y="131"/>
                  </a:lnTo>
                  <a:lnTo>
                    <a:pt x="56" y="134"/>
                  </a:lnTo>
                  <a:lnTo>
                    <a:pt x="56" y="135"/>
                  </a:lnTo>
                  <a:lnTo>
                    <a:pt x="61" y="138"/>
                  </a:lnTo>
                  <a:lnTo>
                    <a:pt x="62" y="141"/>
                  </a:lnTo>
                  <a:lnTo>
                    <a:pt x="61" y="144"/>
                  </a:lnTo>
                  <a:lnTo>
                    <a:pt x="60" y="145"/>
                  </a:lnTo>
                  <a:lnTo>
                    <a:pt x="63" y="154"/>
                  </a:lnTo>
                  <a:lnTo>
                    <a:pt x="63" y="158"/>
                  </a:lnTo>
                  <a:lnTo>
                    <a:pt x="64" y="159"/>
                  </a:lnTo>
                  <a:lnTo>
                    <a:pt x="65" y="159"/>
                  </a:lnTo>
                  <a:lnTo>
                    <a:pt x="66" y="158"/>
                  </a:lnTo>
                  <a:lnTo>
                    <a:pt x="67" y="157"/>
                  </a:lnTo>
                  <a:lnTo>
                    <a:pt x="67" y="161"/>
                  </a:lnTo>
                  <a:lnTo>
                    <a:pt x="66" y="175"/>
                  </a:lnTo>
                  <a:lnTo>
                    <a:pt x="64" y="180"/>
                  </a:lnTo>
                  <a:lnTo>
                    <a:pt x="66" y="182"/>
                  </a:lnTo>
                  <a:lnTo>
                    <a:pt x="67" y="182"/>
                  </a:lnTo>
                  <a:lnTo>
                    <a:pt x="67" y="184"/>
                  </a:lnTo>
                  <a:lnTo>
                    <a:pt x="66" y="186"/>
                  </a:lnTo>
                  <a:lnTo>
                    <a:pt x="63" y="190"/>
                  </a:lnTo>
                  <a:lnTo>
                    <a:pt x="59" y="193"/>
                  </a:lnTo>
                  <a:lnTo>
                    <a:pt x="55" y="195"/>
                  </a:lnTo>
                  <a:lnTo>
                    <a:pt x="48" y="198"/>
                  </a:lnTo>
                  <a:lnTo>
                    <a:pt x="43" y="200"/>
                  </a:lnTo>
                  <a:lnTo>
                    <a:pt x="39" y="201"/>
                  </a:lnTo>
                  <a:lnTo>
                    <a:pt x="34" y="205"/>
                  </a:lnTo>
                  <a:lnTo>
                    <a:pt x="30" y="209"/>
                  </a:lnTo>
                  <a:lnTo>
                    <a:pt x="28" y="212"/>
                  </a:lnTo>
                  <a:lnTo>
                    <a:pt x="30" y="214"/>
                  </a:lnTo>
                  <a:lnTo>
                    <a:pt x="33" y="217"/>
                  </a:lnTo>
                  <a:lnTo>
                    <a:pt x="34" y="219"/>
                  </a:lnTo>
                  <a:lnTo>
                    <a:pt x="32" y="22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29" name="Freeform 141"/>
            <p:cNvSpPr>
              <a:spLocks/>
            </p:cNvSpPr>
            <p:nvPr/>
          </p:nvSpPr>
          <p:spPr bwMode="auto">
            <a:xfrm>
              <a:off x="5527047" y="6313491"/>
              <a:ext cx="58737" cy="58737"/>
            </a:xfrm>
            <a:custGeom>
              <a:avLst/>
              <a:gdLst/>
              <a:ahLst/>
              <a:cxnLst>
                <a:cxn ang="0">
                  <a:pos x="10" y="31"/>
                </a:cxn>
                <a:cxn ang="0">
                  <a:pos x="6" y="27"/>
                </a:cxn>
                <a:cxn ang="0">
                  <a:pos x="4" y="24"/>
                </a:cxn>
                <a:cxn ang="0">
                  <a:pos x="1" y="19"/>
                </a:cxn>
                <a:cxn ang="0">
                  <a:pos x="0" y="16"/>
                </a:cxn>
                <a:cxn ang="0">
                  <a:pos x="4" y="12"/>
                </a:cxn>
                <a:cxn ang="0">
                  <a:pos x="6" y="9"/>
                </a:cxn>
                <a:cxn ang="0">
                  <a:pos x="9" y="5"/>
                </a:cxn>
                <a:cxn ang="0">
                  <a:pos x="13" y="3"/>
                </a:cxn>
                <a:cxn ang="0">
                  <a:pos x="18" y="1"/>
                </a:cxn>
                <a:cxn ang="0">
                  <a:pos x="20" y="0"/>
                </a:cxn>
                <a:cxn ang="0">
                  <a:pos x="22" y="2"/>
                </a:cxn>
                <a:cxn ang="0">
                  <a:pos x="24" y="4"/>
                </a:cxn>
                <a:cxn ang="0">
                  <a:pos x="30" y="9"/>
                </a:cxn>
                <a:cxn ang="0">
                  <a:pos x="31" y="10"/>
                </a:cxn>
                <a:cxn ang="0">
                  <a:pos x="30" y="12"/>
                </a:cxn>
                <a:cxn ang="0">
                  <a:pos x="28" y="14"/>
                </a:cxn>
                <a:cxn ang="0">
                  <a:pos x="25" y="21"/>
                </a:cxn>
                <a:cxn ang="0">
                  <a:pos x="23" y="22"/>
                </a:cxn>
                <a:cxn ang="0">
                  <a:pos x="17" y="24"/>
                </a:cxn>
                <a:cxn ang="0">
                  <a:pos x="14" y="26"/>
                </a:cxn>
                <a:cxn ang="0">
                  <a:pos x="13" y="30"/>
                </a:cxn>
                <a:cxn ang="0">
                  <a:pos x="10" y="31"/>
                </a:cxn>
              </a:cxnLst>
              <a:rect l="0" t="0" r="r" b="b"/>
              <a:pathLst>
                <a:path w="31" h="31">
                  <a:moveTo>
                    <a:pt x="10" y="31"/>
                  </a:moveTo>
                  <a:lnTo>
                    <a:pt x="6" y="27"/>
                  </a:lnTo>
                  <a:lnTo>
                    <a:pt x="4" y="24"/>
                  </a:lnTo>
                  <a:lnTo>
                    <a:pt x="1" y="19"/>
                  </a:lnTo>
                  <a:lnTo>
                    <a:pt x="0" y="16"/>
                  </a:lnTo>
                  <a:lnTo>
                    <a:pt x="4" y="12"/>
                  </a:lnTo>
                  <a:lnTo>
                    <a:pt x="6" y="9"/>
                  </a:lnTo>
                  <a:lnTo>
                    <a:pt x="9" y="5"/>
                  </a:lnTo>
                  <a:lnTo>
                    <a:pt x="13" y="3"/>
                  </a:lnTo>
                  <a:lnTo>
                    <a:pt x="18" y="1"/>
                  </a:lnTo>
                  <a:lnTo>
                    <a:pt x="20" y="0"/>
                  </a:lnTo>
                  <a:lnTo>
                    <a:pt x="22" y="2"/>
                  </a:lnTo>
                  <a:lnTo>
                    <a:pt x="24" y="4"/>
                  </a:lnTo>
                  <a:lnTo>
                    <a:pt x="30" y="9"/>
                  </a:lnTo>
                  <a:lnTo>
                    <a:pt x="31" y="10"/>
                  </a:lnTo>
                  <a:lnTo>
                    <a:pt x="30" y="12"/>
                  </a:lnTo>
                  <a:lnTo>
                    <a:pt x="28" y="14"/>
                  </a:lnTo>
                  <a:lnTo>
                    <a:pt x="25" y="21"/>
                  </a:lnTo>
                  <a:lnTo>
                    <a:pt x="23" y="22"/>
                  </a:lnTo>
                  <a:lnTo>
                    <a:pt x="17" y="24"/>
                  </a:lnTo>
                  <a:lnTo>
                    <a:pt x="14" y="26"/>
                  </a:lnTo>
                  <a:lnTo>
                    <a:pt x="13" y="30"/>
                  </a:lnTo>
                  <a:lnTo>
                    <a:pt x="10" y="3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0" name="Freeform 142"/>
            <p:cNvSpPr>
              <a:spLocks/>
            </p:cNvSpPr>
            <p:nvPr/>
          </p:nvSpPr>
          <p:spPr bwMode="auto">
            <a:xfrm>
              <a:off x="5617537" y="6232525"/>
              <a:ext cx="34925" cy="44450"/>
            </a:xfrm>
            <a:custGeom>
              <a:avLst/>
              <a:gdLst/>
              <a:ahLst/>
              <a:cxnLst>
                <a:cxn ang="0">
                  <a:pos x="16" y="4"/>
                </a:cxn>
                <a:cxn ang="0">
                  <a:pos x="16" y="5"/>
                </a:cxn>
                <a:cxn ang="0">
                  <a:pos x="16" y="9"/>
                </a:cxn>
                <a:cxn ang="0">
                  <a:pos x="17" y="14"/>
                </a:cxn>
                <a:cxn ang="0">
                  <a:pos x="18" y="17"/>
                </a:cxn>
                <a:cxn ang="0">
                  <a:pos x="17" y="17"/>
                </a:cxn>
                <a:cxn ang="0">
                  <a:pos x="15" y="18"/>
                </a:cxn>
                <a:cxn ang="0">
                  <a:pos x="15" y="19"/>
                </a:cxn>
                <a:cxn ang="0">
                  <a:pos x="14" y="23"/>
                </a:cxn>
                <a:cxn ang="0">
                  <a:pos x="11" y="23"/>
                </a:cxn>
                <a:cxn ang="0">
                  <a:pos x="7" y="23"/>
                </a:cxn>
                <a:cxn ang="0">
                  <a:pos x="4" y="20"/>
                </a:cxn>
                <a:cxn ang="0">
                  <a:pos x="2" y="17"/>
                </a:cxn>
                <a:cxn ang="0">
                  <a:pos x="0" y="13"/>
                </a:cxn>
                <a:cxn ang="0">
                  <a:pos x="0" y="11"/>
                </a:cxn>
                <a:cxn ang="0">
                  <a:pos x="2" y="7"/>
                </a:cxn>
                <a:cxn ang="0">
                  <a:pos x="6" y="1"/>
                </a:cxn>
                <a:cxn ang="0">
                  <a:pos x="7" y="0"/>
                </a:cxn>
                <a:cxn ang="0">
                  <a:pos x="16" y="4"/>
                </a:cxn>
              </a:cxnLst>
              <a:rect l="0" t="0" r="r" b="b"/>
              <a:pathLst>
                <a:path w="18" h="23">
                  <a:moveTo>
                    <a:pt x="16" y="4"/>
                  </a:moveTo>
                  <a:lnTo>
                    <a:pt x="16" y="5"/>
                  </a:lnTo>
                  <a:lnTo>
                    <a:pt x="16" y="9"/>
                  </a:lnTo>
                  <a:lnTo>
                    <a:pt x="17" y="14"/>
                  </a:lnTo>
                  <a:lnTo>
                    <a:pt x="18" y="17"/>
                  </a:lnTo>
                  <a:lnTo>
                    <a:pt x="17" y="17"/>
                  </a:lnTo>
                  <a:lnTo>
                    <a:pt x="15" y="18"/>
                  </a:lnTo>
                  <a:lnTo>
                    <a:pt x="15" y="19"/>
                  </a:lnTo>
                  <a:lnTo>
                    <a:pt x="14" y="23"/>
                  </a:lnTo>
                  <a:lnTo>
                    <a:pt x="11" y="23"/>
                  </a:lnTo>
                  <a:lnTo>
                    <a:pt x="7" y="23"/>
                  </a:lnTo>
                  <a:lnTo>
                    <a:pt x="4" y="20"/>
                  </a:lnTo>
                  <a:lnTo>
                    <a:pt x="2" y="17"/>
                  </a:lnTo>
                  <a:lnTo>
                    <a:pt x="0" y="13"/>
                  </a:lnTo>
                  <a:lnTo>
                    <a:pt x="0" y="11"/>
                  </a:lnTo>
                  <a:lnTo>
                    <a:pt x="2" y="7"/>
                  </a:lnTo>
                  <a:lnTo>
                    <a:pt x="6" y="1"/>
                  </a:lnTo>
                  <a:lnTo>
                    <a:pt x="7" y="0"/>
                  </a:lnTo>
                  <a:lnTo>
                    <a:pt x="16" y="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1" name="Freeform 143"/>
            <p:cNvSpPr>
              <a:spLocks noEditPoints="1"/>
            </p:cNvSpPr>
            <p:nvPr/>
          </p:nvSpPr>
          <p:spPr bwMode="auto">
            <a:xfrm>
              <a:off x="6670050" y="4014788"/>
              <a:ext cx="1498600" cy="1109662"/>
            </a:xfrm>
            <a:custGeom>
              <a:avLst/>
              <a:gdLst/>
              <a:ahLst/>
              <a:cxnLst>
                <a:cxn ang="0">
                  <a:pos x="470" y="558"/>
                </a:cxn>
                <a:cxn ang="0">
                  <a:pos x="361" y="524"/>
                </a:cxn>
                <a:cxn ang="0">
                  <a:pos x="344" y="537"/>
                </a:cxn>
                <a:cxn ang="0">
                  <a:pos x="324" y="501"/>
                </a:cxn>
                <a:cxn ang="0">
                  <a:pos x="319" y="478"/>
                </a:cxn>
                <a:cxn ang="0">
                  <a:pos x="306" y="442"/>
                </a:cxn>
                <a:cxn ang="0">
                  <a:pos x="270" y="427"/>
                </a:cxn>
                <a:cxn ang="0">
                  <a:pos x="216" y="444"/>
                </a:cxn>
                <a:cxn ang="0">
                  <a:pos x="184" y="445"/>
                </a:cxn>
                <a:cxn ang="0">
                  <a:pos x="154" y="440"/>
                </a:cxn>
                <a:cxn ang="0">
                  <a:pos x="122" y="421"/>
                </a:cxn>
                <a:cxn ang="0">
                  <a:pos x="85" y="406"/>
                </a:cxn>
                <a:cxn ang="0">
                  <a:pos x="66" y="375"/>
                </a:cxn>
                <a:cxn ang="0">
                  <a:pos x="63" y="354"/>
                </a:cxn>
                <a:cxn ang="0">
                  <a:pos x="36" y="326"/>
                </a:cxn>
                <a:cxn ang="0">
                  <a:pos x="17" y="307"/>
                </a:cxn>
                <a:cxn ang="0">
                  <a:pos x="17" y="295"/>
                </a:cxn>
                <a:cxn ang="0">
                  <a:pos x="0" y="276"/>
                </a:cxn>
                <a:cxn ang="0">
                  <a:pos x="36" y="249"/>
                </a:cxn>
                <a:cxn ang="0">
                  <a:pos x="85" y="221"/>
                </a:cxn>
                <a:cxn ang="0">
                  <a:pos x="81" y="173"/>
                </a:cxn>
                <a:cxn ang="0">
                  <a:pos x="114" y="152"/>
                </a:cxn>
                <a:cxn ang="0">
                  <a:pos x="154" y="111"/>
                </a:cxn>
                <a:cxn ang="0">
                  <a:pos x="184" y="90"/>
                </a:cxn>
                <a:cxn ang="0">
                  <a:pos x="223" y="151"/>
                </a:cxn>
                <a:cxn ang="0">
                  <a:pos x="274" y="182"/>
                </a:cxn>
                <a:cxn ang="0">
                  <a:pos x="365" y="215"/>
                </a:cxn>
                <a:cxn ang="0">
                  <a:pos x="428" y="218"/>
                </a:cxn>
                <a:cxn ang="0">
                  <a:pos x="489" y="185"/>
                </a:cxn>
                <a:cxn ang="0">
                  <a:pos x="530" y="161"/>
                </a:cxn>
                <a:cxn ang="0">
                  <a:pos x="571" y="139"/>
                </a:cxn>
                <a:cxn ang="0">
                  <a:pos x="571" y="112"/>
                </a:cxn>
                <a:cxn ang="0">
                  <a:pos x="556" y="75"/>
                </a:cxn>
                <a:cxn ang="0">
                  <a:pos x="592" y="51"/>
                </a:cxn>
                <a:cxn ang="0">
                  <a:pos x="624" y="3"/>
                </a:cxn>
                <a:cxn ang="0">
                  <a:pos x="697" y="80"/>
                </a:cxn>
                <a:cxn ang="0">
                  <a:pos x="773" y="110"/>
                </a:cxn>
                <a:cxn ang="0">
                  <a:pos x="765" y="167"/>
                </a:cxn>
                <a:cxn ang="0">
                  <a:pos x="741" y="204"/>
                </a:cxn>
                <a:cxn ang="0">
                  <a:pos x="701" y="221"/>
                </a:cxn>
                <a:cxn ang="0">
                  <a:pos x="668" y="245"/>
                </a:cxn>
                <a:cxn ang="0">
                  <a:pos x="612" y="276"/>
                </a:cxn>
                <a:cxn ang="0">
                  <a:pos x="615" y="242"/>
                </a:cxn>
                <a:cxn ang="0">
                  <a:pos x="579" y="271"/>
                </a:cxn>
                <a:cxn ang="0">
                  <a:pos x="583" y="295"/>
                </a:cxn>
                <a:cxn ang="0">
                  <a:pos x="624" y="300"/>
                </a:cxn>
                <a:cxn ang="0">
                  <a:pos x="600" y="320"/>
                </a:cxn>
                <a:cxn ang="0">
                  <a:pos x="607" y="372"/>
                </a:cxn>
                <a:cxn ang="0">
                  <a:pos x="618" y="404"/>
                </a:cxn>
                <a:cxn ang="0">
                  <a:pos x="621" y="418"/>
                </a:cxn>
                <a:cxn ang="0">
                  <a:pos x="610" y="441"/>
                </a:cxn>
                <a:cxn ang="0">
                  <a:pos x="589" y="480"/>
                </a:cxn>
                <a:cxn ang="0">
                  <a:pos x="562" y="507"/>
                </a:cxn>
                <a:cxn ang="0">
                  <a:pos x="531" y="523"/>
                </a:cxn>
                <a:cxn ang="0">
                  <a:pos x="509" y="530"/>
                </a:cxn>
                <a:cxn ang="0">
                  <a:pos x="476" y="540"/>
                </a:cxn>
                <a:cxn ang="0">
                  <a:pos x="464" y="543"/>
                </a:cxn>
                <a:cxn ang="0">
                  <a:pos x="442" y="537"/>
                </a:cxn>
                <a:cxn ang="0">
                  <a:pos x="408" y="512"/>
                </a:cxn>
              </a:cxnLst>
              <a:rect l="0" t="0" r="r" b="b"/>
              <a:pathLst>
                <a:path w="788" h="583">
                  <a:moveTo>
                    <a:pt x="462" y="583"/>
                  </a:moveTo>
                  <a:lnTo>
                    <a:pt x="455" y="580"/>
                  </a:lnTo>
                  <a:lnTo>
                    <a:pt x="451" y="578"/>
                  </a:lnTo>
                  <a:lnTo>
                    <a:pt x="450" y="570"/>
                  </a:lnTo>
                  <a:lnTo>
                    <a:pt x="450" y="568"/>
                  </a:lnTo>
                  <a:lnTo>
                    <a:pt x="452" y="567"/>
                  </a:lnTo>
                  <a:lnTo>
                    <a:pt x="454" y="565"/>
                  </a:lnTo>
                  <a:lnTo>
                    <a:pt x="459" y="562"/>
                  </a:lnTo>
                  <a:lnTo>
                    <a:pt x="461" y="562"/>
                  </a:lnTo>
                  <a:lnTo>
                    <a:pt x="462" y="561"/>
                  </a:lnTo>
                  <a:lnTo>
                    <a:pt x="463" y="559"/>
                  </a:lnTo>
                  <a:lnTo>
                    <a:pt x="465" y="559"/>
                  </a:lnTo>
                  <a:lnTo>
                    <a:pt x="468" y="560"/>
                  </a:lnTo>
                  <a:lnTo>
                    <a:pt x="470" y="558"/>
                  </a:lnTo>
                  <a:lnTo>
                    <a:pt x="472" y="558"/>
                  </a:lnTo>
                  <a:lnTo>
                    <a:pt x="477" y="557"/>
                  </a:lnTo>
                  <a:lnTo>
                    <a:pt x="480" y="561"/>
                  </a:lnTo>
                  <a:lnTo>
                    <a:pt x="479" y="562"/>
                  </a:lnTo>
                  <a:lnTo>
                    <a:pt x="477" y="565"/>
                  </a:lnTo>
                  <a:lnTo>
                    <a:pt x="474" y="568"/>
                  </a:lnTo>
                  <a:lnTo>
                    <a:pt x="473" y="573"/>
                  </a:lnTo>
                  <a:lnTo>
                    <a:pt x="474" y="574"/>
                  </a:lnTo>
                  <a:lnTo>
                    <a:pt x="472" y="576"/>
                  </a:lnTo>
                  <a:lnTo>
                    <a:pt x="471" y="577"/>
                  </a:lnTo>
                  <a:lnTo>
                    <a:pt x="465" y="579"/>
                  </a:lnTo>
                  <a:lnTo>
                    <a:pt x="462" y="583"/>
                  </a:lnTo>
                  <a:close/>
                  <a:moveTo>
                    <a:pt x="365" y="522"/>
                  </a:moveTo>
                  <a:lnTo>
                    <a:pt x="361" y="524"/>
                  </a:lnTo>
                  <a:lnTo>
                    <a:pt x="360" y="526"/>
                  </a:lnTo>
                  <a:lnTo>
                    <a:pt x="360" y="528"/>
                  </a:lnTo>
                  <a:lnTo>
                    <a:pt x="360" y="532"/>
                  </a:lnTo>
                  <a:lnTo>
                    <a:pt x="362" y="534"/>
                  </a:lnTo>
                  <a:lnTo>
                    <a:pt x="363" y="537"/>
                  </a:lnTo>
                  <a:lnTo>
                    <a:pt x="362" y="539"/>
                  </a:lnTo>
                  <a:lnTo>
                    <a:pt x="360" y="541"/>
                  </a:lnTo>
                  <a:lnTo>
                    <a:pt x="356" y="540"/>
                  </a:lnTo>
                  <a:lnTo>
                    <a:pt x="354" y="539"/>
                  </a:lnTo>
                  <a:lnTo>
                    <a:pt x="353" y="538"/>
                  </a:lnTo>
                  <a:lnTo>
                    <a:pt x="352" y="536"/>
                  </a:lnTo>
                  <a:lnTo>
                    <a:pt x="351" y="534"/>
                  </a:lnTo>
                  <a:lnTo>
                    <a:pt x="348" y="536"/>
                  </a:lnTo>
                  <a:lnTo>
                    <a:pt x="344" y="537"/>
                  </a:lnTo>
                  <a:lnTo>
                    <a:pt x="343" y="537"/>
                  </a:lnTo>
                  <a:lnTo>
                    <a:pt x="340" y="535"/>
                  </a:lnTo>
                  <a:lnTo>
                    <a:pt x="339" y="530"/>
                  </a:lnTo>
                  <a:lnTo>
                    <a:pt x="337" y="528"/>
                  </a:lnTo>
                  <a:lnTo>
                    <a:pt x="334" y="528"/>
                  </a:lnTo>
                  <a:lnTo>
                    <a:pt x="331" y="528"/>
                  </a:lnTo>
                  <a:lnTo>
                    <a:pt x="330" y="528"/>
                  </a:lnTo>
                  <a:lnTo>
                    <a:pt x="329" y="525"/>
                  </a:lnTo>
                  <a:lnTo>
                    <a:pt x="333" y="516"/>
                  </a:lnTo>
                  <a:lnTo>
                    <a:pt x="333" y="514"/>
                  </a:lnTo>
                  <a:lnTo>
                    <a:pt x="330" y="513"/>
                  </a:lnTo>
                  <a:lnTo>
                    <a:pt x="327" y="514"/>
                  </a:lnTo>
                  <a:lnTo>
                    <a:pt x="325" y="512"/>
                  </a:lnTo>
                  <a:lnTo>
                    <a:pt x="324" y="501"/>
                  </a:lnTo>
                  <a:lnTo>
                    <a:pt x="323" y="500"/>
                  </a:lnTo>
                  <a:lnTo>
                    <a:pt x="320" y="500"/>
                  </a:lnTo>
                  <a:lnTo>
                    <a:pt x="316" y="500"/>
                  </a:lnTo>
                  <a:lnTo>
                    <a:pt x="311" y="503"/>
                  </a:lnTo>
                  <a:lnTo>
                    <a:pt x="309" y="504"/>
                  </a:lnTo>
                  <a:lnTo>
                    <a:pt x="308" y="503"/>
                  </a:lnTo>
                  <a:lnTo>
                    <a:pt x="308" y="502"/>
                  </a:lnTo>
                  <a:lnTo>
                    <a:pt x="309" y="498"/>
                  </a:lnTo>
                  <a:lnTo>
                    <a:pt x="308" y="493"/>
                  </a:lnTo>
                  <a:lnTo>
                    <a:pt x="308" y="490"/>
                  </a:lnTo>
                  <a:lnTo>
                    <a:pt x="312" y="485"/>
                  </a:lnTo>
                  <a:lnTo>
                    <a:pt x="313" y="484"/>
                  </a:lnTo>
                  <a:lnTo>
                    <a:pt x="315" y="482"/>
                  </a:lnTo>
                  <a:lnTo>
                    <a:pt x="319" y="478"/>
                  </a:lnTo>
                  <a:lnTo>
                    <a:pt x="321" y="474"/>
                  </a:lnTo>
                  <a:lnTo>
                    <a:pt x="324" y="468"/>
                  </a:lnTo>
                  <a:lnTo>
                    <a:pt x="324" y="463"/>
                  </a:lnTo>
                  <a:lnTo>
                    <a:pt x="322" y="452"/>
                  </a:lnTo>
                  <a:lnTo>
                    <a:pt x="321" y="451"/>
                  </a:lnTo>
                  <a:lnTo>
                    <a:pt x="318" y="451"/>
                  </a:lnTo>
                  <a:lnTo>
                    <a:pt x="317" y="451"/>
                  </a:lnTo>
                  <a:lnTo>
                    <a:pt x="316" y="449"/>
                  </a:lnTo>
                  <a:lnTo>
                    <a:pt x="314" y="443"/>
                  </a:lnTo>
                  <a:lnTo>
                    <a:pt x="312" y="440"/>
                  </a:lnTo>
                  <a:lnTo>
                    <a:pt x="309" y="438"/>
                  </a:lnTo>
                  <a:lnTo>
                    <a:pt x="307" y="439"/>
                  </a:lnTo>
                  <a:lnTo>
                    <a:pt x="306" y="441"/>
                  </a:lnTo>
                  <a:lnTo>
                    <a:pt x="306" y="442"/>
                  </a:lnTo>
                  <a:lnTo>
                    <a:pt x="302" y="441"/>
                  </a:lnTo>
                  <a:lnTo>
                    <a:pt x="298" y="440"/>
                  </a:lnTo>
                  <a:lnTo>
                    <a:pt x="294" y="439"/>
                  </a:lnTo>
                  <a:lnTo>
                    <a:pt x="292" y="439"/>
                  </a:lnTo>
                  <a:lnTo>
                    <a:pt x="292" y="439"/>
                  </a:lnTo>
                  <a:lnTo>
                    <a:pt x="292" y="437"/>
                  </a:lnTo>
                  <a:lnTo>
                    <a:pt x="294" y="434"/>
                  </a:lnTo>
                  <a:lnTo>
                    <a:pt x="294" y="431"/>
                  </a:lnTo>
                  <a:lnTo>
                    <a:pt x="290" y="427"/>
                  </a:lnTo>
                  <a:lnTo>
                    <a:pt x="287" y="424"/>
                  </a:lnTo>
                  <a:lnTo>
                    <a:pt x="279" y="430"/>
                  </a:lnTo>
                  <a:lnTo>
                    <a:pt x="277" y="430"/>
                  </a:lnTo>
                  <a:lnTo>
                    <a:pt x="271" y="428"/>
                  </a:lnTo>
                  <a:lnTo>
                    <a:pt x="270" y="427"/>
                  </a:lnTo>
                  <a:lnTo>
                    <a:pt x="268" y="427"/>
                  </a:lnTo>
                  <a:lnTo>
                    <a:pt x="265" y="429"/>
                  </a:lnTo>
                  <a:lnTo>
                    <a:pt x="258" y="434"/>
                  </a:lnTo>
                  <a:lnTo>
                    <a:pt x="253" y="436"/>
                  </a:lnTo>
                  <a:lnTo>
                    <a:pt x="250" y="438"/>
                  </a:lnTo>
                  <a:lnTo>
                    <a:pt x="244" y="445"/>
                  </a:lnTo>
                  <a:lnTo>
                    <a:pt x="241" y="447"/>
                  </a:lnTo>
                  <a:lnTo>
                    <a:pt x="237" y="449"/>
                  </a:lnTo>
                  <a:lnTo>
                    <a:pt x="233" y="449"/>
                  </a:lnTo>
                  <a:lnTo>
                    <a:pt x="232" y="450"/>
                  </a:lnTo>
                  <a:lnTo>
                    <a:pt x="230" y="445"/>
                  </a:lnTo>
                  <a:lnTo>
                    <a:pt x="228" y="444"/>
                  </a:lnTo>
                  <a:lnTo>
                    <a:pt x="226" y="444"/>
                  </a:lnTo>
                  <a:lnTo>
                    <a:pt x="216" y="444"/>
                  </a:lnTo>
                  <a:lnTo>
                    <a:pt x="213" y="442"/>
                  </a:lnTo>
                  <a:lnTo>
                    <a:pt x="211" y="440"/>
                  </a:lnTo>
                  <a:lnTo>
                    <a:pt x="209" y="440"/>
                  </a:lnTo>
                  <a:lnTo>
                    <a:pt x="208" y="441"/>
                  </a:lnTo>
                  <a:lnTo>
                    <a:pt x="206" y="442"/>
                  </a:lnTo>
                  <a:lnTo>
                    <a:pt x="203" y="446"/>
                  </a:lnTo>
                  <a:lnTo>
                    <a:pt x="195" y="456"/>
                  </a:lnTo>
                  <a:lnTo>
                    <a:pt x="194" y="452"/>
                  </a:lnTo>
                  <a:lnTo>
                    <a:pt x="195" y="446"/>
                  </a:lnTo>
                  <a:lnTo>
                    <a:pt x="194" y="445"/>
                  </a:lnTo>
                  <a:lnTo>
                    <a:pt x="192" y="445"/>
                  </a:lnTo>
                  <a:lnTo>
                    <a:pt x="190" y="445"/>
                  </a:lnTo>
                  <a:lnTo>
                    <a:pt x="187" y="446"/>
                  </a:lnTo>
                  <a:lnTo>
                    <a:pt x="184" y="445"/>
                  </a:lnTo>
                  <a:lnTo>
                    <a:pt x="182" y="447"/>
                  </a:lnTo>
                  <a:lnTo>
                    <a:pt x="180" y="446"/>
                  </a:lnTo>
                  <a:lnTo>
                    <a:pt x="175" y="447"/>
                  </a:lnTo>
                  <a:lnTo>
                    <a:pt x="173" y="444"/>
                  </a:lnTo>
                  <a:lnTo>
                    <a:pt x="169" y="442"/>
                  </a:lnTo>
                  <a:lnTo>
                    <a:pt x="167" y="442"/>
                  </a:lnTo>
                  <a:lnTo>
                    <a:pt x="166" y="445"/>
                  </a:lnTo>
                  <a:lnTo>
                    <a:pt x="165" y="445"/>
                  </a:lnTo>
                  <a:lnTo>
                    <a:pt x="161" y="442"/>
                  </a:lnTo>
                  <a:lnTo>
                    <a:pt x="161" y="445"/>
                  </a:lnTo>
                  <a:lnTo>
                    <a:pt x="160" y="445"/>
                  </a:lnTo>
                  <a:lnTo>
                    <a:pt x="159" y="442"/>
                  </a:lnTo>
                  <a:lnTo>
                    <a:pt x="156" y="439"/>
                  </a:lnTo>
                  <a:lnTo>
                    <a:pt x="154" y="440"/>
                  </a:lnTo>
                  <a:lnTo>
                    <a:pt x="148" y="439"/>
                  </a:lnTo>
                  <a:lnTo>
                    <a:pt x="148" y="438"/>
                  </a:lnTo>
                  <a:lnTo>
                    <a:pt x="149" y="435"/>
                  </a:lnTo>
                  <a:lnTo>
                    <a:pt x="147" y="435"/>
                  </a:lnTo>
                  <a:lnTo>
                    <a:pt x="145" y="436"/>
                  </a:lnTo>
                  <a:lnTo>
                    <a:pt x="137" y="430"/>
                  </a:lnTo>
                  <a:lnTo>
                    <a:pt x="137" y="429"/>
                  </a:lnTo>
                  <a:lnTo>
                    <a:pt x="136" y="426"/>
                  </a:lnTo>
                  <a:lnTo>
                    <a:pt x="135" y="425"/>
                  </a:lnTo>
                  <a:lnTo>
                    <a:pt x="130" y="426"/>
                  </a:lnTo>
                  <a:lnTo>
                    <a:pt x="130" y="427"/>
                  </a:lnTo>
                  <a:lnTo>
                    <a:pt x="126" y="422"/>
                  </a:lnTo>
                  <a:lnTo>
                    <a:pt x="123" y="420"/>
                  </a:lnTo>
                  <a:lnTo>
                    <a:pt x="122" y="421"/>
                  </a:lnTo>
                  <a:lnTo>
                    <a:pt x="120" y="419"/>
                  </a:lnTo>
                  <a:lnTo>
                    <a:pt x="115" y="415"/>
                  </a:lnTo>
                  <a:lnTo>
                    <a:pt x="110" y="414"/>
                  </a:lnTo>
                  <a:lnTo>
                    <a:pt x="109" y="409"/>
                  </a:lnTo>
                  <a:lnTo>
                    <a:pt x="103" y="408"/>
                  </a:lnTo>
                  <a:lnTo>
                    <a:pt x="102" y="409"/>
                  </a:lnTo>
                  <a:lnTo>
                    <a:pt x="100" y="409"/>
                  </a:lnTo>
                  <a:lnTo>
                    <a:pt x="100" y="412"/>
                  </a:lnTo>
                  <a:lnTo>
                    <a:pt x="98" y="414"/>
                  </a:lnTo>
                  <a:lnTo>
                    <a:pt x="96" y="414"/>
                  </a:lnTo>
                  <a:lnTo>
                    <a:pt x="95" y="411"/>
                  </a:lnTo>
                  <a:lnTo>
                    <a:pt x="90" y="407"/>
                  </a:lnTo>
                  <a:lnTo>
                    <a:pt x="89" y="408"/>
                  </a:lnTo>
                  <a:lnTo>
                    <a:pt x="85" y="406"/>
                  </a:lnTo>
                  <a:lnTo>
                    <a:pt x="85" y="403"/>
                  </a:lnTo>
                  <a:lnTo>
                    <a:pt x="79" y="400"/>
                  </a:lnTo>
                  <a:lnTo>
                    <a:pt x="77" y="400"/>
                  </a:lnTo>
                  <a:lnTo>
                    <a:pt x="73" y="395"/>
                  </a:lnTo>
                  <a:lnTo>
                    <a:pt x="70" y="393"/>
                  </a:lnTo>
                  <a:lnTo>
                    <a:pt x="67" y="395"/>
                  </a:lnTo>
                  <a:lnTo>
                    <a:pt x="66" y="395"/>
                  </a:lnTo>
                  <a:lnTo>
                    <a:pt x="66" y="392"/>
                  </a:lnTo>
                  <a:lnTo>
                    <a:pt x="67" y="390"/>
                  </a:lnTo>
                  <a:lnTo>
                    <a:pt x="66" y="388"/>
                  </a:lnTo>
                  <a:lnTo>
                    <a:pt x="66" y="385"/>
                  </a:lnTo>
                  <a:lnTo>
                    <a:pt x="63" y="381"/>
                  </a:lnTo>
                  <a:lnTo>
                    <a:pt x="62" y="376"/>
                  </a:lnTo>
                  <a:lnTo>
                    <a:pt x="66" y="375"/>
                  </a:lnTo>
                  <a:lnTo>
                    <a:pt x="67" y="377"/>
                  </a:lnTo>
                  <a:lnTo>
                    <a:pt x="69" y="379"/>
                  </a:lnTo>
                  <a:lnTo>
                    <a:pt x="71" y="378"/>
                  </a:lnTo>
                  <a:lnTo>
                    <a:pt x="73" y="377"/>
                  </a:lnTo>
                  <a:lnTo>
                    <a:pt x="76" y="374"/>
                  </a:lnTo>
                  <a:lnTo>
                    <a:pt x="74" y="369"/>
                  </a:lnTo>
                  <a:lnTo>
                    <a:pt x="75" y="366"/>
                  </a:lnTo>
                  <a:lnTo>
                    <a:pt x="71" y="366"/>
                  </a:lnTo>
                  <a:lnTo>
                    <a:pt x="70" y="365"/>
                  </a:lnTo>
                  <a:lnTo>
                    <a:pt x="70" y="364"/>
                  </a:lnTo>
                  <a:lnTo>
                    <a:pt x="66" y="363"/>
                  </a:lnTo>
                  <a:lnTo>
                    <a:pt x="64" y="362"/>
                  </a:lnTo>
                  <a:lnTo>
                    <a:pt x="64" y="358"/>
                  </a:lnTo>
                  <a:lnTo>
                    <a:pt x="63" y="354"/>
                  </a:lnTo>
                  <a:lnTo>
                    <a:pt x="64" y="353"/>
                  </a:lnTo>
                  <a:lnTo>
                    <a:pt x="66" y="351"/>
                  </a:lnTo>
                  <a:lnTo>
                    <a:pt x="65" y="349"/>
                  </a:lnTo>
                  <a:lnTo>
                    <a:pt x="63" y="346"/>
                  </a:lnTo>
                  <a:lnTo>
                    <a:pt x="58" y="345"/>
                  </a:lnTo>
                  <a:lnTo>
                    <a:pt x="57" y="342"/>
                  </a:lnTo>
                  <a:lnTo>
                    <a:pt x="54" y="335"/>
                  </a:lnTo>
                  <a:lnTo>
                    <a:pt x="54" y="331"/>
                  </a:lnTo>
                  <a:lnTo>
                    <a:pt x="51" y="332"/>
                  </a:lnTo>
                  <a:lnTo>
                    <a:pt x="50" y="331"/>
                  </a:lnTo>
                  <a:lnTo>
                    <a:pt x="49" y="330"/>
                  </a:lnTo>
                  <a:lnTo>
                    <a:pt x="41" y="330"/>
                  </a:lnTo>
                  <a:lnTo>
                    <a:pt x="37" y="326"/>
                  </a:lnTo>
                  <a:lnTo>
                    <a:pt x="36" y="326"/>
                  </a:lnTo>
                  <a:lnTo>
                    <a:pt x="36" y="324"/>
                  </a:lnTo>
                  <a:lnTo>
                    <a:pt x="34" y="324"/>
                  </a:lnTo>
                  <a:lnTo>
                    <a:pt x="31" y="326"/>
                  </a:lnTo>
                  <a:lnTo>
                    <a:pt x="30" y="324"/>
                  </a:lnTo>
                  <a:lnTo>
                    <a:pt x="29" y="322"/>
                  </a:lnTo>
                  <a:lnTo>
                    <a:pt x="27" y="322"/>
                  </a:lnTo>
                  <a:lnTo>
                    <a:pt x="29" y="318"/>
                  </a:lnTo>
                  <a:lnTo>
                    <a:pt x="29" y="314"/>
                  </a:lnTo>
                  <a:lnTo>
                    <a:pt x="28" y="312"/>
                  </a:lnTo>
                  <a:lnTo>
                    <a:pt x="25" y="310"/>
                  </a:lnTo>
                  <a:lnTo>
                    <a:pt x="22" y="310"/>
                  </a:lnTo>
                  <a:lnTo>
                    <a:pt x="20" y="311"/>
                  </a:lnTo>
                  <a:lnTo>
                    <a:pt x="20" y="308"/>
                  </a:lnTo>
                  <a:lnTo>
                    <a:pt x="17" y="307"/>
                  </a:lnTo>
                  <a:lnTo>
                    <a:pt x="15" y="307"/>
                  </a:lnTo>
                  <a:lnTo>
                    <a:pt x="13" y="308"/>
                  </a:lnTo>
                  <a:lnTo>
                    <a:pt x="13" y="308"/>
                  </a:lnTo>
                  <a:lnTo>
                    <a:pt x="11" y="306"/>
                  </a:lnTo>
                  <a:lnTo>
                    <a:pt x="11" y="306"/>
                  </a:lnTo>
                  <a:lnTo>
                    <a:pt x="10" y="306"/>
                  </a:lnTo>
                  <a:lnTo>
                    <a:pt x="9" y="304"/>
                  </a:lnTo>
                  <a:lnTo>
                    <a:pt x="13" y="304"/>
                  </a:lnTo>
                  <a:lnTo>
                    <a:pt x="14" y="303"/>
                  </a:lnTo>
                  <a:lnTo>
                    <a:pt x="16" y="302"/>
                  </a:lnTo>
                  <a:lnTo>
                    <a:pt x="16" y="300"/>
                  </a:lnTo>
                  <a:lnTo>
                    <a:pt x="18" y="299"/>
                  </a:lnTo>
                  <a:lnTo>
                    <a:pt x="16" y="298"/>
                  </a:lnTo>
                  <a:lnTo>
                    <a:pt x="17" y="295"/>
                  </a:lnTo>
                  <a:lnTo>
                    <a:pt x="16" y="293"/>
                  </a:lnTo>
                  <a:lnTo>
                    <a:pt x="16" y="290"/>
                  </a:lnTo>
                  <a:lnTo>
                    <a:pt x="16" y="289"/>
                  </a:lnTo>
                  <a:lnTo>
                    <a:pt x="15" y="289"/>
                  </a:lnTo>
                  <a:lnTo>
                    <a:pt x="15" y="287"/>
                  </a:lnTo>
                  <a:lnTo>
                    <a:pt x="15" y="285"/>
                  </a:lnTo>
                  <a:lnTo>
                    <a:pt x="13" y="282"/>
                  </a:lnTo>
                  <a:lnTo>
                    <a:pt x="12" y="281"/>
                  </a:lnTo>
                  <a:lnTo>
                    <a:pt x="8" y="280"/>
                  </a:lnTo>
                  <a:lnTo>
                    <a:pt x="7" y="280"/>
                  </a:lnTo>
                  <a:lnTo>
                    <a:pt x="5" y="281"/>
                  </a:lnTo>
                  <a:lnTo>
                    <a:pt x="3" y="281"/>
                  </a:lnTo>
                  <a:lnTo>
                    <a:pt x="1" y="278"/>
                  </a:lnTo>
                  <a:lnTo>
                    <a:pt x="0" y="276"/>
                  </a:lnTo>
                  <a:lnTo>
                    <a:pt x="1" y="275"/>
                  </a:lnTo>
                  <a:lnTo>
                    <a:pt x="1" y="267"/>
                  </a:lnTo>
                  <a:lnTo>
                    <a:pt x="1" y="266"/>
                  </a:lnTo>
                  <a:lnTo>
                    <a:pt x="2" y="261"/>
                  </a:lnTo>
                  <a:lnTo>
                    <a:pt x="3" y="259"/>
                  </a:lnTo>
                  <a:lnTo>
                    <a:pt x="4" y="258"/>
                  </a:lnTo>
                  <a:lnTo>
                    <a:pt x="13" y="252"/>
                  </a:lnTo>
                  <a:lnTo>
                    <a:pt x="23" y="247"/>
                  </a:lnTo>
                  <a:lnTo>
                    <a:pt x="25" y="246"/>
                  </a:lnTo>
                  <a:lnTo>
                    <a:pt x="25" y="247"/>
                  </a:lnTo>
                  <a:lnTo>
                    <a:pt x="27" y="251"/>
                  </a:lnTo>
                  <a:lnTo>
                    <a:pt x="28" y="252"/>
                  </a:lnTo>
                  <a:lnTo>
                    <a:pt x="31" y="251"/>
                  </a:lnTo>
                  <a:lnTo>
                    <a:pt x="36" y="249"/>
                  </a:lnTo>
                  <a:lnTo>
                    <a:pt x="38" y="248"/>
                  </a:lnTo>
                  <a:lnTo>
                    <a:pt x="41" y="242"/>
                  </a:lnTo>
                  <a:lnTo>
                    <a:pt x="43" y="238"/>
                  </a:lnTo>
                  <a:lnTo>
                    <a:pt x="45" y="238"/>
                  </a:lnTo>
                  <a:lnTo>
                    <a:pt x="52" y="240"/>
                  </a:lnTo>
                  <a:lnTo>
                    <a:pt x="55" y="240"/>
                  </a:lnTo>
                  <a:lnTo>
                    <a:pt x="57" y="239"/>
                  </a:lnTo>
                  <a:lnTo>
                    <a:pt x="61" y="236"/>
                  </a:lnTo>
                  <a:lnTo>
                    <a:pt x="65" y="231"/>
                  </a:lnTo>
                  <a:lnTo>
                    <a:pt x="67" y="228"/>
                  </a:lnTo>
                  <a:lnTo>
                    <a:pt x="70" y="227"/>
                  </a:lnTo>
                  <a:lnTo>
                    <a:pt x="78" y="225"/>
                  </a:lnTo>
                  <a:lnTo>
                    <a:pt x="83" y="223"/>
                  </a:lnTo>
                  <a:lnTo>
                    <a:pt x="85" y="221"/>
                  </a:lnTo>
                  <a:lnTo>
                    <a:pt x="85" y="220"/>
                  </a:lnTo>
                  <a:lnTo>
                    <a:pt x="85" y="219"/>
                  </a:lnTo>
                  <a:lnTo>
                    <a:pt x="84" y="212"/>
                  </a:lnTo>
                  <a:lnTo>
                    <a:pt x="85" y="209"/>
                  </a:lnTo>
                  <a:lnTo>
                    <a:pt x="87" y="206"/>
                  </a:lnTo>
                  <a:lnTo>
                    <a:pt x="91" y="201"/>
                  </a:lnTo>
                  <a:lnTo>
                    <a:pt x="92" y="198"/>
                  </a:lnTo>
                  <a:lnTo>
                    <a:pt x="91" y="195"/>
                  </a:lnTo>
                  <a:lnTo>
                    <a:pt x="90" y="191"/>
                  </a:lnTo>
                  <a:lnTo>
                    <a:pt x="87" y="186"/>
                  </a:lnTo>
                  <a:lnTo>
                    <a:pt x="87" y="175"/>
                  </a:lnTo>
                  <a:lnTo>
                    <a:pt x="84" y="174"/>
                  </a:lnTo>
                  <a:lnTo>
                    <a:pt x="82" y="174"/>
                  </a:lnTo>
                  <a:lnTo>
                    <a:pt x="81" y="173"/>
                  </a:lnTo>
                  <a:lnTo>
                    <a:pt x="81" y="171"/>
                  </a:lnTo>
                  <a:lnTo>
                    <a:pt x="82" y="169"/>
                  </a:lnTo>
                  <a:lnTo>
                    <a:pt x="85" y="167"/>
                  </a:lnTo>
                  <a:lnTo>
                    <a:pt x="95" y="165"/>
                  </a:lnTo>
                  <a:lnTo>
                    <a:pt x="102" y="164"/>
                  </a:lnTo>
                  <a:lnTo>
                    <a:pt x="104" y="163"/>
                  </a:lnTo>
                  <a:lnTo>
                    <a:pt x="106" y="164"/>
                  </a:lnTo>
                  <a:lnTo>
                    <a:pt x="113" y="166"/>
                  </a:lnTo>
                  <a:lnTo>
                    <a:pt x="115" y="166"/>
                  </a:lnTo>
                  <a:lnTo>
                    <a:pt x="117" y="165"/>
                  </a:lnTo>
                  <a:lnTo>
                    <a:pt x="118" y="162"/>
                  </a:lnTo>
                  <a:lnTo>
                    <a:pt x="117" y="160"/>
                  </a:lnTo>
                  <a:lnTo>
                    <a:pt x="113" y="156"/>
                  </a:lnTo>
                  <a:lnTo>
                    <a:pt x="114" y="152"/>
                  </a:lnTo>
                  <a:lnTo>
                    <a:pt x="116" y="147"/>
                  </a:lnTo>
                  <a:lnTo>
                    <a:pt x="118" y="141"/>
                  </a:lnTo>
                  <a:lnTo>
                    <a:pt x="121" y="131"/>
                  </a:lnTo>
                  <a:lnTo>
                    <a:pt x="124" y="127"/>
                  </a:lnTo>
                  <a:lnTo>
                    <a:pt x="130" y="129"/>
                  </a:lnTo>
                  <a:lnTo>
                    <a:pt x="134" y="130"/>
                  </a:lnTo>
                  <a:lnTo>
                    <a:pt x="138" y="131"/>
                  </a:lnTo>
                  <a:lnTo>
                    <a:pt x="146" y="132"/>
                  </a:lnTo>
                  <a:lnTo>
                    <a:pt x="150" y="131"/>
                  </a:lnTo>
                  <a:lnTo>
                    <a:pt x="153" y="131"/>
                  </a:lnTo>
                  <a:lnTo>
                    <a:pt x="155" y="127"/>
                  </a:lnTo>
                  <a:lnTo>
                    <a:pt x="156" y="124"/>
                  </a:lnTo>
                  <a:lnTo>
                    <a:pt x="155" y="118"/>
                  </a:lnTo>
                  <a:lnTo>
                    <a:pt x="154" y="111"/>
                  </a:lnTo>
                  <a:lnTo>
                    <a:pt x="156" y="106"/>
                  </a:lnTo>
                  <a:lnTo>
                    <a:pt x="159" y="104"/>
                  </a:lnTo>
                  <a:lnTo>
                    <a:pt x="166" y="103"/>
                  </a:lnTo>
                  <a:lnTo>
                    <a:pt x="167" y="102"/>
                  </a:lnTo>
                  <a:lnTo>
                    <a:pt x="169" y="101"/>
                  </a:lnTo>
                  <a:lnTo>
                    <a:pt x="169" y="96"/>
                  </a:lnTo>
                  <a:lnTo>
                    <a:pt x="169" y="94"/>
                  </a:lnTo>
                  <a:lnTo>
                    <a:pt x="171" y="92"/>
                  </a:lnTo>
                  <a:lnTo>
                    <a:pt x="174" y="90"/>
                  </a:lnTo>
                  <a:lnTo>
                    <a:pt x="177" y="90"/>
                  </a:lnTo>
                  <a:lnTo>
                    <a:pt x="178" y="90"/>
                  </a:lnTo>
                  <a:lnTo>
                    <a:pt x="182" y="90"/>
                  </a:lnTo>
                  <a:lnTo>
                    <a:pt x="183" y="89"/>
                  </a:lnTo>
                  <a:lnTo>
                    <a:pt x="184" y="90"/>
                  </a:lnTo>
                  <a:lnTo>
                    <a:pt x="184" y="94"/>
                  </a:lnTo>
                  <a:lnTo>
                    <a:pt x="186" y="99"/>
                  </a:lnTo>
                  <a:lnTo>
                    <a:pt x="188" y="103"/>
                  </a:lnTo>
                  <a:lnTo>
                    <a:pt x="196" y="109"/>
                  </a:lnTo>
                  <a:lnTo>
                    <a:pt x="201" y="113"/>
                  </a:lnTo>
                  <a:lnTo>
                    <a:pt x="204" y="113"/>
                  </a:lnTo>
                  <a:lnTo>
                    <a:pt x="208" y="115"/>
                  </a:lnTo>
                  <a:lnTo>
                    <a:pt x="212" y="116"/>
                  </a:lnTo>
                  <a:lnTo>
                    <a:pt x="214" y="117"/>
                  </a:lnTo>
                  <a:lnTo>
                    <a:pt x="217" y="123"/>
                  </a:lnTo>
                  <a:lnTo>
                    <a:pt x="223" y="135"/>
                  </a:lnTo>
                  <a:lnTo>
                    <a:pt x="226" y="141"/>
                  </a:lnTo>
                  <a:lnTo>
                    <a:pt x="225" y="144"/>
                  </a:lnTo>
                  <a:lnTo>
                    <a:pt x="223" y="151"/>
                  </a:lnTo>
                  <a:lnTo>
                    <a:pt x="222" y="154"/>
                  </a:lnTo>
                  <a:lnTo>
                    <a:pt x="220" y="157"/>
                  </a:lnTo>
                  <a:lnTo>
                    <a:pt x="220" y="158"/>
                  </a:lnTo>
                  <a:lnTo>
                    <a:pt x="220" y="162"/>
                  </a:lnTo>
                  <a:lnTo>
                    <a:pt x="222" y="164"/>
                  </a:lnTo>
                  <a:lnTo>
                    <a:pt x="226" y="166"/>
                  </a:lnTo>
                  <a:lnTo>
                    <a:pt x="232" y="167"/>
                  </a:lnTo>
                  <a:lnTo>
                    <a:pt x="241" y="168"/>
                  </a:lnTo>
                  <a:lnTo>
                    <a:pt x="246" y="168"/>
                  </a:lnTo>
                  <a:lnTo>
                    <a:pt x="250" y="168"/>
                  </a:lnTo>
                  <a:lnTo>
                    <a:pt x="256" y="170"/>
                  </a:lnTo>
                  <a:lnTo>
                    <a:pt x="260" y="173"/>
                  </a:lnTo>
                  <a:lnTo>
                    <a:pt x="269" y="179"/>
                  </a:lnTo>
                  <a:lnTo>
                    <a:pt x="274" y="182"/>
                  </a:lnTo>
                  <a:lnTo>
                    <a:pt x="279" y="183"/>
                  </a:lnTo>
                  <a:lnTo>
                    <a:pt x="279" y="187"/>
                  </a:lnTo>
                  <a:lnTo>
                    <a:pt x="288" y="204"/>
                  </a:lnTo>
                  <a:lnTo>
                    <a:pt x="291" y="208"/>
                  </a:lnTo>
                  <a:lnTo>
                    <a:pt x="294" y="210"/>
                  </a:lnTo>
                  <a:lnTo>
                    <a:pt x="305" y="210"/>
                  </a:lnTo>
                  <a:lnTo>
                    <a:pt x="312" y="212"/>
                  </a:lnTo>
                  <a:lnTo>
                    <a:pt x="317" y="212"/>
                  </a:lnTo>
                  <a:lnTo>
                    <a:pt x="324" y="213"/>
                  </a:lnTo>
                  <a:lnTo>
                    <a:pt x="340" y="212"/>
                  </a:lnTo>
                  <a:lnTo>
                    <a:pt x="346" y="212"/>
                  </a:lnTo>
                  <a:lnTo>
                    <a:pt x="352" y="212"/>
                  </a:lnTo>
                  <a:lnTo>
                    <a:pt x="362" y="213"/>
                  </a:lnTo>
                  <a:lnTo>
                    <a:pt x="365" y="215"/>
                  </a:lnTo>
                  <a:lnTo>
                    <a:pt x="370" y="219"/>
                  </a:lnTo>
                  <a:lnTo>
                    <a:pt x="376" y="222"/>
                  </a:lnTo>
                  <a:lnTo>
                    <a:pt x="385" y="225"/>
                  </a:lnTo>
                  <a:lnTo>
                    <a:pt x="391" y="226"/>
                  </a:lnTo>
                  <a:lnTo>
                    <a:pt x="394" y="226"/>
                  </a:lnTo>
                  <a:lnTo>
                    <a:pt x="398" y="226"/>
                  </a:lnTo>
                  <a:lnTo>
                    <a:pt x="399" y="228"/>
                  </a:lnTo>
                  <a:lnTo>
                    <a:pt x="402" y="230"/>
                  </a:lnTo>
                  <a:lnTo>
                    <a:pt x="405" y="230"/>
                  </a:lnTo>
                  <a:lnTo>
                    <a:pt x="409" y="228"/>
                  </a:lnTo>
                  <a:lnTo>
                    <a:pt x="417" y="224"/>
                  </a:lnTo>
                  <a:lnTo>
                    <a:pt x="419" y="223"/>
                  </a:lnTo>
                  <a:lnTo>
                    <a:pt x="423" y="221"/>
                  </a:lnTo>
                  <a:lnTo>
                    <a:pt x="428" y="218"/>
                  </a:lnTo>
                  <a:lnTo>
                    <a:pt x="435" y="216"/>
                  </a:lnTo>
                  <a:lnTo>
                    <a:pt x="442" y="216"/>
                  </a:lnTo>
                  <a:lnTo>
                    <a:pt x="451" y="215"/>
                  </a:lnTo>
                  <a:lnTo>
                    <a:pt x="457" y="216"/>
                  </a:lnTo>
                  <a:lnTo>
                    <a:pt x="461" y="215"/>
                  </a:lnTo>
                  <a:lnTo>
                    <a:pt x="472" y="209"/>
                  </a:lnTo>
                  <a:lnTo>
                    <a:pt x="474" y="208"/>
                  </a:lnTo>
                  <a:lnTo>
                    <a:pt x="480" y="200"/>
                  </a:lnTo>
                  <a:lnTo>
                    <a:pt x="484" y="197"/>
                  </a:lnTo>
                  <a:lnTo>
                    <a:pt x="491" y="194"/>
                  </a:lnTo>
                  <a:lnTo>
                    <a:pt x="493" y="192"/>
                  </a:lnTo>
                  <a:lnTo>
                    <a:pt x="494" y="190"/>
                  </a:lnTo>
                  <a:lnTo>
                    <a:pt x="493" y="188"/>
                  </a:lnTo>
                  <a:lnTo>
                    <a:pt x="489" y="185"/>
                  </a:lnTo>
                  <a:lnTo>
                    <a:pt x="487" y="180"/>
                  </a:lnTo>
                  <a:lnTo>
                    <a:pt x="487" y="177"/>
                  </a:lnTo>
                  <a:lnTo>
                    <a:pt x="488" y="174"/>
                  </a:lnTo>
                  <a:lnTo>
                    <a:pt x="492" y="169"/>
                  </a:lnTo>
                  <a:lnTo>
                    <a:pt x="494" y="167"/>
                  </a:lnTo>
                  <a:lnTo>
                    <a:pt x="496" y="167"/>
                  </a:lnTo>
                  <a:lnTo>
                    <a:pt x="500" y="168"/>
                  </a:lnTo>
                  <a:lnTo>
                    <a:pt x="504" y="171"/>
                  </a:lnTo>
                  <a:lnTo>
                    <a:pt x="507" y="172"/>
                  </a:lnTo>
                  <a:lnTo>
                    <a:pt x="513" y="172"/>
                  </a:lnTo>
                  <a:lnTo>
                    <a:pt x="517" y="172"/>
                  </a:lnTo>
                  <a:lnTo>
                    <a:pt x="522" y="168"/>
                  </a:lnTo>
                  <a:lnTo>
                    <a:pt x="529" y="161"/>
                  </a:lnTo>
                  <a:lnTo>
                    <a:pt x="530" y="161"/>
                  </a:lnTo>
                  <a:lnTo>
                    <a:pt x="532" y="161"/>
                  </a:lnTo>
                  <a:lnTo>
                    <a:pt x="536" y="161"/>
                  </a:lnTo>
                  <a:lnTo>
                    <a:pt x="541" y="160"/>
                  </a:lnTo>
                  <a:lnTo>
                    <a:pt x="545" y="158"/>
                  </a:lnTo>
                  <a:lnTo>
                    <a:pt x="547" y="157"/>
                  </a:lnTo>
                  <a:lnTo>
                    <a:pt x="549" y="155"/>
                  </a:lnTo>
                  <a:lnTo>
                    <a:pt x="550" y="148"/>
                  </a:lnTo>
                  <a:lnTo>
                    <a:pt x="552" y="145"/>
                  </a:lnTo>
                  <a:lnTo>
                    <a:pt x="555" y="144"/>
                  </a:lnTo>
                  <a:lnTo>
                    <a:pt x="558" y="143"/>
                  </a:lnTo>
                  <a:lnTo>
                    <a:pt x="561" y="144"/>
                  </a:lnTo>
                  <a:lnTo>
                    <a:pt x="563" y="143"/>
                  </a:lnTo>
                  <a:lnTo>
                    <a:pt x="567" y="140"/>
                  </a:lnTo>
                  <a:lnTo>
                    <a:pt x="571" y="139"/>
                  </a:lnTo>
                  <a:lnTo>
                    <a:pt x="576" y="137"/>
                  </a:lnTo>
                  <a:lnTo>
                    <a:pt x="581" y="137"/>
                  </a:lnTo>
                  <a:lnTo>
                    <a:pt x="583" y="138"/>
                  </a:lnTo>
                  <a:lnTo>
                    <a:pt x="590" y="138"/>
                  </a:lnTo>
                  <a:lnTo>
                    <a:pt x="592" y="139"/>
                  </a:lnTo>
                  <a:lnTo>
                    <a:pt x="595" y="137"/>
                  </a:lnTo>
                  <a:lnTo>
                    <a:pt x="595" y="135"/>
                  </a:lnTo>
                  <a:lnTo>
                    <a:pt x="595" y="133"/>
                  </a:lnTo>
                  <a:lnTo>
                    <a:pt x="592" y="129"/>
                  </a:lnTo>
                  <a:lnTo>
                    <a:pt x="586" y="120"/>
                  </a:lnTo>
                  <a:lnTo>
                    <a:pt x="582" y="116"/>
                  </a:lnTo>
                  <a:lnTo>
                    <a:pt x="579" y="114"/>
                  </a:lnTo>
                  <a:lnTo>
                    <a:pt x="573" y="112"/>
                  </a:lnTo>
                  <a:lnTo>
                    <a:pt x="571" y="112"/>
                  </a:lnTo>
                  <a:lnTo>
                    <a:pt x="564" y="119"/>
                  </a:lnTo>
                  <a:lnTo>
                    <a:pt x="562" y="119"/>
                  </a:lnTo>
                  <a:lnTo>
                    <a:pt x="560" y="115"/>
                  </a:lnTo>
                  <a:lnTo>
                    <a:pt x="558" y="114"/>
                  </a:lnTo>
                  <a:lnTo>
                    <a:pt x="555" y="114"/>
                  </a:lnTo>
                  <a:lnTo>
                    <a:pt x="550" y="115"/>
                  </a:lnTo>
                  <a:lnTo>
                    <a:pt x="545" y="118"/>
                  </a:lnTo>
                  <a:lnTo>
                    <a:pt x="543" y="119"/>
                  </a:lnTo>
                  <a:lnTo>
                    <a:pt x="543" y="119"/>
                  </a:lnTo>
                  <a:lnTo>
                    <a:pt x="541" y="111"/>
                  </a:lnTo>
                  <a:lnTo>
                    <a:pt x="543" y="106"/>
                  </a:lnTo>
                  <a:lnTo>
                    <a:pt x="550" y="89"/>
                  </a:lnTo>
                  <a:lnTo>
                    <a:pt x="554" y="78"/>
                  </a:lnTo>
                  <a:lnTo>
                    <a:pt x="556" y="75"/>
                  </a:lnTo>
                  <a:lnTo>
                    <a:pt x="556" y="75"/>
                  </a:lnTo>
                  <a:lnTo>
                    <a:pt x="559" y="77"/>
                  </a:lnTo>
                  <a:lnTo>
                    <a:pt x="565" y="82"/>
                  </a:lnTo>
                  <a:lnTo>
                    <a:pt x="567" y="82"/>
                  </a:lnTo>
                  <a:lnTo>
                    <a:pt x="570" y="81"/>
                  </a:lnTo>
                  <a:lnTo>
                    <a:pt x="584" y="74"/>
                  </a:lnTo>
                  <a:lnTo>
                    <a:pt x="589" y="71"/>
                  </a:lnTo>
                  <a:lnTo>
                    <a:pt x="589" y="69"/>
                  </a:lnTo>
                  <a:lnTo>
                    <a:pt x="589" y="66"/>
                  </a:lnTo>
                  <a:lnTo>
                    <a:pt x="587" y="63"/>
                  </a:lnTo>
                  <a:lnTo>
                    <a:pt x="587" y="62"/>
                  </a:lnTo>
                  <a:lnTo>
                    <a:pt x="587" y="60"/>
                  </a:lnTo>
                  <a:lnTo>
                    <a:pt x="590" y="56"/>
                  </a:lnTo>
                  <a:lnTo>
                    <a:pt x="592" y="51"/>
                  </a:lnTo>
                  <a:lnTo>
                    <a:pt x="596" y="44"/>
                  </a:lnTo>
                  <a:lnTo>
                    <a:pt x="600" y="38"/>
                  </a:lnTo>
                  <a:lnTo>
                    <a:pt x="607" y="33"/>
                  </a:lnTo>
                  <a:lnTo>
                    <a:pt x="609" y="25"/>
                  </a:lnTo>
                  <a:lnTo>
                    <a:pt x="608" y="23"/>
                  </a:lnTo>
                  <a:lnTo>
                    <a:pt x="605" y="20"/>
                  </a:lnTo>
                  <a:lnTo>
                    <a:pt x="602" y="20"/>
                  </a:lnTo>
                  <a:lnTo>
                    <a:pt x="597" y="20"/>
                  </a:lnTo>
                  <a:lnTo>
                    <a:pt x="598" y="18"/>
                  </a:lnTo>
                  <a:lnTo>
                    <a:pt x="600" y="15"/>
                  </a:lnTo>
                  <a:lnTo>
                    <a:pt x="607" y="8"/>
                  </a:lnTo>
                  <a:lnTo>
                    <a:pt x="610" y="6"/>
                  </a:lnTo>
                  <a:lnTo>
                    <a:pt x="613" y="5"/>
                  </a:lnTo>
                  <a:lnTo>
                    <a:pt x="624" y="3"/>
                  </a:lnTo>
                  <a:lnTo>
                    <a:pt x="629" y="2"/>
                  </a:lnTo>
                  <a:lnTo>
                    <a:pt x="636" y="1"/>
                  </a:lnTo>
                  <a:lnTo>
                    <a:pt x="641" y="0"/>
                  </a:lnTo>
                  <a:lnTo>
                    <a:pt x="648" y="3"/>
                  </a:lnTo>
                  <a:lnTo>
                    <a:pt x="654" y="7"/>
                  </a:lnTo>
                  <a:lnTo>
                    <a:pt x="658" y="9"/>
                  </a:lnTo>
                  <a:lnTo>
                    <a:pt x="666" y="8"/>
                  </a:lnTo>
                  <a:lnTo>
                    <a:pt x="669" y="8"/>
                  </a:lnTo>
                  <a:lnTo>
                    <a:pt x="673" y="13"/>
                  </a:lnTo>
                  <a:lnTo>
                    <a:pt x="678" y="22"/>
                  </a:lnTo>
                  <a:lnTo>
                    <a:pt x="684" y="44"/>
                  </a:lnTo>
                  <a:lnTo>
                    <a:pt x="690" y="59"/>
                  </a:lnTo>
                  <a:lnTo>
                    <a:pt x="695" y="76"/>
                  </a:lnTo>
                  <a:lnTo>
                    <a:pt x="697" y="80"/>
                  </a:lnTo>
                  <a:lnTo>
                    <a:pt x="700" y="82"/>
                  </a:lnTo>
                  <a:lnTo>
                    <a:pt x="708" y="85"/>
                  </a:lnTo>
                  <a:lnTo>
                    <a:pt x="716" y="87"/>
                  </a:lnTo>
                  <a:lnTo>
                    <a:pt x="732" y="95"/>
                  </a:lnTo>
                  <a:lnTo>
                    <a:pt x="733" y="96"/>
                  </a:lnTo>
                  <a:lnTo>
                    <a:pt x="735" y="103"/>
                  </a:lnTo>
                  <a:lnTo>
                    <a:pt x="737" y="114"/>
                  </a:lnTo>
                  <a:lnTo>
                    <a:pt x="739" y="118"/>
                  </a:lnTo>
                  <a:lnTo>
                    <a:pt x="743" y="118"/>
                  </a:lnTo>
                  <a:lnTo>
                    <a:pt x="747" y="118"/>
                  </a:lnTo>
                  <a:lnTo>
                    <a:pt x="756" y="117"/>
                  </a:lnTo>
                  <a:lnTo>
                    <a:pt x="760" y="116"/>
                  </a:lnTo>
                  <a:lnTo>
                    <a:pt x="765" y="113"/>
                  </a:lnTo>
                  <a:lnTo>
                    <a:pt x="773" y="110"/>
                  </a:lnTo>
                  <a:lnTo>
                    <a:pt x="780" y="108"/>
                  </a:lnTo>
                  <a:lnTo>
                    <a:pt x="785" y="108"/>
                  </a:lnTo>
                  <a:lnTo>
                    <a:pt x="787" y="109"/>
                  </a:lnTo>
                  <a:lnTo>
                    <a:pt x="787" y="111"/>
                  </a:lnTo>
                  <a:lnTo>
                    <a:pt x="787" y="115"/>
                  </a:lnTo>
                  <a:lnTo>
                    <a:pt x="788" y="119"/>
                  </a:lnTo>
                  <a:lnTo>
                    <a:pt x="784" y="123"/>
                  </a:lnTo>
                  <a:lnTo>
                    <a:pt x="781" y="126"/>
                  </a:lnTo>
                  <a:lnTo>
                    <a:pt x="779" y="132"/>
                  </a:lnTo>
                  <a:lnTo>
                    <a:pt x="777" y="140"/>
                  </a:lnTo>
                  <a:lnTo>
                    <a:pt x="774" y="149"/>
                  </a:lnTo>
                  <a:lnTo>
                    <a:pt x="771" y="158"/>
                  </a:lnTo>
                  <a:lnTo>
                    <a:pt x="769" y="161"/>
                  </a:lnTo>
                  <a:lnTo>
                    <a:pt x="765" y="167"/>
                  </a:lnTo>
                  <a:lnTo>
                    <a:pt x="763" y="170"/>
                  </a:lnTo>
                  <a:lnTo>
                    <a:pt x="759" y="169"/>
                  </a:lnTo>
                  <a:lnTo>
                    <a:pt x="756" y="167"/>
                  </a:lnTo>
                  <a:lnTo>
                    <a:pt x="751" y="165"/>
                  </a:lnTo>
                  <a:lnTo>
                    <a:pt x="749" y="165"/>
                  </a:lnTo>
                  <a:lnTo>
                    <a:pt x="739" y="173"/>
                  </a:lnTo>
                  <a:lnTo>
                    <a:pt x="739" y="177"/>
                  </a:lnTo>
                  <a:lnTo>
                    <a:pt x="741" y="185"/>
                  </a:lnTo>
                  <a:lnTo>
                    <a:pt x="742" y="190"/>
                  </a:lnTo>
                  <a:lnTo>
                    <a:pt x="742" y="195"/>
                  </a:lnTo>
                  <a:lnTo>
                    <a:pt x="741" y="198"/>
                  </a:lnTo>
                  <a:lnTo>
                    <a:pt x="741" y="199"/>
                  </a:lnTo>
                  <a:lnTo>
                    <a:pt x="742" y="201"/>
                  </a:lnTo>
                  <a:lnTo>
                    <a:pt x="741" y="204"/>
                  </a:lnTo>
                  <a:lnTo>
                    <a:pt x="738" y="207"/>
                  </a:lnTo>
                  <a:lnTo>
                    <a:pt x="730" y="211"/>
                  </a:lnTo>
                  <a:lnTo>
                    <a:pt x="730" y="212"/>
                  </a:lnTo>
                  <a:lnTo>
                    <a:pt x="726" y="206"/>
                  </a:lnTo>
                  <a:lnTo>
                    <a:pt x="725" y="206"/>
                  </a:lnTo>
                  <a:lnTo>
                    <a:pt x="723" y="207"/>
                  </a:lnTo>
                  <a:lnTo>
                    <a:pt x="721" y="210"/>
                  </a:lnTo>
                  <a:lnTo>
                    <a:pt x="720" y="216"/>
                  </a:lnTo>
                  <a:lnTo>
                    <a:pt x="714" y="220"/>
                  </a:lnTo>
                  <a:lnTo>
                    <a:pt x="711" y="222"/>
                  </a:lnTo>
                  <a:lnTo>
                    <a:pt x="708" y="222"/>
                  </a:lnTo>
                  <a:lnTo>
                    <a:pt x="705" y="221"/>
                  </a:lnTo>
                  <a:lnTo>
                    <a:pt x="703" y="221"/>
                  </a:lnTo>
                  <a:lnTo>
                    <a:pt x="701" y="221"/>
                  </a:lnTo>
                  <a:lnTo>
                    <a:pt x="699" y="223"/>
                  </a:lnTo>
                  <a:lnTo>
                    <a:pt x="699" y="225"/>
                  </a:lnTo>
                  <a:lnTo>
                    <a:pt x="702" y="231"/>
                  </a:lnTo>
                  <a:lnTo>
                    <a:pt x="702" y="232"/>
                  </a:lnTo>
                  <a:lnTo>
                    <a:pt x="699" y="234"/>
                  </a:lnTo>
                  <a:lnTo>
                    <a:pt x="694" y="234"/>
                  </a:lnTo>
                  <a:lnTo>
                    <a:pt x="691" y="233"/>
                  </a:lnTo>
                  <a:lnTo>
                    <a:pt x="688" y="231"/>
                  </a:lnTo>
                  <a:lnTo>
                    <a:pt x="686" y="228"/>
                  </a:lnTo>
                  <a:lnTo>
                    <a:pt x="684" y="228"/>
                  </a:lnTo>
                  <a:lnTo>
                    <a:pt x="681" y="229"/>
                  </a:lnTo>
                  <a:lnTo>
                    <a:pt x="678" y="237"/>
                  </a:lnTo>
                  <a:lnTo>
                    <a:pt x="674" y="241"/>
                  </a:lnTo>
                  <a:lnTo>
                    <a:pt x="668" y="245"/>
                  </a:lnTo>
                  <a:lnTo>
                    <a:pt x="659" y="250"/>
                  </a:lnTo>
                  <a:lnTo>
                    <a:pt x="656" y="252"/>
                  </a:lnTo>
                  <a:lnTo>
                    <a:pt x="653" y="256"/>
                  </a:lnTo>
                  <a:lnTo>
                    <a:pt x="651" y="260"/>
                  </a:lnTo>
                  <a:lnTo>
                    <a:pt x="651" y="259"/>
                  </a:lnTo>
                  <a:lnTo>
                    <a:pt x="648" y="260"/>
                  </a:lnTo>
                  <a:lnTo>
                    <a:pt x="641" y="261"/>
                  </a:lnTo>
                  <a:lnTo>
                    <a:pt x="637" y="263"/>
                  </a:lnTo>
                  <a:lnTo>
                    <a:pt x="624" y="269"/>
                  </a:lnTo>
                  <a:lnTo>
                    <a:pt x="620" y="272"/>
                  </a:lnTo>
                  <a:lnTo>
                    <a:pt x="617" y="276"/>
                  </a:lnTo>
                  <a:lnTo>
                    <a:pt x="613" y="278"/>
                  </a:lnTo>
                  <a:lnTo>
                    <a:pt x="612" y="278"/>
                  </a:lnTo>
                  <a:lnTo>
                    <a:pt x="612" y="276"/>
                  </a:lnTo>
                  <a:lnTo>
                    <a:pt x="617" y="271"/>
                  </a:lnTo>
                  <a:lnTo>
                    <a:pt x="619" y="268"/>
                  </a:lnTo>
                  <a:lnTo>
                    <a:pt x="616" y="267"/>
                  </a:lnTo>
                  <a:lnTo>
                    <a:pt x="615" y="268"/>
                  </a:lnTo>
                  <a:lnTo>
                    <a:pt x="613" y="266"/>
                  </a:lnTo>
                  <a:lnTo>
                    <a:pt x="614" y="264"/>
                  </a:lnTo>
                  <a:lnTo>
                    <a:pt x="619" y="258"/>
                  </a:lnTo>
                  <a:lnTo>
                    <a:pt x="621" y="256"/>
                  </a:lnTo>
                  <a:lnTo>
                    <a:pt x="624" y="252"/>
                  </a:lnTo>
                  <a:lnTo>
                    <a:pt x="625" y="251"/>
                  </a:lnTo>
                  <a:lnTo>
                    <a:pt x="625" y="249"/>
                  </a:lnTo>
                  <a:lnTo>
                    <a:pt x="621" y="245"/>
                  </a:lnTo>
                  <a:lnTo>
                    <a:pt x="616" y="242"/>
                  </a:lnTo>
                  <a:lnTo>
                    <a:pt x="615" y="242"/>
                  </a:lnTo>
                  <a:lnTo>
                    <a:pt x="612" y="242"/>
                  </a:lnTo>
                  <a:lnTo>
                    <a:pt x="611" y="243"/>
                  </a:lnTo>
                  <a:lnTo>
                    <a:pt x="608" y="245"/>
                  </a:lnTo>
                  <a:lnTo>
                    <a:pt x="601" y="254"/>
                  </a:lnTo>
                  <a:lnTo>
                    <a:pt x="599" y="256"/>
                  </a:lnTo>
                  <a:lnTo>
                    <a:pt x="595" y="256"/>
                  </a:lnTo>
                  <a:lnTo>
                    <a:pt x="592" y="258"/>
                  </a:lnTo>
                  <a:lnTo>
                    <a:pt x="590" y="260"/>
                  </a:lnTo>
                  <a:lnTo>
                    <a:pt x="588" y="263"/>
                  </a:lnTo>
                  <a:lnTo>
                    <a:pt x="587" y="266"/>
                  </a:lnTo>
                  <a:lnTo>
                    <a:pt x="586" y="268"/>
                  </a:lnTo>
                  <a:lnTo>
                    <a:pt x="585" y="270"/>
                  </a:lnTo>
                  <a:lnTo>
                    <a:pt x="582" y="271"/>
                  </a:lnTo>
                  <a:lnTo>
                    <a:pt x="579" y="271"/>
                  </a:lnTo>
                  <a:lnTo>
                    <a:pt x="577" y="273"/>
                  </a:lnTo>
                  <a:lnTo>
                    <a:pt x="576" y="274"/>
                  </a:lnTo>
                  <a:lnTo>
                    <a:pt x="573" y="269"/>
                  </a:lnTo>
                  <a:lnTo>
                    <a:pt x="571" y="269"/>
                  </a:lnTo>
                  <a:lnTo>
                    <a:pt x="569" y="270"/>
                  </a:lnTo>
                  <a:lnTo>
                    <a:pt x="567" y="275"/>
                  </a:lnTo>
                  <a:lnTo>
                    <a:pt x="565" y="280"/>
                  </a:lnTo>
                  <a:lnTo>
                    <a:pt x="565" y="283"/>
                  </a:lnTo>
                  <a:lnTo>
                    <a:pt x="567" y="285"/>
                  </a:lnTo>
                  <a:lnTo>
                    <a:pt x="570" y="288"/>
                  </a:lnTo>
                  <a:lnTo>
                    <a:pt x="575" y="290"/>
                  </a:lnTo>
                  <a:lnTo>
                    <a:pt x="582" y="289"/>
                  </a:lnTo>
                  <a:lnTo>
                    <a:pt x="583" y="291"/>
                  </a:lnTo>
                  <a:lnTo>
                    <a:pt x="583" y="295"/>
                  </a:lnTo>
                  <a:lnTo>
                    <a:pt x="583" y="299"/>
                  </a:lnTo>
                  <a:lnTo>
                    <a:pt x="583" y="303"/>
                  </a:lnTo>
                  <a:lnTo>
                    <a:pt x="584" y="305"/>
                  </a:lnTo>
                  <a:lnTo>
                    <a:pt x="589" y="306"/>
                  </a:lnTo>
                  <a:lnTo>
                    <a:pt x="593" y="305"/>
                  </a:lnTo>
                  <a:lnTo>
                    <a:pt x="597" y="301"/>
                  </a:lnTo>
                  <a:lnTo>
                    <a:pt x="600" y="297"/>
                  </a:lnTo>
                  <a:lnTo>
                    <a:pt x="603" y="296"/>
                  </a:lnTo>
                  <a:lnTo>
                    <a:pt x="606" y="294"/>
                  </a:lnTo>
                  <a:lnTo>
                    <a:pt x="608" y="295"/>
                  </a:lnTo>
                  <a:lnTo>
                    <a:pt x="613" y="300"/>
                  </a:lnTo>
                  <a:lnTo>
                    <a:pt x="616" y="301"/>
                  </a:lnTo>
                  <a:lnTo>
                    <a:pt x="622" y="300"/>
                  </a:lnTo>
                  <a:lnTo>
                    <a:pt x="624" y="300"/>
                  </a:lnTo>
                  <a:lnTo>
                    <a:pt x="627" y="302"/>
                  </a:lnTo>
                  <a:lnTo>
                    <a:pt x="629" y="302"/>
                  </a:lnTo>
                  <a:lnTo>
                    <a:pt x="627" y="307"/>
                  </a:lnTo>
                  <a:lnTo>
                    <a:pt x="627" y="311"/>
                  </a:lnTo>
                  <a:lnTo>
                    <a:pt x="624" y="309"/>
                  </a:lnTo>
                  <a:lnTo>
                    <a:pt x="622" y="309"/>
                  </a:lnTo>
                  <a:lnTo>
                    <a:pt x="619" y="309"/>
                  </a:lnTo>
                  <a:lnTo>
                    <a:pt x="609" y="313"/>
                  </a:lnTo>
                  <a:lnTo>
                    <a:pt x="605" y="316"/>
                  </a:lnTo>
                  <a:lnTo>
                    <a:pt x="604" y="322"/>
                  </a:lnTo>
                  <a:lnTo>
                    <a:pt x="601" y="323"/>
                  </a:lnTo>
                  <a:lnTo>
                    <a:pt x="600" y="322"/>
                  </a:lnTo>
                  <a:lnTo>
                    <a:pt x="600" y="320"/>
                  </a:lnTo>
                  <a:lnTo>
                    <a:pt x="600" y="320"/>
                  </a:lnTo>
                  <a:lnTo>
                    <a:pt x="597" y="320"/>
                  </a:lnTo>
                  <a:lnTo>
                    <a:pt x="598" y="324"/>
                  </a:lnTo>
                  <a:lnTo>
                    <a:pt x="597" y="326"/>
                  </a:lnTo>
                  <a:lnTo>
                    <a:pt x="594" y="330"/>
                  </a:lnTo>
                  <a:lnTo>
                    <a:pt x="586" y="338"/>
                  </a:lnTo>
                  <a:lnTo>
                    <a:pt x="585" y="339"/>
                  </a:lnTo>
                  <a:lnTo>
                    <a:pt x="585" y="343"/>
                  </a:lnTo>
                  <a:lnTo>
                    <a:pt x="589" y="345"/>
                  </a:lnTo>
                  <a:lnTo>
                    <a:pt x="593" y="348"/>
                  </a:lnTo>
                  <a:lnTo>
                    <a:pt x="598" y="352"/>
                  </a:lnTo>
                  <a:lnTo>
                    <a:pt x="600" y="356"/>
                  </a:lnTo>
                  <a:lnTo>
                    <a:pt x="602" y="364"/>
                  </a:lnTo>
                  <a:lnTo>
                    <a:pt x="606" y="369"/>
                  </a:lnTo>
                  <a:lnTo>
                    <a:pt x="607" y="372"/>
                  </a:lnTo>
                  <a:lnTo>
                    <a:pt x="606" y="377"/>
                  </a:lnTo>
                  <a:lnTo>
                    <a:pt x="607" y="378"/>
                  </a:lnTo>
                  <a:lnTo>
                    <a:pt x="612" y="380"/>
                  </a:lnTo>
                  <a:lnTo>
                    <a:pt x="614" y="384"/>
                  </a:lnTo>
                  <a:lnTo>
                    <a:pt x="617" y="386"/>
                  </a:lnTo>
                  <a:lnTo>
                    <a:pt x="619" y="387"/>
                  </a:lnTo>
                  <a:lnTo>
                    <a:pt x="619" y="390"/>
                  </a:lnTo>
                  <a:lnTo>
                    <a:pt x="619" y="390"/>
                  </a:lnTo>
                  <a:lnTo>
                    <a:pt x="614" y="393"/>
                  </a:lnTo>
                  <a:lnTo>
                    <a:pt x="615" y="393"/>
                  </a:lnTo>
                  <a:lnTo>
                    <a:pt x="617" y="396"/>
                  </a:lnTo>
                  <a:lnTo>
                    <a:pt x="619" y="401"/>
                  </a:lnTo>
                  <a:lnTo>
                    <a:pt x="619" y="403"/>
                  </a:lnTo>
                  <a:lnTo>
                    <a:pt x="618" y="404"/>
                  </a:lnTo>
                  <a:lnTo>
                    <a:pt x="615" y="405"/>
                  </a:lnTo>
                  <a:lnTo>
                    <a:pt x="611" y="406"/>
                  </a:lnTo>
                  <a:lnTo>
                    <a:pt x="606" y="409"/>
                  </a:lnTo>
                  <a:lnTo>
                    <a:pt x="601" y="411"/>
                  </a:lnTo>
                  <a:lnTo>
                    <a:pt x="597" y="413"/>
                  </a:lnTo>
                  <a:lnTo>
                    <a:pt x="601" y="414"/>
                  </a:lnTo>
                  <a:lnTo>
                    <a:pt x="603" y="415"/>
                  </a:lnTo>
                  <a:lnTo>
                    <a:pt x="609" y="412"/>
                  </a:lnTo>
                  <a:lnTo>
                    <a:pt x="612" y="412"/>
                  </a:lnTo>
                  <a:lnTo>
                    <a:pt x="613" y="412"/>
                  </a:lnTo>
                  <a:lnTo>
                    <a:pt x="616" y="416"/>
                  </a:lnTo>
                  <a:lnTo>
                    <a:pt x="618" y="417"/>
                  </a:lnTo>
                  <a:lnTo>
                    <a:pt x="621" y="417"/>
                  </a:lnTo>
                  <a:lnTo>
                    <a:pt x="621" y="418"/>
                  </a:lnTo>
                  <a:lnTo>
                    <a:pt x="619" y="420"/>
                  </a:lnTo>
                  <a:lnTo>
                    <a:pt x="617" y="422"/>
                  </a:lnTo>
                  <a:lnTo>
                    <a:pt x="615" y="423"/>
                  </a:lnTo>
                  <a:lnTo>
                    <a:pt x="616" y="424"/>
                  </a:lnTo>
                  <a:lnTo>
                    <a:pt x="618" y="424"/>
                  </a:lnTo>
                  <a:lnTo>
                    <a:pt x="619" y="425"/>
                  </a:lnTo>
                  <a:lnTo>
                    <a:pt x="618" y="427"/>
                  </a:lnTo>
                  <a:lnTo>
                    <a:pt x="616" y="432"/>
                  </a:lnTo>
                  <a:lnTo>
                    <a:pt x="615" y="436"/>
                  </a:lnTo>
                  <a:lnTo>
                    <a:pt x="615" y="439"/>
                  </a:lnTo>
                  <a:lnTo>
                    <a:pt x="614" y="442"/>
                  </a:lnTo>
                  <a:lnTo>
                    <a:pt x="613" y="442"/>
                  </a:lnTo>
                  <a:lnTo>
                    <a:pt x="611" y="440"/>
                  </a:lnTo>
                  <a:lnTo>
                    <a:pt x="610" y="441"/>
                  </a:lnTo>
                  <a:lnTo>
                    <a:pt x="607" y="446"/>
                  </a:lnTo>
                  <a:lnTo>
                    <a:pt x="604" y="450"/>
                  </a:lnTo>
                  <a:lnTo>
                    <a:pt x="603" y="454"/>
                  </a:lnTo>
                  <a:lnTo>
                    <a:pt x="603" y="456"/>
                  </a:lnTo>
                  <a:lnTo>
                    <a:pt x="599" y="459"/>
                  </a:lnTo>
                  <a:lnTo>
                    <a:pt x="597" y="462"/>
                  </a:lnTo>
                  <a:lnTo>
                    <a:pt x="596" y="463"/>
                  </a:lnTo>
                  <a:lnTo>
                    <a:pt x="593" y="463"/>
                  </a:lnTo>
                  <a:lnTo>
                    <a:pt x="591" y="465"/>
                  </a:lnTo>
                  <a:lnTo>
                    <a:pt x="592" y="469"/>
                  </a:lnTo>
                  <a:lnTo>
                    <a:pt x="591" y="473"/>
                  </a:lnTo>
                  <a:lnTo>
                    <a:pt x="591" y="477"/>
                  </a:lnTo>
                  <a:lnTo>
                    <a:pt x="591" y="478"/>
                  </a:lnTo>
                  <a:lnTo>
                    <a:pt x="589" y="480"/>
                  </a:lnTo>
                  <a:lnTo>
                    <a:pt x="586" y="481"/>
                  </a:lnTo>
                  <a:lnTo>
                    <a:pt x="585" y="483"/>
                  </a:lnTo>
                  <a:lnTo>
                    <a:pt x="584" y="486"/>
                  </a:lnTo>
                  <a:lnTo>
                    <a:pt x="583" y="490"/>
                  </a:lnTo>
                  <a:lnTo>
                    <a:pt x="579" y="492"/>
                  </a:lnTo>
                  <a:lnTo>
                    <a:pt x="577" y="495"/>
                  </a:lnTo>
                  <a:lnTo>
                    <a:pt x="574" y="494"/>
                  </a:lnTo>
                  <a:lnTo>
                    <a:pt x="571" y="494"/>
                  </a:lnTo>
                  <a:lnTo>
                    <a:pt x="570" y="495"/>
                  </a:lnTo>
                  <a:lnTo>
                    <a:pt x="570" y="496"/>
                  </a:lnTo>
                  <a:lnTo>
                    <a:pt x="570" y="501"/>
                  </a:lnTo>
                  <a:lnTo>
                    <a:pt x="569" y="502"/>
                  </a:lnTo>
                  <a:lnTo>
                    <a:pt x="564" y="506"/>
                  </a:lnTo>
                  <a:lnTo>
                    <a:pt x="562" y="507"/>
                  </a:lnTo>
                  <a:lnTo>
                    <a:pt x="559" y="508"/>
                  </a:lnTo>
                  <a:lnTo>
                    <a:pt x="555" y="511"/>
                  </a:lnTo>
                  <a:lnTo>
                    <a:pt x="552" y="512"/>
                  </a:lnTo>
                  <a:lnTo>
                    <a:pt x="552" y="513"/>
                  </a:lnTo>
                  <a:lnTo>
                    <a:pt x="552" y="516"/>
                  </a:lnTo>
                  <a:lnTo>
                    <a:pt x="551" y="517"/>
                  </a:lnTo>
                  <a:lnTo>
                    <a:pt x="547" y="517"/>
                  </a:lnTo>
                  <a:lnTo>
                    <a:pt x="544" y="518"/>
                  </a:lnTo>
                  <a:lnTo>
                    <a:pt x="543" y="521"/>
                  </a:lnTo>
                  <a:lnTo>
                    <a:pt x="540" y="520"/>
                  </a:lnTo>
                  <a:lnTo>
                    <a:pt x="537" y="519"/>
                  </a:lnTo>
                  <a:lnTo>
                    <a:pt x="536" y="519"/>
                  </a:lnTo>
                  <a:lnTo>
                    <a:pt x="534" y="522"/>
                  </a:lnTo>
                  <a:lnTo>
                    <a:pt x="531" y="523"/>
                  </a:lnTo>
                  <a:lnTo>
                    <a:pt x="528" y="523"/>
                  </a:lnTo>
                  <a:lnTo>
                    <a:pt x="528" y="520"/>
                  </a:lnTo>
                  <a:lnTo>
                    <a:pt x="524" y="521"/>
                  </a:lnTo>
                  <a:lnTo>
                    <a:pt x="520" y="522"/>
                  </a:lnTo>
                  <a:lnTo>
                    <a:pt x="519" y="523"/>
                  </a:lnTo>
                  <a:lnTo>
                    <a:pt x="517" y="523"/>
                  </a:lnTo>
                  <a:lnTo>
                    <a:pt x="514" y="520"/>
                  </a:lnTo>
                  <a:lnTo>
                    <a:pt x="514" y="519"/>
                  </a:lnTo>
                  <a:lnTo>
                    <a:pt x="513" y="521"/>
                  </a:lnTo>
                  <a:lnTo>
                    <a:pt x="513" y="522"/>
                  </a:lnTo>
                  <a:lnTo>
                    <a:pt x="513" y="523"/>
                  </a:lnTo>
                  <a:lnTo>
                    <a:pt x="513" y="528"/>
                  </a:lnTo>
                  <a:lnTo>
                    <a:pt x="511" y="529"/>
                  </a:lnTo>
                  <a:lnTo>
                    <a:pt x="509" y="530"/>
                  </a:lnTo>
                  <a:lnTo>
                    <a:pt x="506" y="529"/>
                  </a:lnTo>
                  <a:lnTo>
                    <a:pt x="505" y="531"/>
                  </a:lnTo>
                  <a:lnTo>
                    <a:pt x="505" y="532"/>
                  </a:lnTo>
                  <a:lnTo>
                    <a:pt x="504" y="533"/>
                  </a:lnTo>
                  <a:lnTo>
                    <a:pt x="501" y="534"/>
                  </a:lnTo>
                  <a:lnTo>
                    <a:pt x="499" y="534"/>
                  </a:lnTo>
                  <a:lnTo>
                    <a:pt x="495" y="534"/>
                  </a:lnTo>
                  <a:lnTo>
                    <a:pt x="492" y="533"/>
                  </a:lnTo>
                  <a:lnTo>
                    <a:pt x="491" y="534"/>
                  </a:lnTo>
                  <a:lnTo>
                    <a:pt x="489" y="537"/>
                  </a:lnTo>
                  <a:lnTo>
                    <a:pt x="487" y="537"/>
                  </a:lnTo>
                  <a:lnTo>
                    <a:pt x="483" y="537"/>
                  </a:lnTo>
                  <a:lnTo>
                    <a:pt x="478" y="538"/>
                  </a:lnTo>
                  <a:lnTo>
                    <a:pt x="476" y="540"/>
                  </a:lnTo>
                  <a:lnTo>
                    <a:pt x="474" y="540"/>
                  </a:lnTo>
                  <a:lnTo>
                    <a:pt x="472" y="540"/>
                  </a:lnTo>
                  <a:lnTo>
                    <a:pt x="472" y="540"/>
                  </a:lnTo>
                  <a:lnTo>
                    <a:pt x="471" y="542"/>
                  </a:lnTo>
                  <a:lnTo>
                    <a:pt x="470" y="545"/>
                  </a:lnTo>
                  <a:lnTo>
                    <a:pt x="470" y="546"/>
                  </a:lnTo>
                  <a:lnTo>
                    <a:pt x="473" y="549"/>
                  </a:lnTo>
                  <a:lnTo>
                    <a:pt x="474" y="550"/>
                  </a:lnTo>
                  <a:lnTo>
                    <a:pt x="474" y="552"/>
                  </a:lnTo>
                  <a:lnTo>
                    <a:pt x="472" y="553"/>
                  </a:lnTo>
                  <a:lnTo>
                    <a:pt x="468" y="554"/>
                  </a:lnTo>
                  <a:lnTo>
                    <a:pt x="465" y="550"/>
                  </a:lnTo>
                  <a:lnTo>
                    <a:pt x="464" y="545"/>
                  </a:lnTo>
                  <a:lnTo>
                    <a:pt x="464" y="543"/>
                  </a:lnTo>
                  <a:lnTo>
                    <a:pt x="466" y="538"/>
                  </a:lnTo>
                  <a:lnTo>
                    <a:pt x="466" y="537"/>
                  </a:lnTo>
                  <a:lnTo>
                    <a:pt x="463" y="535"/>
                  </a:lnTo>
                  <a:lnTo>
                    <a:pt x="461" y="536"/>
                  </a:lnTo>
                  <a:lnTo>
                    <a:pt x="460" y="538"/>
                  </a:lnTo>
                  <a:lnTo>
                    <a:pt x="457" y="538"/>
                  </a:lnTo>
                  <a:lnTo>
                    <a:pt x="454" y="537"/>
                  </a:lnTo>
                  <a:lnTo>
                    <a:pt x="450" y="532"/>
                  </a:lnTo>
                  <a:lnTo>
                    <a:pt x="449" y="533"/>
                  </a:lnTo>
                  <a:lnTo>
                    <a:pt x="449" y="534"/>
                  </a:lnTo>
                  <a:lnTo>
                    <a:pt x="448" y="536"/>
                  </a:lnTo>
                  <a:lnTo>
                    <a:pt x="447" y="537"/>
                  </a:lnTo>
                  <a:lnTo>
                    <a:pt x="445" y="537"/>
                  </a:lnTo>
                  <a:lnTo>
                    <a:pt x="442" y="537"/>
                  </a:lnTo>
                  <a:lnTo>
                    <a:pt x="441" y="537"/>
                  </a:lnTo>
                  <a:lnTo>
                    <a:pt x="440" y="536"/>
                  </a:lnTo>
                  <a:lnTo>
                    <a:pt x="435" y="536"/>
                  </a:lnTo>
                  <a:lnTo>
                    <a:pt x="432" y="535"/>
                  </a:lnTo>
                  <a:lnTo>
                    <a:pt x="426" y="531"/>
                  </a:lnTo>
                  <a:lnTo>
                    <a:pt x="424" y="529"/>
                  </a:lnTo>
                  <a:lnTo>
                    <a:pt x="424" y="525"/>
                  </a:lnTo>
                  <a:lnTo>
                    <a:pt x="427" y="520"/>
                  </a:lnTo>
                  <a:lnTo>
                    <a:pt x="426" y="518"/>
                  </a:lnTo>
                  <a:lnTo>
                    <a:pt x="425" y="517"/>
                  </a:lnTo>
                  <a:lnTo>
                    <a:pt x="420" y="517"/>
                  </a:lnTo>
                  <a:lnTo>
                    <a:pt x="417" y="517"/>
                  </a:lnTo>
                  <a:lnTo>
                    <a:pt x="412" y="515"/>
                  </a:lnTo>
                  <a:lnTo>
                    <a:pt x="408" y="512"/>
                  </a:lnTo>
                  <a:lnTo>
                    <a:pt x="407" y="512"/>
                  </a:lnTo>
                  <a:lnTo>
                    <a:pt x="404" y="514"/>
                  </a:lnTo>
                  <a:lnTo>
                    <a:pt x="400" y="518"/>
                  </a:lnTo>
                  <a:lnTo>
                    <a:pt x="397" y="519"/>
                  </a:lnTo>
                  <a:lnTo>
                    <a:pt x="393" y="520"/>
                  </a:lnTo>
                  <a:lnTo>
                    <a:pt x="384" y="520"/>
                  </a:lnTo>
                  <a:lnTo>
                    <a:pt x="382" y="520"/>
                  </a:lnTo>
                  <a:lnTo>
                    <a:pt x="378" y="523"/>
                  </a:lnTo>
                  <a:lnTo>
                    <a:pt x="376" y="523"/>
                  </a:lnTo>
                  <a:lnTo>
                    <a:pt x="373" y="520"/>
                  </a:lnTo>
                  <a:lnTo>
                    <a:pt x="371" y="520"/>
                  </a:lnTo>
                  <a:lnTo>
                    <a:pt x="368" y="521"/>
                  </a:lnTo>
                  <a:lnTo>
                    <a:pt x="365" y="522"/>
                  </a:lnTo>
                  <a:close/>
                </a:path>
              </a:pathLst>
            </a:custGeom>
            <a:solidFill>
              <a:schemeClr val="accent6"/>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2" name="Freeform 144"/>
            <p:cNvSpPr>
              <a:spLocks/>
            </p:cNvSpPr>
            <p:nvPr/>
          </p:nvSpPr>
          <p:spPr bwMode="auto">
            <a:xfrm>
              <a:off x="7017710" y="4076703"/>
              <a:ext cx="784225" cy="376238"/>
            </a:xfrm>
            <a:custGeom>
              <a:avLst/>
              <a:gdLst/>
              <a:ahLst/>
              <a:cxnLst>
                <a:cxn ang="0">
                  <a:pos x="360" y="74"/>
                </a:cxn>
                <a:cxn ang="0">
                  <a:pos x="362" y="86"/>
                </a:cxn>
                <a:cxn ang="0">
                  <a:pos x="377" y="83"/>
                </a:cxn>
                <a:cxn ang="0">
                  <a:pos x="390" y="80"/>
                </a:cxn>
                <a:cxn ang="0">
                  <a:pos x="409" y="97"/>
                </a:cxn>
                <a:cxn ang="0">
                  <a:pos x="409" y="107"/>
                </a:cxn>
                <a:cxn ang="0">
                  <a:pos x="393" y="105"/>
                </a:cxn>
                <a:cxn ang="0">
                  <a:pos x="378" y="112"/>
                </a:cxn>
                <a:cxn ang="0">
                  <a:pos x="367" y="116"/>
                </a:cxn>
                <a:cxn ang="0">
                  <a:pos x="358" y="128"/>
                </a:cxn>
                <a:cxn ang="0">
                  <a:pos x="346" y="129"/>
                </a:cxn>
                <a:cxn ang="0">
                  <a:pos x="324" y="140"/>
                </a:cxn>
                <a:cxn ang="0">
                  <a:pos x="311" y="135"/>
                </a:cxn>
                <a:cxn ang="0">
                  <a:pos x="304" y="148"/>
                </a:cxn>
                <a:cxn ang="0">
                  <a:pos x="310" y="160"/>
                </a:cxn>
                <a:cxn ang="0">
                  <a:pos x="291" y="176"/>
                </a:cxn>
                <a:cxn ang="0">
                  <a:pos x="268" y="183"/>
                </a:cxn>
                <a:cxn ang="0">
                  <a:pos x="240" y="189"/>
                </a:cxn>
                <a:cxn ang="0">
                  <a:pos x="222" y="198"/>
                </a:cxn>
                <a:cxn ang="0">
                  <a:pos x="211" y="194"/>
                </a:cxn>
                <a:cxn ang="0">
                  <a:pos x="187" y="187"/>
                </a:cxn>
                <a:cxn ang="0">
                  <a:pos x="163" y="180"/>
                </a:cxn>
                <a:cxn ang="0">
                  <a:pos x="129" y="180"/>
                </a:cxn>
                <a:cxn ang="0">
                  <a:pos x="105" y="172"/>
                </a:cxn>
                <a:cxn ang="0">
                  <a:pos x="86" y="147"/>
                </a:cxn>
                <a:cxn ang="0">
                  <a:pos x="63" y="136"/>
                </a:cxn>
                <a:cxn ang="0">
                  <a:pos x="39" y="132"/>
                </a:cxn>
                <a:cxn ang="0">
                  <a:pos x="39" y="122"/>
                </a:cxn>
                <a:cxn ang="0">
                  <a:pos x="40" y="103"/>
                </a:cxn>
                <a:cxn ang="0">
                  <a:pos x="25" y="83"/>
                </a:cxn>
                <a:cxn ang="0">
                  <a:pos x="5" y="71"/>
                </a:cxn>
                <a:cxn ang="0">
                  <a:pos x="0" y="57"/>
                </a:cxn>
                <a:cxn ang="0">
                  <a:pos x="18" y="50"/>
                </a:cxn>
                <a:cxn ang="0">
                  <a:pos x="31" y="39"/>
                </a:cxn>
                <a:cxn ang="0">
                  <a:pos x="56" y="27"/>
                </a:cxn>
                <a:cxn ang="0">
                  <a:pos x="82" y="31"/>
                </a:cxn>
                <a:cxn ang="0">
                  <a:pos x="101" y="42"/>
                </a:cxn>
                <a:cxn ang="0">
                  <a:pos x="117" y="45"/>
                </a:cxn>
                <a:cxn ang="0">
                  <a:pos x="130" y="42"/>
                </a:cxn>
                <a:cxn ang="0">
                  <a:pos x="132" y="27"/>
                </a:cxn>
                <a:cxn ang="0">
                  <a:pos x="143" y="0"/>
                </a:cxn>
                <a:cxn ang="0">
                  <a:pos x="170" y="8"/>
                </a:cxn>
                <a:cxn ang="0">
                  <a:pos x="185" y="16"/>
                </a:cxn>
                <a:cxn ang="0">
                  <a:pos x="191" y="33"/>
                </a:cxn>
                <a:cxn ang="0">
                  <a:pos x="223" y="33"/>
                </a:cxn>
                <a:cxn ang="0">
                  <a:pos x="250" y="42"/>
                </a:cxn>
                <a:cxn ang="0">
                  <a:pos x="273" y="54"/>
                </a:cxn>
                <a:cxn ang="0">
                  <a:pos x="298" y="56"/>
                </a:cxn>
                <a:cxn ang="0">
                  <a:pos x="318" y="52"/>
                </a:cxn>
                <a:cxn ang="0">
                  <a:pos x="332" y="41"/>
                </a:cxn>
                <a:cxn ang="0">
                  <a:pos x="348" y="37"/>
                </a:cxn>
                <a:cxn ang="0">
                  <a:pos x="367" y="42"/>
                </a:cxn>
              </a:cxnLst>
              <a:rect l="0" t="0" r="r" b="b"/>
              <a:pathLst>
                <a:path w="412" h="198">
                  <a:moveTo>
                    <a:pt x="373" y="43"/>
                  </a:moveTo>
                  <a:lnTo>
                    <a:pt x="371" y="46"/>
                  </a:lnTo>
                  <a:lnTo>
                    <a:pt x="367" y="57"/>
                  </a:lnTo>
                  <a:lnTo>
                    <a:pt x="360" y="74"/>
                  </a:lnTo>
                  <a:lnTo>
                    <a:pt x="358" y="79"/>
                  </a:lnTo>
                  <a:lnTo>
                    <a:pt x="360" y="87"/>
                  </a:lnTo>
                  <a:lnTo>
                    <a:pt x="360" y="87"/>
                  </a:lnTo>
                  <a:lnTo>
                    <a:pt x="362" y="86"/>
                  </a:lnTo>
                  <a:lnTo>
                    <a:pt x="367" y="83"/>
                  </a:lnTo>
                  <a:lnTo>
                    <a:pt x="372" y="82"/>
                  </a:lnTo>
                  <a:lnTo>
                    <a:pt x="375" y="82"/>
                  </a:lnTo>
                  <a:lnTo>
                    <a:pt x="377" y="83"/>
                  </a:lnTo>
                  <a:lnTo>
                    <a:pt x="379" y="87"/>
                  </a:lnTo>
                  <a:lnTo>
                    <a:pt x="381" y="87"/>
                  </a:lnTo>
                  <a:lnTo>
                    <a:pt x="388" y="80"/>
                  </a:lnTo>
                  <a:lnTo>
                    <a:pt x="390" y="80"/>
                  </a:lnTo>
                  <a:lnTo>
                    <a:pt x="396" y="82"/>
                  </a:lnTo>
                  <a:lnTo>
                    <a:pt x="399" y="84"/>
                  </a:lnTo>
                  <a:lnTo>
                    <a:pt x="403" y="88"/>
                  </a:lnTo>
                  <a:lnTo>
                    <a:pt x="409" y="97"/>
                  </a:lnTo>
                  <a:lnTo>
                    <a:pt x="412" y="101"/>
                  </a:lnTo>
                  <a:lnTo>
                    <a:pt x="412" y="103"/>
                  </a:lnTo>
                  <a:lnTo>
                    <a:pt x="412" y="105"/>
                  </a:lnTo>
                  <a:lnTo>
                    <a:pt x="409" y="107"/>
                  </a:lnTo>
                  <a:lnTo>
                    <a:pt x="407" y="106"/>
                  </a:lnTo>
                  <a:lnTo>
                    <a:pt x="400" y="106"/>
                  </a:lnTo>
                  <a:lnTo>
                    <a:pt x="398" y="105"/>
                  </a:lnTo>
                  <a:lnTo>
                    <a:pt x="393" y="105"/>
                  </a:lnTo>
                  <a:lnTo>
                    <a:pt x="388" y="107"/>
                  </a:lnTo>
                  <a:lnTo>
                    <a:pt x="384" y="108"/>
                  </a:lnTo>
                  <a:lnTo>
                    <a:pt x="380" y="111"/>
                  </a:lnTo>
                  <a:lnTo>
                    <a:pt x="378" y="112"/>
                  </a:lnTo>
                  <a:lnTo>
                    <a:pt x="375" y="111"/>
                  </a:lnTo>
                  <a:lnTo>
                    <a:pt x="372" y="112"/>
                  </a:lnTo>
                  <a:lnTo>
                    <a:pt x="369" y="113"/>
                  </a:lnTo>
                  <a:lnTo>
                    <a:pt x="367" y="116"/>
                  </a:lnTo>
                  <a:lnTo>
                    <a:pt x="366" y="123"/>
                  </a:lnTo>
                  <a:lnTo>
                    <a:pt x="364" y="125"/>
                  </a:lnTo>
                  <a:lnTo>
                    <a:pt x="362" y="126"/>
                  </a:lnTo>
                  <a:lnTo>
                    <a:pt x="358" y="128"/>
                  </a:lnTo>
                  <a:lnTo>
                    <a:pt x="353" y="129"/>
                  </a:lnTo>
                  <a:lnTo>
                    <a:pt x="349" y="129"/>
                  </a:lnTo>
                  <a:lnTo>
                    <a:pt x="347" y="129"/>
                  </a:lnTo>
                  <a:lnTo>
                    <a:pt x="346" y="129"/>
                  </a:lnTo>
                  <a:lnTo>
                    <a:pt x="339" y="136"/>
                  </a:lnTo>
                  <a:lnTo>
                    <a:pt x="334" y="140"/>
                  </a:lnTo>
                  <a:lnTo>
                    <a:pt x="330" y="140"/>
                  </a:lnTo>
                  <a:lnTo>
                    <a:pt x="324" y="140"/>
                  </a:lnTo>
                  <a:lnTo>
                    <a:pt x="321" y="139"/>
                  </a:lnTo>
                  <a:lnTo>
                    <a:pt x="317" y="136"/>
                  </a:lnTo>
                  <a:lnTo>
                    <a:pt x="313" y="135"/>
                  </a:lnTo>
                  <a:lnTo>
                    <a:pt x="311" y="135"/>
                  </a:lnTo>
                  <a:lnTo>
                    <a:pt x="309" y="137"/>
                  </a:lnTo>
                  <a:lnTo>
                    <a:pt x="305" y="142"/>
                  </a:lnTo>
                  <a:lnTo>
                    <a:pt x="304" y="145"/>
                  </a:lnTo>
                  <a:lnTo>
                    <a:pt x="304" y="148"/>
                  </a:lnTo>
                  <a:lnTo>
                    <a:pt x="306" y="153"/>
                  </a:lnTo>
                  <a:lnTo>
                    <a:pt x="310" y="156"/>
                  </a:lnTo>
                  <a:lnTo>
                    <a:pt x="311" y="158"/>
                  </a:lnTo>
                  <a:lnTo>
                    <a:pt x="310" y="160"/>
                  </a:lnTo>
                  <a:lnTo>
                    <a:pt x="308" y="162"/>
                  </a:lnTo>
                  <a:lnTo>
                    <a:pt x="301" y="165"/>
                  </a:lnTo>
                  <a:lnTo>
                    <a:pt x="297" y="168"/>
                  </a:lnTo>
                  <a:lnTo>
                    <a:pt x="291" y="176"/>
                  </a:lnTo>
                  <a:lnTo>
                    <a:pt x="289" y="177"/>
                  </a:lnTo>
                  <a:lnTo>
                    <a:pt x="278" y="183"/>
                  </a:lnTo>
                  <a:lnTo>
                    <a:pt x="274" y="184"/>
                  </a:lnTo>
                  <a:lnTo>
                    <a:pt x="268" y="183"/>
                  </a:lnTo>
                  <a:lnTo>
                    <a:pt x="259" y="184"/>
                  </a:lnTo>
                  <a:lnTo>
                    <a:pt x="252" y="184"/>
                  </a:lnTo>
                  <a:lnTo>
                    <a:pt x="245" y="186"/>
                  </a:lnTo>
                  <a:lnTo>
                    <a:pt x="240" y="189"/>
                  </a:lnTo>
                  <a:lnTo>
                    <a:pt x="236" y="191"/>
                  </a:lnTo>
                  <a:lnTo>
                    <a:pt x="234" y="192"/>
                  </a:lnTo>
                  <a:lnTo>
                    <a:pt x="226" y="196"/>
                  </a:lnTo>
                  <a:lnTo>
                    <a:pt x="222" y="198"/>
                  </a:lnTo>
                  <a:lnTo>
                    <a:pt x="219" y="198"/>
                  </a:lnTo>
                  <a:lnTo>
                    <a:pt x="216" y="196"/>
                  </a:lnTo>
                  <a:lnTo>
                    <a:pt x="215" y="194"/>
                  </a:lnTo>
                  <a:lnTo>
                    <a:pt x="211" y="194"/>
                  </a:lnTo>
                  <a:lnTo>
                    <a:pt x="208" y="194"/>
                  </a:lnTo>
                  <a:lnTo>
                    <a:pt x="202" y="193"/>
                  </a:lnTo>
                  <a:lnTo>
                    <a:pt x="193" y="190"/>
                  </a:lnTo>
                  <a:lnTo>
                    <a:pt x="187" y="187"/>
                  </a:lnTo>
                  <a:lnTo>
                    <a:pt x="182" y="183"/>
                  </a:lnTo>
                  <a:lnTo>
                    <a:pt x="179" y="181"/>
                  </a:lnTo>
                  <a:lnTo>
                    <a:pt x="169" y="180"/>
                  </a:lnTo>
                  <a:lnTo>
                    <a:pt x="163" y="180"/>
                  </a:lnTo>
                  <a:lnTo>
                    <a:pt x="157" y="180"/>
                  </a:lnTo>
                  <a:lnTo>
                    <a:pt x="141" y="181"/>
                  </a:lnTo>
                  <a:lnTo>
                    <a:pt x="134" y="180"/>
                  </a:lnTo>
                  <a:lnTo>
                    <a:pt x="129" y="180"/>
                  </a:lnTo>
                  <a:lnTo>
                    <a:pt x="122" y="178"/>
                  </a:lnTo>
                  <a:lnTo>
                    <a:pt x="111" y="178"/>
                  </a:lnTo>
                  <a:lnTo>
                    <a:pt x="108" y="176"/>
                  </a:lnTo>
                  <a:lnTo>
                    <a:pt x="105" y="172"/>
                  </a:lnTo>
                  <a:lnTo>
                    <a:pt x="96" y="155"/>
                  </a:lnTo>
                  <a:lnTo>
                    <a:pt x="96" y="151"/>
                  </a:lnTo>
                  <a:lnTo>
                    <a:pt x="91" y="150"/>
                  </a:lnTo>
                  <a:lnTo>
                    <a:pt x="86" y="147"/>
                  </a:lnTo>
                  <a:lnTo>
                    <a:pt x="77" y="141"/>
                  </a:lnTo>
                  <a:lnTo>
                    <a:pt x="73" y="138"/>
                  </a:lnTo>
                  <a:lnTo>
                    <a:pt x="67" y="136"/>
                  </a:lnTo>
                  <a:lnTo>
                    <a:pt x="63" y="136"/>
                  </a:lnTo>
                  <a:lnTo>
                    <a:pt x="58" y="136"/>
                  </a:lnTo>
                  <a:lnTo>
                    <a:pt x="49" y="135"/>
                  </a:lnTo>
                  <a:lnTo>
                    <a:pt x="43" y="134"/>
                  </a:lnTo>
                  <a:lnTo>
                    <a:pt x="39" y="132"/>
                  </a:lnTo>
                  <a:lnTo>
                    <a:pt x="37" y="130"/>
                  </a:lnTo>
                  <a:lnTo>
                    <a:pt x="37" y="126"/>
                  </a:lnTo>
                  <a:lnTo>
                    <a:pt x="37" y="125"/>
                  </a:lnTo>
                  <a:lnTo>
                    <a:pt x="39" y="122"/>
                  </a:lnTo>
                  <a:lnTo>
                    <a:pt x="40" y="119"/>
                  </a:lnTo>
                  <a:lnTo>
                    <a:pt x="42" y="112"/>
                  </a:lnTo>
                  <a:lnTo>
                    <a:pt x="43" y="109"/>
                  </a:lnTo>
                  <a:lnTo>
                    <a:pt x="40" y="103"/>
                  </a:lnTo>
                  <a:lnTo>
                    <a:pt x="34" y="91"/>
                  </a:lnTo>
                  <a:lnTo>
                    <a:pt x="31" y="85"/>
                  </a:lnTo>
                  <a:lnTo>
                    <a:pt x="29" y="84"/>
                  </a:lnTo>
                  <a:lnTo>
                    <a:pt x="25" y="83"/>
                  </a:lnTo>
                  <a:lnTo>
                    <a:pt x="21" y="81"/>
                  </a:lnTo>
                  <a:lnTo>
                    <a:pt x="18" y="81"/>
                  </a:lnTo>
                  <a:lnTo>
                    <a:pt x="13" y="77"/>
                  </a:lnTo>
                  <a:lnTo>
                    <a:pt x="5" y="71"/>
                  </a:lnTo>
                  <a:lnTo>
                    <a:pt x="3" y="67"/>
                  </a:lnTo>
                  <a:lnTo>
                    <a:pt x="1" y="62"/>
                  </a:lnTo>
                  <a:lnTo>
                    <a:pt x="1" y="58"/>
                  </a:lnTo>
                  <a:lnTo>
                    <a:pt x="0" y="57"/>
                  </a:lnTo>
                  <a:lnTo>
                    <a:pt x="1" y="57"/>
                  </a:lnTo>
                  <a:lnTo>
                    <a:pt x="6" y="53"/>
                  </a:lnTo>
                  <a:lnTo>
                    <a:pt x="9" y="51"/>
                  </a:lnTo>
                  <a:lnTo>
                    <a:pt x="18" y="50"/>
                  </a:lnTo>
                  <a:lnTo>
                    <a:pt x="21" y="49"/>
                  </a:lnTo>
                  <a:lnTo>
                    <a:pt x="25" y="46"/>
                  </a:lnTo>
                  <a:lnTo>
                    <a:pt x="25" y="45"/>
                  </a:lnTo>
                  <a:lnTo>
                    <a:pt x="31" y="39"/>
                  </a:lnTo>
                  <a:lnTo>
                    <a:pt x="36" y="36"/>
                  </a:lnTo>
                  <a:lnTo>
                    <a:pt x="42" y="33"/>
                  </a:lnTo>
                  <a:lnTo>
                    <a:pt x="51" y="28"/>
                  </a:lnTo>
                  <a:lnTo>
                    <a:pt x="56" y="27"/>
                  </a:lnTo>
                  <a:lnTo>
                    <a:pt x="61" y="27"/>
                  </a:lnTo>
                  <a:lnTo>
                    <a:pt x="67" y="29"/>
                  </a:lnTo>
                  <a:lnTo>
                    <a:pt x="77" y="30"/>
                  </a:lnTo>
                  <a:lnTo>
                    <a:pt x="82" y="31"/>
                  </a:lnTo>
                  <a:lnTo>
                    <a:pt x="86" y="37"/>
                  </a:lnTo>
                  <a:lnTo>
                    <a:pt x="88" y="41"/>
                  </a:lnTo>
                  <a:lnTo>
                    <a:pt x="93" y="42"/>
                  </a:lnTo>
                  <a:lnTo>
                    <a:pt x="101" y="42"/>
                  </a:lnTo>
                  <a:lnTo>
                    <a:pt x="105" y="43"/>
                  </a:lnTo>
                  <a:lnTo>
                    <a:pt x="110" y="43"/>
                  </a:lnTo>
                  <a:lnTo>
                    <a:pt x="115" y="43"/>
                  </a:lnTo>
                  <a:lnTo>
                    <a:pt x="117" y="45"/>
                  </a:lnTo>
                  <a:lnTo>
                    <a:pt x="120" y="46"/>
                  </a:lnTo>
                  <a:lnTo>
                    <a:pt x="124" y="46"/>
                  </a:lnTo>
                  <a:lnTo>
                    <a:pt x="128" y="43"/>
                  </a:lnTo>
                  <a:lnTo>
                    <a:pt x="130" y="42"/>
                  </a:lnTo>
                  <a:lnTo>
                    <a:pt x="134" y="37"/>
                  </a:lnTo>
                  <a:lnTo>
                    <a:pt x="135" y="32"/>
                  </a:lnTo>
                  <a:lnTo>
                    <a:pt x="134" y="30"/>
                  </a:lnTo>
                  <a:lnTo>
                    <a:pt x="132" y="27"/>
                  </a:lnTo>
                  <a:lnTo>
                    <a:pt x="130" y="19"/>
                  </a:lnTo>
                  <a:lnTo>
                    <a:pt x="130" y="17"/>
                  </a:lnTo>
                  <a:lnTo>
                    <a:pt x="136" y="9"/>
                  </a:lnTo>
                  <a:lnTo>
                    <a:pt x="143" y="0"/>
                  </a:lnTo>
                  <a:lnTo>
                    <a:pt x="148" y="2"/>
                  </a:lnTo>
                  <a:lnTo>
                    <a:pt x="154" y="3"/>
                  </a:lnTo>
                  <a:lnTo>
                    <a:pt x="160" y="4"/>
                  </a:lnTo>
                  <a:lnTo>
                    <a:pt x="170" y="8"/>
                  </a:lnTo>
                  <a:lnTo>
                    <a:pt x="174" y="10"/>
                  </a:lnTo>
                  <a:lnTo>
                    <a:pt x="180" y="13"/>
                  </a:lnTo>
                  <a:lnTo>
                    <a:pt x="184" y="14"/>
                  </a:lnTo>
                  <a:lnTo>
                    <a:pt x="185" y="16"/>
                  </a:lnTo>
                  <a:lnTo>
                    <a:pt x="185" y="21"/>
                  </a:lnTo>
                  <a:lnTo>
                    <a:pt x="186" y="25"/>
                  </a:lnTo>
                  <a:lnTo>
                    <a:pt x="189" y="30"/>
                  </a:lnTo>
                  <a:lnTo>
                    <a:pt x="191" y="33"/>
                  </a:lnTo>
                  <a:lnTo>
                    <a:pt x="201" y="37"/>
                  </a:lnTo>
                  <a:lnTo>
                    <a:pt x="204" y="39"/>
                  </a:lnTo>
                  <a:lnTo>
                    <a:pt x="219" y="34"/>
                  </a:lnTo>
                  <a:lnTo>
                    <a:pt x="223" y="33"/>
                  </a:lnTo>
                  <a:lnTo>
                    <a:pt x="230" y="33"/>
                  </a:lnTo>
                  <a:lnTo>
                    <a:pt x="238" y="33"/>
                  </a:lnTo>
                  <a:lnTo>
                    <a:pt x="243" y="36"/>
                  </a:lnTo>
                  <a:lnTo>
                    <a:pt x="250" y="42"/>
                  </a:lnTo>
                  <a:lnTo>
                    <a:pt x="254" y="45"/>
                  </a:lnTo>
                  <a:lnTo>
                    <a:pt x="261" y="48"/>
                  </a:lnTo>
                  <a:lnTo>
                    <a:pt x="265" y="51"/>
                  </a:lnTo>
                  <a:lnTo>
                    <a:pt x="273" y="54"/>
                  </a:lnTo>
                  <a:lnTo>
                    <a:pt x="279" y="56"/>
                  </a:lnTo>
                  <a:lnTo>
                    <a:pt x="284" y="57"/>
                  </a:lnTo>
                  <a:lnTo>
                    <a:pt x="288" y="57"/>
                  </a:lnTo>
                  <a:lnTo>
                    <a:pt x="298" y="56"/>
                  </a:lnTo>
                  <a:lnTo>
                    <a:pt x="304" y="55"/>
                  </a:lnTo>
                  <a:lnTo>
                    <a:pt x="307" y="55"/>
                  </a:lnTo>
                  <a:lnTo>
                    <a:pt x="312" y="54"/>
                  </a:lnTo>
                  <a:lnTo>
                    <a:pt x="318" y="52"/>
                  </a:lnTo>
                  <a:lnTo>
                    <a:pt x="321" y="51"/>
                  </a:lnTo>
                  <a:lnTo>
                    <a:pt x="325" y="49"/>
                  </a:lnTo>
                  <a:lnTo>
                    <a:pt x="328" y="45"/>
                  </a:lnTo>
                  <a:lnTo>
                    <a:pt x="332" y="41"/>
                  </a:lnTo>
                  <a:lnTo>
                    <a:pt x="339" y="36"/>
                  </a:lnTo>
                  <a:lnTo>
                    <a:pt x="341" y="36"/>
                  </a:lnTo>
                  <a:lnTo>
                    <a:pt x="344" y="36"/>
                  </a:lnTo>
                  <a:lnTo>
                    <a:pt x="348" y="37"/>
                  </a:lnTo>
                  <a:lnTo>
                    <a:pt x="353" y="42"/>
                  </a:lnTo>
                  <a:lnTo>
                    <a:pt x="355" y="43"/>
                  </a:lnTo>
                  <a:lnTo>
                    <a:pt x="360" y="45"/>
                  </a:lnTo>
                  <a:lnTo>
                    <a:pt x="367" y="42"/>
                  </a:lnTo>
                  <a:lnTo>
                    <a:pt x="370" y="42"/>
                  </a:lnTo>
                  <a:lnTo>
                    <a:pt x="373" y="4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3" name="Freeform 145"/>
            <p:cNvSpPr>
              <a:spLocks/>
            </p:cNvSpPr>
            <p:nvPr/>
          </p:nvSpPr>
          <p:spPr bwMode="auto">
            <a:xfrm>
              <a:off x="6533521" y="4645025"/>
              <a:ext cx="717550" cy="733425"/>
            </a:xfrm>
            <a:custGeom>
              <a:avLst/>
              <a:gdLst/>
              <a:ahLst/>
              <a:cxnLst>
                <a:cxn ang="0">
                  <a:pos x="303" y="186"/>
                </a:cxn>
                <a:cxn ang="0">
                  <a:pos x="305" y="169"/>
                </a:cxn>
                <a:cxn ang="0">
                  <a:pos x="288" y="154"/>
                </a:cxn>
                <a:cxn ang="0">
                  <a:pos x="274" y="143"/>
                </a:cxn>
                <a:cxn ang="0">
                  <a:pos x="261" y="146"/>
                </a:cxn>
                <a:cxn ang="0">
                  <a:pos x="259" y="164"/>
                </a:cxn>
                <a:cxn ang="0">
                  <a:pos x="270" y="198"/>
                </a:cxn>
                <a:cxn ang="0">
                  <a:pos x="263" y="203"/>
                </a:cxn>
                <a:cxn ang="0">
                  <a:pos x="247" y="207"/>
                </a:cxn>
                <a:cxn ang="0">
                  <a:pos x="240" y="224"/>
                </a:cxn>
                <a:cxn ang="0">
                  <a:pos x="214" y="241"/>
                </a:cxn>
                <a:cxn ang="0">
                  <a:pos x="184" y="266"/>
                </a:cxn>
                <a:cxn ang="0">
                  <a:pos x="168" y="283"/>
                </a:cxn>
                <a:cxn ang="0">
                  <a:pos x="156" y="304"/>
                </a:cxn>
                <a:cxn ang="0">
                  <a:pos x="151" y="338"/>
                </a:cxn>
                <a:cxn ang="0">
                  <a:pos x="142" y="363"/>
                </a:cxn>
                <a:cxn ang="0">
                  <a:pos x="130" y="380"/>
                </a:cxn>
                <a:cxn ang="0">
                  <a:pos x="120" y="386"/>
                </a:cxn>
                <a:cxn ang="0">
                  <a:pos x="89" y="322"/>
                </a:cxn>
                <a:cxn ang="0">
                  <a:pos x="62" y="237"/>
                </a:cxn>
                <a:cxn ang="0">
                  <a:pos x="60" y="207"/>
                </a:cxn>
                <a:cxn ang="0">
                  <a:pos x="54" y="205"/>
                </a:cxn>
                <a:cxn ang="0">
                  <a:pos x="31" y="216"/>
                </a:cxn>
                <a:cxn ang="0">
                  <a:pos x="24" y="194"/>
                </a:cxn>
                <a:cxn ang="0">
                  <a:pos x="13" y="186"/>
                </a:cxn>
                <a:cxn ang="0">
                  <a:pos x="9" y="171"/>
                </a:cxn>
                <a:cxn ang="0">
                  <a:pos x="31" y="165"/>
                </a:cxn>
                <a:cxn ang="0">
                  <a:pos x="35" y="153"/>
                </a:cxn>
                <a:cxn ang="0">
                  <a:pos x="25" y="134"/>
                </a:cxn>
                <a:cxn ang="0">
                  <a:pos x="29" y="113"/>
                </a:cxn>
                <a:cxn ang="0">
                  <a:pos x="50" y="111"/>
                </a:cxn>
                <a:cxn ang="0">
                  <a:pos x="74" y="83"/>
                </a:cxn>
                <a:cxn ang="0">
                  <a:pos x="90" y="53"/>
                </a:cxn>
                <a:cxn ang="0">
                  <a:pos x="81" y="42"/>
                </a:cxn>
                <a:cxn ang="0">
                  <a:pos x="79" y="25"/>
                </a:cxn>
                <a:cxn ang="0">
                  <a:pos x="76" y="13"/>
                </a:cxn>
                <a:cxn ang="0">
                  <a:pos x="109" y="11"/>
                </a:cxn>
                <a:cxn ang="0">
                  <a:pos x="123" y="1"/>
                </a:cxn>
                <a:cxn ang="0">
                  <a:pos x="136" y="22"/>
                </a:cxn>
                <a:cxn ang="0">
                  <a:pos x="147" y="35"/>
                </a:cxn>
                <a:cxn ang="0">
                  <a:pos x="134" y="45"/>
                </a:cxn>
                <a:cxn ang="0">
                  <a:pos x="142" y="62"/>
                </a:cxn>
                <a:cxn ang="0">
                  <a:pos x="167" y="80"/>
                </a:cxn>
                <a:cxn ang="0">
                  <a:pos x="155" y="101"/>
                </a:cxn>
                <a:cxn ang="0">
                  <a:pos x="186" y="118"/>
                </a:cxn>
                <a:cxn ang="0">
                  <a:pos x="204" y="122"/>
                </a:cxn>
                <a:cxn ang="0">
                  <a:pos x="223" y="131"/>
                </a:cxn>
                <a:cxn ang="0">
                  <a:pos x="245" y="134"/>
                </a:cxn>
                <a:cxn ang="0">
                  <a:pos x="258" y="126"/>
                </a:cxn>
                <a:cxn ang="0">
                  <a:pos x="266" y="121"/>
                </a:cxn>
                <a:cxn ang="0">
                  <a:pos x="284" y="132"/>
                </a:cxn>
                <a:cxn ang="0">
                  <a:pos x="309" y="125"/>
                </a:cxn>
                <a:cxn ang="0">
                  <a:pos x="313" y="116"/>
                </a:cxn>
                <a:cxn ang="0">
                  <a:pos x="343" y="97"/>
                </a:cxn>
                <a:cxn ang="0">
                  <a:pos x="364" y="108"/>
                </a:cxn>
                <a:cxn ang="0">
                  <a:pos x="373" y="119"/>
                </a:cxn>
                <a:cxn ang="0">
                  <a:pos x="350" y="134"/>
                </a:cxn>
                <a:cxn ang="0">
                  <a:pos x="337" y="172"/>
                </a:cxn>
                <a:cxn ang="0">
                  <a:pos x="324" y="185"/>
                </a:cxn>
              </a:cxnLst>
              <a:rect l="0" t="0" r="r" b="b"/>
              <a:pathLst>
                <a:path w="378" h="386">
                  <a:moveTo>
                    <a:pt x="315" y="197"/>
                  </a:moveTo>
                  <a:lnTo>
                    <a:pt x="315" y="194"/>
                  </a:lnTo>
                  <a:lnTo>
                    <a:pt x="311" y="179"/>
                  </a:lnTo>
                  <a:lnTo>
                    <a:pt x="311" y="175"/>
                  </a:lnTo>
                  <a:lnTo>
                    <a:pt x="309" y="175"/>
                  </a:lnTo>
                  <a:lnTo>
                    <a:pt x="307" y="176"/>
                  </a:lnTo>
                  <a:lnTo>
                    <a:pt x="305" y="183"/>
                  </a:lnTo>
                  <a:lnTo>
                    <a:pt x="303" y="186"/>
                  </a:lnTo>
                  <a:lnTo>
                    <a:pt x="300" y="183"/>
                  </a:lnTo>
                  <a:lnTo>
                    <a:pt x="299" y="181"/>
                  </a:lnTo>
                  <a:lnTo>
                    <a:pt x="298" y="179"/>
                  </a:lnTo>
                  <a:lnTo>
                    <a:pt x="298" y="177"/>
                  </a:lnTo>
                  <a:lnTo>
                    <a:pt x="298" y="174"/>
                  </a:lnTo>
                  <a:lnTo>
                    <a:pt x="298" y="172"/>
                  </a:lnTo>
                  <a:lnTo>
                    <a:pt x="302" y="170"/>
                  </a:lnTo>
                  <a:lnTo>
                    <a:pt x="305" y="169"/>
                  </a:lnTo>
                  <a:lnTo>
                    <a:pt x="310" y="164"/>
                  </a:lnTo>
                  <a:lnTo>
                    <a:pt x="311" y="162"/>
                  </a:lnTo>
                  <a:lnTo>
                    <a:pt x="312" y="156"/>
                  </a:lnTo>
                  <a:lnTo>
                    <a:pt x="311" y="156"/>
                  </a:lnTo>
                  <a:lnTo>
                    <a:pt x="310" y="155"/>
                  </a:lnTo>
                  <a:lnTo>
                    <a:pt x="296" y="154"/>
                  </a:lnTo>
                  <a:lnTo>
                    <a:pt x="293" y="154"/>
                  </a:lnTo>
                  <a:lnTo>
                    <a:pt x="288" y="154"/>
                  </a:lnTo>
                  <a:lnTo>
                    <a:pt x="284" y="154"/>
                  </a:lnTo>
                  <a:lnTo>
                    <a:pt x="281" y="153"/>
                  </a:lnTo>
                  <a:lnTo>
                    <a:pt x="281" y="153"/>
                  </a:lnTo>
                  <a:lnTo>
                    <a:pt x="280" y="148"/>
                  </a:lnTo>
                  <a:lnTo>
                    <a:pt x="280" y="145"/>
                  </a:lnTo>
                  <a:lnTo>
                    <a:pt x="279" y="143"/>
                  </a:lnTo>
                  <a:lnTo>
                    <a:pt x="277" y="143"/>
                  </a:lnTo>
                  <a:lnTo>
                    <a:pt x="274" y="143"/>
                  </a:lnTo>
                  <a:lnTo>
                    <a:pt x="272" y="141"/>
                  </a:lnTo>
                  <a:lnTo>
                    <a:pt x="270" y="140"/>
                  </a:lnTo>
                  <a:lnTo>
                    <a:pt x="262" y="137"/>
                  </a:lnTo>
                  <a:lnTo>
                    <a:pt x="261" y="138"/>
                  </a:lnTo>
                  <a:lnTo>
                    <a:pt x="258" y="142"/>
                  </a:lnTo>
                  <a:lnTo>
                    <a:pt x="257" y="144"/>
                  </a:lnTo>
                  <a:lnTo>
                    <a:pt x="258" y="145"/>
                  </a:lnTo>
                  <a:lnTo>
                    <a:pt x="261" y="146"/>
                  </a:lnTo>
                  <a:lnTo>
                    <a:pt x="268" y="152"/>
                  </a:lnTo>
                  <a:lnTo>
                    <a:pt x="268" y="153"/>
                  </a:lnTo>
                  <a:lnTo>
                    <a:pt x="268" y="154"/>
                  </a:lnTo>
                  <a:lnTo>
                    <a:pt x="266" y="155"/>
                  </a:lnTo>
                  <a:lnTo>
                    <a:pt x="263" y="156"/>
                  </a:lnTo>
                  <a:lnTo>
                    <a:pt x="261" y="158"/>
                  </a:lnTo>
                  <a:lnTo>
                    <a:pt x="258" y="161"/>
                  </a:lnTo>
                  <a:lnTo>
                    <a:pt x="259" y="164"/>
                  </a:lnTo>
                  <a:lnTo>
                    <a:pt x="265" y="166"/>
                  </a:lnTo>
                  <a:lnTo>
                    <a:pt x="267" y="167"/>
                  </a:lnTo>
                  <a:lnTo>
                    <a:pt x="267" y="169"/>
                  </a:lnTo>
                  <a:lnTo>
                    <a:pt x="264" y="174"/>
                  </a:lnTo>
                  <a:lnTo>
                    <a:pt x="264" y="176"/>
                  </a:lnTo>
                  <a:lnTo>
                    <a:pt x="266" y="179"/>
                  </a:lnTo>
                  <a:lnTo>
                    <a:pt x="268" y="188"/>
                  </a:lnTo>
                  <a:lnTo>
                    <a:pt x="270" y="198"/>
                  </a:lnTo>
                  <a:lnTo>
                    <a:pt x="271" y="202"/>
                  </a:lnTo>
                  <a:lnTo>
                    <a:pt x="270" y="204"/>
                  </a:lnTo>
                  <a:lnTo>
                    <a:pt x="270" y="205"/>
                  </a:lnTo>
                  <a:lnTo>
                    <a:pt x="268" y="206"/>
                  </a:lnTo>
                  <a:lnTo>
                    <a:pt x="267" y="205"/>
                  </a:lnTo>
                  <a:lnTo>
                    <a:pt x="265" y="201"/>
                  </a:lnTo>
                  <a:lnTo>
                    <a:pt x="264" y="200"/>
                  </a:lnTo>
                  <a:lnTo>
                    <a:pt x="263" y="203"/>
                  </a:lnTo>
                  <a:lnTo>
                    <a:pt x="262" y="205"/>
                  </a:lnTo>
                  <a:lnTo>
                    <a:pt x="261" y="205"/>
                  </a:lnTo>
                  <a:lnTo>
                    <a:pt x="260" y="204"/>
                  </a:lnTo>
                  <a:lnTo>
                    <a:pt x="259" y="201"/>
                  </a:lnTo>
                  <a:lnTo>
                    <a:pt x="258" y="200"/>
                  </a:lnTo>
                  <a:lnTo>
                    <a:pt x="255" y="203"/>
                  </a:lnTo>
                  <a:lnTo>
                    <a:pt x="252" y="205"/>
                  </a:lnTo>
                  <a:lnTo>
                    <a:pt x="247" y="207"/>
                  </a:lnTo>
                  <a:lnTo>
                    <a:pt x="243" y="209"/>
                  </a:lnTo>
                  <a:lnTo>
                    <a:pt x="242" y="210"/>
                  </a:lnTo>
                  <a:lnTo>
                    <a:pt x="241" y="211"/>
                  </a:lnTo>
                  <a:lnTo>
                    <a:pt x="242" y="214"/>
                  </a:lnTo>
                  <a:lnTo>
                    <a:pt x="243" y="217"/>
                  </a:lnTo>
                  <a:lnTo>
                    <a:pt x="241" y="220"/>
                  </a:lnTo>
                  <a:lnTo>
                    <a:pt x="240" y="222"/>
                  </a:lnTo>
                  <a:lnTo>
                    <a:pt x="240" y="224"/>
                  </a:lnTo>
                  <a:lnTo>
                    <a:pt x="236" y="226"/>
                  </a:lnTo>
                  <a:lnTo>
                    <a:pt x="233" y="229"/>
                  </a:lnTo>
                  <a:lnTo>
                    <a:pt x="230" y="230"/>
                  </a:lnTo>
                  <a:lnTo>
                    <a:pt x="228" y="231"/>
                  </a:lnTo>
                  <a:lnTo>
                    <a:pt x="223" y="232"/>
                  </a:lnTo>
                  <a:lnTo>
                    <a:pt x="220" y="234"/>
                  </a:lnTo>
                  <a:lnTo>
                    <a:pt x="217" y="237"/>
                  </a:lnTo>
                  <a:lnTo>
                    <a:pt x="214" y="241"/>
                  </a:lnTo>
                  <a:lnTo>
                    <a:pt x="209" y="248"/>
                  </a:lnTo>
                  <a:lnTo>
                    <a:pt x="205" y="251"/>
                  </a:lnTo>
                  <a:lnTo>
                    <a:pt x="201" y="252"/>
                  </a:lnTo>
                  <a:lnTo>
                    <a:pt x="198" y="258"/>
                  </a:lnTo>
                  <a:lnTo>
                    <a:pt x="193" y="260"/>
                  </a:lnTo>
                  <a:lnTo>
                    <a:pt x="189" y="263"/>
                  </a:lnTo>
                  <a:lnTo>
                    <a:pt x="187" y="264"/>
                  </a:lnTo>
                  <a:lnTo>
                    <a:pt x="184" y="266"/>
                  </a:lnTo>
                  <a:lnTo>
                    <a:pt x="183" y="269"/>
                  </a:lnTo>
                  <a:lnTo>
                    <a:pt x="183" y="272"/>
                  </a:lnTo>
                  <a:lnTo>
                    <a:pt x="181" y="275"/>
                  </a:lnTo>
                  <a:lnTo>
                    <a:pt x="177" y="276"/>
                  </a:lnTo>
                  <a:lnTo>
                    <a:pt x="174" y="276"/>
                  </a:lnTo>
                  <a:lnTo>
                    <a:pt x="172" y="276"/>
                  </a:lnTo>
                  <a:lnTo>
                    <a:pt x="170" y="278"/>
                  </a:lnTo>
                  <a:lnTo>
                    <a:pt x="168" y="283"/>
                  </a:lnTo>
                  <a:lnTo>
                    <a:pt x="166" y="284"/>
                  </a:lnTo>
                  <a:lnTo>
                    <a:pt x="163" y="283"/>
                  </a:lnTo>
                  <a:lnTo>
                    <a:pt x="160" y="284"/>
                  </a:lnTo>
                  <a:lnTo>
                    <a:pt x="158" y="285"/>
                  </a:lnTo>
                  <a:lnTo>
                    <a:pt x="156" y="289"/>
                  </a:lnTo>
                  <a:lnTo>
                    <a:pt x="155" y="292"/>
                  </a:lnTo>
                  <a:lnTo>
                    <a:pt x="155" y="295"/>
                  </a:lnTo>
                  <a:lnTo>
                    <a:pt x="156" y="304"/>
                  </a:lnTo>
                  <a:lnTo>
                    <a:pt x="156" y="309"/>
                  </a:lnTo>
                  <a:lnTo>
                    <a:pt x="155" y="312"/>
                  </a:lnTo>
                  <a:lnTo>
                    <a:pt x="156" y="314"/>
                  </a:lnTo>
                  <a:lnTo>
                    <a:pt x="158" y="316"/>
                  </a:lnTo>
                  <a:lnTo>
                    <a:pt x="158" y="319"/>
                  </a:lnTo>
                  <a:lnTo>
                    <a:pt x="157" y="323"/>
                  </a:lnTo>
                  <a:lnTo>
                    <a:pt x="153" y="332"/>
                  </a:lnTo>
                  <a:lnTo>
                    <a:pt x="151" y="338"/>
                  </a:lnTo>
                  <a:lnTo>
                    <a:pt x="150" y="341"/>
                  </a:lnTo>
                  <a:lnTo>
                    <a:pt x="150" y="345"/>
                  </a:lnTo>
                  <a:lnTo>
                    <a:pt x="151" y="356"/>
                  </a:lnTo>
                  <a:lnTo>
                    <a:pt x="151" y="357"/>
                  </a:lnTo>
                  <a:lnTo>
                    <a:pt x="147" y="357"/>
                  </a:lnTo>
                  <a:lnTo>
                    <a:pt x="145" y="357"/>
                  </a:lnTo>
                  <a:lnTo>
                    <a:pt x="144" y="358"/>
                  </a:lnTo>
                  <a:lnTo>
                    <a:pt x="142" y="363"/>
                  </a:lnTo>
                  <a:lnTo>
                    <a:pt x="140" y="367"/>
                  </a:lnTo>
                  <a:lnTo>
                    <a:pt x="140" y="368"/>
                  </a:lnTo>
                  <a:lnTo>
                    <a:pt x="143" y="369"/>
                  </a:lnTo>
                  <a:lnTo>
                    <a:pt x="138" y="372"/>
                  </a:lnTo>
                  <a:lnTo>
                    <a:pt x="136" y="372"/>
                  </a:lnTo>
                  <a:lnTo>
                    <a:pt x="132" y="373"/>
                  </a:lnTo>
                  <a:lnTo>
                    <a:pt x="130" y="376"/>
                  </a:lnTo>
                  <a:lnTo>
                    <a:pt x="130" y="380"/>
                  </a:lnTo>
                  <a:lnTo>
                    <a:pt x="129" y="381"/>
                  </a:lnTo>
                  <a:lnTo>
                    <a:pt x="127" y="383"/>
                  </a:lnTo>
                  <a:lnTo>
                    <a:pt x="124" y="384"/>
                  </a:lnTo>
                  <a:lnTo>
                    <a:pt x="123" y="385"/>
                  </a:lnTo>
                  <a:lnTo>
                    <a:pt x="123" y="385"/>
                  </a:lnTo>
                  <a:lnTo>
                    <a:pt x="121" y="386"/>
                  </a:lnTo>
                  <a:lnTo>
                    <a:pt x="121" y="386"/>
                  </a:lnTo>
                  <a:lnTo>
                    <a:pt x="120" y="386"/>
                  </a:lnTo>
                  <a:lnTo>
                    <a:pt x="111" y="377"/>
                  </a:lnTo>
                  <a:lnTo>
                    <a:pt x="111" y="375"/>
                  </a:lnTo>
                  <a:lnTo>
                    <a:pt x="109" y="372"/>
                  </a:lnTo>
                  <a:lnTo>
                    <a:pt x="107" y="363"/>
                  </a:lnTo>
                  <a:lnTo>
                    <a:pt x="103" y="353"/>
                  </a:lnTo>
                  <a:lnTo>
                    <a:pt x="98" y="341"/>
                  </a:lnTo>
                  <a:lnTo>
                    <a:pt x="92" y="333"/>
                  </a:lnTo>
                  <a:lnTo>
                    <a:pt x="89" y="322"/>
                  </a:lnTo>
                  <a:lnTo>
                    <a:pt x="86" y="312"/>
                  </a:lnTo>
                  <a:lnTo>
                    <a:pt x="82" y="302"/>
                  </a:lnTo>
                  <a:lnTo>
                    <a:pt x="77" y="293"/>
                  </a:lnTo>
                  <a:lnTo>
                    <a:pt x="75" y="289"/>
                  </a:lnTo>
                  <a:lnTo>
                    <a:pt x="71" y="280"/>
                  </a:lnTo>
                  <a:lnTo>
                    <a:pt x="69" y="273"/>
                  </a:lnTo>
                  <a:lnTo>
                    <a:pt x="64" y="253"/>
                  </a:lnTo>
                  <a:lnTo>
                    <a:pt x="62" y="237"/>
                  </a:lnTo>
                  <a:lnTo>
                    <a:pt x="61" y="227"/>
                  </a:lnTo>
                  <a:lnTo>
                    <a:pt x="60" y="225"/>
                  </a:lnTo>
                  <a:lnTo>
                    <a:pt x="62" y="222"/>
                  </a:lnTo>
                  <a:lnTo>
                    <a:pt x="65" y="217"/>
                  </a:lnTo>
                  <a:lnTo>
                    <a:pt x="65" y="215"/>
                  </a:lnTo>
                  <a:lnTo>
                    <a:pt x="63" y="213"/>
                  </a:lnTo>
                  <a:lnTo>
                    <a:pt x="61" y="210"/>
                  </a:lnTo>
                  <a:lnTo>
                    <a:pt x="60" y="207"/>
                  </a:lnTo>
                  <a:lnTo>
                    <a:pt x="59" y="201"/>
                  </a:lnTo>
                  <a:lnTo>
                    <a:pt x="60" y="197"/>
                  </a:lnTo>
                  <a:lnTo>
                    <a:pt x="55" y="197"/>
                  </a:lnTo>
                  <a:lnTo>
                    <a:pt x="54" y="198"/>
                  </a:lnTo>
                  <a:lnTo>
                    <a:pt x="52" y="201"/>
                  </a:lnTo>
                  <a:lnTo>
                    <a:pt x="52" y="202"/>
                  </a:lnTo>
                  <a:lnTo>
                    <a:pt x="54" y="204"/>
                  </a:lnTo>
                  <a:lnTo>
                    <a:pt x="54" y="205"/>
                  </a:lnTo>
                  <a:lnTo>
                    <a:pt x="54" y="208"/>
                  </a:lnTo>
                  <a:lnTo>
                    <a:pt x="52" y="210"/>
                  </a:lnTo>
                  <a:lnTo>
                    <a:pt x="49" y="213"/>
                  </a:lnTo>
                  <a:lnTo>
                    <a:pt x="45" y="215"/>
                  </a:lnTo>
                  <a:lnTo>
                    <a:pt x="42" y="216"/>
                  </a:lnTo>
                  <a:lnTo>
                    <a:pt x="38" y="217"/>
                  </a:lnTo>
                  <a:lnTo>
                    <a:pt x="36" y="218"/>
                  </a:lnTo>
                  <a:lnTo>
                    <a:pt x="31" y="216"/>
                  </a:lnTo>
                  <a:lnTo>
                    <a:pt x="28" y="213"/>
                  </a:lnTo>
                  <a:lnTo>
                    <a:pt x="22" y="207"/>
                  </a:lnTo>
                  <a:lnTo>
                    <a:pt x="13" y="199"/>
                  </a:lnTo>
                  <a:lnTo>
                    <a:pt x="10" y="195"/>
                  </a:lnTo>
                  <a:lnTo>
                    <a:pt x="12" y="195"/>
                  </a:lnTo>
                  <a:lnTo>
                    <a:pt x="18" y="195"/>
                  </a:lnTo>
                  <a:lnTo>
                    <a:pt x="22" y="195"/>
                  </a:lnTo>
                  <a:lnTo>
                    <a:pt x="24" y="194"/>
                  </a:lnTo>
                  <a:lnTo>
                    <a:pt x="27" y="192"/>
                  </a:lnTo>
                  <a:lnTo>
                    <a:pt x="30" y="188"/>
                  </a:lnTo>
                  <a:lnTo>
                    <a:pt x="30" y="187"/>
                  </a:lnTo>
                  <a:lnTo>
                    <a:pt x="29" y="187"/>
                  </a:lnTo>
                  <a:lnTo>
                    <a:pt x="25" y="188"/>
                  </a:lnTo>
                  <a:lnTo>
                    <a:pt x="21" y="188"/>
                  </a:lnTo>
                  <a:lnTo>
                    <a:pt x="17" y="187"/>
                  </a:lnTo>
                  <a:lnTo>
                    <a:pt x="13" y="186"/>
                  </a:lnTo>
                  <a:lnTo>
                    <a:pt x="10" y="185"/>
                  </a:lnTo>
                  <a:lnTo>
                    <a:pt x="9" y="185"/>
                  </a:lnTo>
                  <a:lnTo>
                    <a:pt x="4" y="180"/>
                  </a:lnTo>
                  <a:lnTo>
                    <a:pt x="0" y="175"/>
                  </a:lnTo>
                  <a:lnTo>
                    <a:pt x="0" y="174"/>
                  </a:lnTo>
                  <a:lnTo>
                    <a:pt x="2" y="174"/>
                  </a:lnTo>
                  <a:lnTo>
                    <a:pt x="4" y="171"/>
                  </a:lnTo>
                  <a:lnTo>
                    <a:pt x="9" y="171"/>
                  </a:lnTo>
                  <a:lnTo>
                    <a:pt x="9" y="166"/>
                  </a:lnTo>
                  <a:lnTo>
                    <a:pt x="10" y="167"/>
                  </a:lnTo>
                  <a:lnTo>
                    <a:pt x="15" y="167"/>
                  </a:lnTo>
                  <a:lnTo>
                    <a:pt x="20" y="167"/>
                  </a:lnTo>
                  <a:lnTo>
                    <a:pt x="21" y="168"/>
                  </a:lnTo>
                  <a:lnTo>
                    <a:pt x="25" y="168"/>
                  </a:lnTo>
                  <a:lnTo>
                    <a:pt x="27" y="166"/>
                  </a:lnTo>
                  <a:lnTo>
                    <a:pt x="31" y="165"/>
                  </a:lnTo>
                  <a:lnTo>
                    <a:pt x="32" y="165"/>
                  </a:lnTo>
                  <a:lnTo>
                    <a:pt x="33" y="168"/>
                  </a:lnTo>
                  <a:lnTo>
                    <a:pt x="36" y="167"/>
                  </a:lnTo>
                  <a:lnTo>
                    <a:pt x="37" y="165"/>
                  </a:lnTo>
                  <a:lnTo>
                    <a:pt x="39" y="165"/>
                  </a:lnTo>
                  <a:lnTo>
                    <a:pt x="37" y="162"/>
                  </a:lnTo>
                  <a:lnTo>
                    <a:pt x="39" y="161"/>
                  </a:lnTo>
                  <a:lnTo>
                    <a:pt x="35" y="153"/>
                  </a:lnTo>
                  <a:lnTo>
                    <a:pt x="34" y="149"/>
                  </a:lnTo>
                  <a:lnTo>
                    <a:pt x="33" y="146"/>
                  </a:lnTo>
                  <a:lnTo>
                    <a:pt x="30" y="147"/>
                  </a:lnTo>
                  <a:lnTo>
                    <a:pt x="28" y="146"/>
                  </a:lnTo>
                  <a:lnTo>
                    <a:pt x="25" y="144"/>
                  </a:lnTo>
                  <a:lnTo>
                    <a:pt x="27" y="139"/>
                  </a:lnTo>
                  <a:lnTo>
                    <a:pt x="27" y="135"/>
                  </a:lnTo>
                  <a:lnTo>
                    <a:pt x="25" y="134"/>
                  </a:lnTo>
                  <a:lnTo>
                    <a:pt x="22" y="134"/>
                  </a:lnTo>
                  <a:lnTo>
                    <a:pt x="19" y="133"/>
                  </a:lnTo>
                  <a:lnTo>
                    <a:pt x="18" y="131"/>
                  </a:lnTo>
                  <a:lnTo>
                    <a:pt x="18" y="129"/>
                  </a:lnTo>
                  <a:lnTo>
                    <a:pt x="19" y="125"/>
                  </a:lnTo>
                  <a:lnTo>
                    <a:pt x="25" y="119"/>
                  </a:lnTo>
                  <a:lnTo>
                    <a:pt x="26" y="116"/>
                  </a:lnTo>
                  <a:lnTo>
                    <a:pt x="29" y="113"/>
                  </a:lnTo>
                  <a:lnTo>
                    <a:pt x="31" y="113"/>
                  </a:lnTo>
                  <a:lnTo>
                    <a:pt x="33" y="114"/>
                  </a:lnTo>
                  <a:lnTo>
                    <a:pt x="34" y="117"/>
                  </a:lnTo>
                  <a:lnTo>
                    <a:pt x="36" y="118"/>
                  </a:lnTo>
                  <a:lnTo>
                    <a:pt x="41" y="116"/>
                  </a:lnTo>
                  <a:lnTo>
                    <a:pt x="45" y="116"/>
                  </a:lnTo>
                  <a:lnTo>
                    <a:pt x="49" y="114"/>
                  </a:lnTo>
                  <a:lnTo>
                    <a:pt x="50" y="111"/>
                  </a:lnTo>
                  <a:lnTo>
                    <a:pt x="53" y="107"/>
                  </a:lnTo>
                  <a:lnTo>
                    <a:pt x="55" y="104"/>
                  </a:lnTo>
                  <a:lnTo>
                    <a:pt x="55" y="102"/>
                  </a:lnTo>
                  <a:lnTo>
                    <a:pt x="63" y="99"/>
                  </a:lnTo>
                  <a:lnTo>
                    <a:pt x="65" y="95"/>
                  </a:lnTo>
                  <a:lnTo>
                    <a:pt x="68" y="87"/>
                  </a:lnTo>
                  <a:lnTo>
                    <a:pt x="70" y="84"/>
                  </a:lnTo>
                  <a:lnTo>
                    <a:pt x="74" y="83"/>
                  </a:lnTo>
                  <a:lnTo>
                    <a:pt x="76" y="81"/>
                  </a:lnTo>
                  <a:lnTo>
                    <a:pt x="75" y="78"/>
                  </a:lnTo>
                  <a:lnTo>
                    <a:pt x="83" y="68"/>
                  </a:lnTo>
                  <a:lnTo>
                    <a:pt x="85" y="62"/>
                  </a:lnTo>
                  <a:lnTo>
                    <a:pt x="84" y="59"/>
                  </a:lnTo>
                  <a:lnTo>
                    <a:pt x="83" y="56"/>
                  </a:lnTo>
                  <a:lnTo>
                    <a:pt x="86" y="55"/>
                  </a:lnTo>
                  <a:lnTo>
                    <a:pt x="90" y="53"/>
                  </a:lnTo>
                  <a:lnTo>
                    <a:pt x="93" y="52"/>
                  </a:lnTo>
                  <a:lnTo>
                    <a:pt x="94" y="50"/>
                  </a:lnTo>
                  <a:lnTo>
                    <a:pt x="94" y="49"/>
                  </a:lnTo>
                  <a:lnTo>
                    <a:pt x="90" y="46"/>
                  </a:lnTo>
                  <a:lnTo>
                    <a:pt x="86" y="47"/>
                  </a:lnTo>
                  <a:lnTo>
                    <a:pt x="85" y="45"/>
                  </a:lnTo>
                  <a:lnTo>
                    <a:pt x="85" y="42"/>
                  </a:lnTo>
                  <a:lnTo>
                    <a:pt x="81" y="42"/>
                  </a:lnTo>
                  <a:lnTo>
                    <a:pt x="81" y="38"/>
                  </a:lnTo>
                  <a:lnTo>
                    <a:pt x="77" y="36"/>
                  </a:lnTo>
                  <a:lnTo>
                    <a:pt x="77" y="35"/>
                  </a:lnTo>
                  <a:lnTo>
                    <a:pt x="78" y="34"/>
                  </a:lnTo>
                  <a:lnTo>
                    <a:pt x="79" y="30"/>
                  </a:lnTo>
                  <a:lnTo>
                    <a:pt x="76" y="29"/>
                  </a:lnTo>
                  <a:lnTo>
                    <a:pt x="77" y="26"/>
                  </a:lnTo>
                  <a:lnTo>
                    <a:pt x="79" y="25"/>
                  </a:lnTo>
                  <a:lnTo>
                    <a:pt x="79" y="23"/>
                  </a:lnTo>
                  <a:lnTo>
                    <a:pt x="76" y="23"/>
                  </a:lnTo>
                  <a:lnTo>
                    <a:pt x="75" y="22"/>
                  </a:lnTo>
                  <a:lnTo>
                    <a:pt x="76" y="20"/>
                  </a:lnTo>
                  <a:lnTo>
                    <a:pt x="76" y="18"/>
                  </a:lnTo>
                  <a:lnTo>
                    <a:pt x="74" y="18"/>
                  </a:lnTo>
                  <a:lnTo>
                    <a:pt x="74" y="17"/>
                  </a:lnTo>
                  <a:lnTo>
                    <a:pt x="76" y="13"/>
                  </a:lnTo>
                  <a:lnTo>
                    <a:pt x="81" y="11"/>
                  </a:lnTo>
                  <a:lnTo>
                    <a:pt x="91" y="13"/>
                  </a:lnTo>
                  <a:lnTo>
                    <a:pt x="94" y="14"/>
                  </a:lnTo>
                  <a:lnTo>
                    <a:pt x="100" y="15"/>
                  </a:lnTo>
                  <a:lnTo>
                    <a:pt x="103" y="13"/>
                  </a:lnTo>
                  <a:lnTo>
                    <a:pt x="105" y="14"/>
                  </a:lnTo>
                  <a:lnTo>
                    <a:pt x="106" y="12"/>
                  </a:lnTo>
                  <a:lnTo>
                    <a:pt x="109" y="11"/>
                  </a:lnTo>
                  <a:lnTo>
                    <a:pt x="112" y="12"/>
                  </a:lnTo>
                  <a:lnTo>
                    <a:pt x="113" y="13"/>
                  </a:lnTo>
                  <a:lnTo>
                    <a:pt x="114" y="12"/>
                  </a:lnTo>
                  <a:lnTo>
                    <a:pt x="115" y="9"/>
                  </a:lnTo>
                  <a:lnTo>
                    <a:pt x="115" y="6"/>
                  </a:lnTo>
                  <a:lnTo>
                    <a:pt x="118" y="4"/>
                  </a:lnTo>
                  <a:lnTo>
                    <a:pt x="122" y="2"/>
                  </a:lnTo>
                  <a:lnTo>
                    <a:pt x="123" y="1"/>
                  </a:lnTo>
                  <a:lnTo>
                    <a:pt x="126" y="0"/>
                  </a:lnTo>
                  <a:lnTo>
                    <a:pt x="126" y="4"/>
                  </a:lnTo>
                  <a:lnTo>
                    <a:pt x="129" y="11"/>
                  </a:lnTo>
                  <a:lnTo>
                    <a:pt x="130" y="14"/>
                  </a:lnTo>
                  <a:lnTo>
                    <a:pt x="135" y="15"/>
                  </a:lnTo>
                  <a:lnTo>
                    <a:pt x="137" y="18"/>
                  </a:lnTo>
                  <a:lnTo>
                    <a:pt x="138" y="20"/>
                  </a:lnTo>
                  <a:lnTo>
                    <a:pt x="136" y="22"/>
                  </a:lnTo>
                  <a:lnTo>
                    <a:pt x="135" y="23"/>
                  </a:lnTo>
                  <a:lnTo>
                    <a:pt x="136" y="27"/>
                  </a:lnTo>
                  <a:lnTo>
                    <a:pt x="136" y="31"/>
                  </a:lnTo>
                  <a:lnTo>
                    <a:pt x="138" y="32"/>
                  </a:lnTo>
                  <a:lnTo>
                    <a:pt x="142" y="33"/>
                  </a:lnTo>
                  <a:lnTo>
                    <a:pt x="142" y="34"/>
                  </a:lnTo>
                  <a:lnTo>
                    <a:pt x="143" y="35"/>
                  </a:lnTo>
                  <a:lnTo>
                    <a:pt x="147" y="35"/>
                  </a:lnTo>
                  <a:lnTo>
                    <a:pt x="146" y="38"/>
                  </a:lnTo>
                  <a:lnTo>
                    <a:pt x="148" y="43"/>
                  </a:lnTo>
                  <a:lnTo>
                    <a:pt x="145" y="46"/>
                  </a:lnTo>
                  <a:lnTo>
                    <a:pt x="143" y="47"/>
                  </a:lnTo>
                  <a:lnTo>
                    <a:pt x="141" y="48"/>
                  </a:lnTo>
                  <a:lnTo>
                    <a:pt x="139" y="46"/>
                  </a:lnTo>
                  <a:lnTo>
                    <a:pt x="138" y="44"/>
                  </a:lnTo>
                  <a:lnTo>
                    <a:pt x="134" y="45"/>
                  </a:lnTo>
                  <a:lnTo>
                    <a:pt x="135" y="50"/>
                  </a:lnTo>
                  <a:lnTo>
                    <a:pt x="138" y="54"/>
                  </a:lnTo>
                  <a:lnTo>
                    <a:pt x="138" y="57"/>
                  </a:lnTo>
                  <a:lnTo>
                    <a:pt x="139" y="59"/>
                  </a:lnTo>
                  <a:lnTo>
                    <a:pt x="138" y="61"/>
                  </a:lnTo>
                  <a:lnTo>
                    <a:pt x="138" y="64"/>
                  </a:lnTo>
                  <a:lnTo>
                    <a:pt x="139" y="64"/>
                  </a:lnTo>
                  <a:lnTo>
                    <a:pt x="142" y="62"/>
                  </a:lnTo>
                  <a:lnTo>
                    <a:pt x="145" y="64"/>
                  </a:lnTo>
                  <a:lnTo>
                    <a:pt x="149" y="69"/>
                  </a:lnTo>
                  <a:lnTo>
                    <a:pt x="151" y="69"/>
                  </a:lnTo>
                  <a:lnTo>
                    <a:pt x="157" y="72"/>
                  </a:lnTo>
                  <a:lnTo>
                    <a:pt x="157" y="75"/>
                  </a:lnTo>
                  <a:lnTo>
                    <a:pt x="161" y="77"/>
                  </a:lnTo>
                  <a:lnTo>
                    <a:pt x="162" y="76"/>
                  </a:lnTo>
                  <a:lnTo>
                    <a:pt x="167" y="80"/>
                  </a:lnTo>
                  <a:lnTo>
                    <a:pt x="161" y="86"/>
                  </a:lnTo>
                  <a:lnTo>
                    <a:pt x="159" y="87"/>
                  </a:lnTo>
                  <a:lnTo>
                    <a:pt x="159" y="89"/>
                  </a:lnTo>
                  <a:lnTo>
                    <a:pt x="158" y="91"/>
                  </a:lnTo>
                  <a:lnTo>
                    <a:pt x="158" y="94"/>
                  </a:lnTo>
                  <a:lnTo>
                    <a:pt x="156" y="96"/>
                  </a:lnTo>
                  <a:lnTo>
                    <a:pt x="155" y="99"/>
                  </a:lnTo>
                  <a:lnTo>
                    <a:pt x="155" y="101"/>
                  </a:lnTo>
                  <a:lnTo>
                    <a:pt x="159" y="104"/>
                  </a:lnTo>
                  <a:lnTo>
                    <a:pt x="162" y="103"/>
                  </a:lnTo>
                  <a:lnTo>
                    <a:pt x="166" y="106"/>
                  </a:lnTo>
                  <a:lnTo>
                    <a:pt x="170" y="107"/>
                  </a:lnTo>
                  <a:lnTo>
                    <a:pt x="171" y="111"/>
                  </a:lnTo>
                  <a:lnTo>
                    <a:pt x="179" y="115"/>
                  </a:lnTo>
                  <a:lnTo>
                    <a:pt x="180" y="114"/>
                  </a:lnTo>
                  <a:lnTo>
                    <a:pt x="186" y="118"/>
                  </a:lnTo>
                  <a:lnTo>
                    <a:pt x="189" y="117"/>
                  </a:lnTo>
                  <a:lnTo>
                    <a:pt x="190" y="120"/>
                  </a:lnTo>
                  <a:lnTo>
                    <a:pt x="195" y="121"/>
                  </a:lnTo>
                  <a:lnTo>
                    <a:pt x="197" y="122"/>
                  </a:lnTo>
                  <a:lnTo>
                    <a:pt x="198" y="122"/>
                  </a:lnTo>
                  <a:lnTo>
                    <a:pt x="198" y="120"/>
                  </a:lnTo>
                  <a:lnTo>
                    <a:pt x="201" y="120"/>
                  </a:lnTo>
                  <a:lnTo>
                    <a:pt x="204" y="122"/>
                  </a:lnTo>
                  <a:lnTo>
                    <a:pt x="207" y="120"/>
                  </a:lnTo>
                  <a:lnTo>
                    <a:pt x="210" y="122"/>
                  </a:lnTo>
                  <a:lnTo>
                    <a:pt x="214" y="122"/>
                  </a:lnTo>
                  <a:lnTo>
                    <a:pt x="214" y="124"/>
                  </a:lnTo>
                  <a:lnTo>
                    <a:pt x="214" y="127"/>
                  </a:lnTo>
                  <a:lnTo>
                    <a:pt x="218" y="128"/>
                  </a:lnTo>
                  <a:lnTo>
                    <a:pt x="220" y="130"/>
                  </a:lnTo>
                  <a:lnTo>
                    <a:pt x="223" y="131"/>
                  </a:lnTo>
                  <a:lnTo>
                    <a:pt x="226" y="129"/>
                  </a:lnTo>
                  <a:lnTo>
                    <a:pt x="228" y="130"/>
                  </a:lnTo>
                  <a:lnTo>
                    <a:pt x="228" y="132"/>
                  </a:lnTo>
                  <a:lnTo>
                    <a:pt x="230" y="134"/>
                  </a:lnTo>
                  <a:lnTo>
                    <a:pt x="232" y="132"/>
                  </a:lnTo>
                  <a:lnTo>
                    <a:pt x="236" y="133"/>
                  </a:lnTo>
                  <a:lnTo>
                    <a:pt x="241" y="135"/>
                  </a:lnTo>
                  <a:lnTo>
                    <a:pt x="245" y="134"/>
                  </a:lnTo>
                  <a:lnTo>
                    <a:pt x="246" y="136"/>
                  </a:lnTo>
                  <a:lnTo>
                    <a:pt x="249" y="137"/>
                  </a:lnTo>
                  <a:lnTo>
                    <a:pt x="251" y="136"/>
                  </a:lnTo>
                  <a:lnTo>
                    <a:pt x="252" y="137"/>
                  </a:lnTo>
                  <a:lnTo>
                    <a:pt x="256" y="135"/>
                  </a:lnTo>
                  <a:lnTo>
                    <a:pt x="258" y="136"/>
                  </a:lnTo>
                  <a:lnTo>
                    <a:pt x="260" y="131"/>
                  </a:lnTo>
                  <a:lnTo>
                    <a:pt x="258" y="126"/>
                  </a:lnTo>
                  <a:lnTo>
                    <a:pt x="258" y="120"/>
                  </a:lnTo>
                  <a:lnTo>
                    <a:pt x="260" y="115"/>
                  </a:lnTo>
                  <a:lnTo>
                    <a:pt x="259" y="115"/>
                  </a:lnTo>
                  <a:lnTo>
                    <a:pt x="262" y="114"/>
                  </a:lnTo>
                  <a:lnTo>
                    <a:pt x="264" y="114"/>
                  </a:lnTo>
                  <a:lnTo>
                    <a:pt x="266" y="114"/>
                  </a:lnTo>
                  <a:lnTo>
                    <a:pt x="267" y="115"/>
                  </a:lnTo>
                  <a:lnTo>
                    <a:pt x="266" y="121"/>
                  </a:lnTo>
                  <a:lnTo>
                    <a:pt x="267" y="125"/>
                  </a:lnTo>
                  <a:lnTo>
                    <a:pt x="267" y="126"/>
                  </a:lnTo>
                  <a:lnTo>
                    <a:pt x="268" y="129"/>
                  </a:lnTo>
                  <a:lnTo>
                    <a:pt x="272" y="130"/>
                  </a:lnTo>
                  <a:lnTo>
                    <a:pt x="275" y="131"/>
                  </a:lnTo>
                  <a:lnTo>
                    <a:pt x="280" y="132"/>
                  </a:lnTo>
                  <a:lnTo>
                    <a:pt x="281" y="132"/>
                  </a:lnTo>
                  <a:lnTo>
                    <a:pt x="284" y="132"/>
                  </a:lnTo>
                  <a:lnTo>
                    <a:pt x="287" y="130"/>
                  </a:lnTo>
                  <a:lnTo>
                    <a:pt x="289" y="130"/>
                  </a:lnTo>
                  <a:lnTo>
                    <a:pt x="291" y="131"/>
                  </a:lnTo>
                  <a:lnTo>
                    <a:pt x="298" y="131"/>
                  </a:lnTo>
                  <a:lnTo>
                    <a:pt x="304" y="131"/>
                  </a:lnTo>
                  <a:lnTo>
                    <a:pt x="307" y="131"/>
                  </a:lnTo>
                  <a:lnTo>
                    <a:pt x="309" y="127"/>
                  </a:lnTo>
                  <a:lnTo>
                    <a:pt x="309" y="125"/>
                  </a:lnTo>
                  <a:lnTo>
                    <a:pt x="307" y="123"/>
                  </a:lnTo>
                  <a:lnTo>
                    <a:pt x="305" y="123"/>
                  </a:lnTo>
                  <a:lnTo>
                    <a:pt x="303" y="121"/>
                  </a:lnTo>
                  <a:lnTo>
                    <a:pt x="303" y="120"/>
                  </a:lnTo>
                  <a:lnTo>
                    <a:pt x="304" y="119"/>
                  </a:lnTo>
                  <a:lnTo>
                    <a:pt x="305" y="118"/>
                  </a:lnTo>
                  <a:lnTo>
                    <a:pt x="309" y="118"/>
                  </a:lnTo>
                  <a:lnTo>
                    <a:pt x="313" y="116"/>
                  </a:lnTo>
                  <a:lnTo>
                    <a:pt x="316" y="114"/>
                  </a:lnTo>
                  <a:lnTo>
                    <a:pt x="322" y="107"/>
                  </a:lnTo>
                  <a:lnTo>
                    <a:pt x="325" y="105"/>
                  </a:lnTo>
                  <a:lnTo>
                    <a:pt x="330" y="103"/>
                  </a:lnTo>
                  <a:lnTo>
                    <a:pt x="337" y="98"/>
                  </a:lnTo>
                  <a:lnTo>
                    <a:pt x="340" y="96"/>
                  </a:lnTo>
                  <a:lnTo>
                    <a:pt x="342" y="96"/>
                  </a:lnTo>
                  <a:lnTo>
                    <a:pt x="343" y="97"/>
                  </a:lnTo>
                  <a:lnTo>
                    <a:pt x="349" y="99"/>
                  </a:lnTo>
                  <a:lnTo>
                    <a:pt x="351" y="99"/>
                  </a:lnTo>
                  <a:lnTo>
                    <a:pt x="359" y="93"/>
                  </a:lnTo>
                  <a:lnTo>
                    <a:pt x="362" y="96"/>
                  </a:lnTo>
                  <a:lnTo>
                    <a:pt x="366" y="100"/>
                  </a:lnTo>
                  <a:lnTo>
                    <a:pt x="366" y="103"/>
                  </a:lnTo>
                  <a:lnTo>
                    <a:pt x="364" y="106"/>
                  </a:lnTo>
                  <a:lnTo>
                    <a:pt x="364" y="108"/>
                  </a:lnTo>
                  <a:lnTo>
                    <a:pt x="364" y="108"/>
                  </a:lnTo>
                  <a:lnTo>
                    <a:pt x="366" y="108"/>
                  </a:lnTo>
                  <a:lnTo>
                    <a:pt x="370" y="109"/>
                  </a:lnTo>
                  <a:lnTo>
                    <a:pt x="374" y="110"/>
                  </a:lnTo>
                  <a:lnTo>
                    <a:pt x="378" y="111"/>
                  </a:lnTo>
                  <a:lnTo>
                    <a:pt x="378" y="114"/>
                  </a:lnTo>
                  <a:lnTo>
                    <a:pt x="377" y="116"/>
                  </a:lnTo>
                  <a:lnTo>
                    <a:pt x="373" y="119"/>
                  </a:lnTo>
                  <a:lnTo>
                    <a:pt x="373" y="121"/>
                  </a:lnTo>
                  <a:lnTo>
                    <a:pt x="374" y="126"/>
                  </a:lnTo>
                  <a:lnTo>
                    <a:pt x="372" y="126"/>
                  </a:lnTo>
                  <a:lnTo>
                    <a:pt x="367" y="125"/>
                  </a:lnTo>
                  <a:lnTo>
                    <a:pt x="364" y="124"/>
                  </a:lnTo>
                  <a:lnTo>
                    <a:pt x="362" y="125"/>
                  </a:lnTo>
                  <a:lnTo>
                    <a:pt x="358" y="128"/>
                  </a:lnTo>
                  <a:lnTo>
                    <a:pt x="350" y="134"/>
                  </a:lnTo>
                  <a:lnTo>
                    <a:pt x="349" y="137"/>
                  </a:lnTo>
                  <a:lnTo>
                    <a:pt x="349" y="141"/>
                  </a:lnTo>
                  <a:lnTo>
                    <a:pt x="348" y="144"/>
                  </a:lnTo>
                  <a:lnTo>
                    <a:pt x="343" y="151"/>
                  </a:lnTo>
                  <a:lnTo>
                    <a:pt x="342" y="153"/>
                  </a:lnTo>
                  <a:lnTo>
                    <a:pt x="343" y="155"/>
                  </a:lnTo>
                  <a:lnTo>
                    <a:pt x="343" y="157"/>
                  </a:lnTo>
                  <a:lnTo>
                    <a:pt x="337" y="172"/>
                  </a:lnTo>
                  <a:lnTo>
                    <a:pt x="336" y="173"/>
                  </a:lnTo>
                  <a:lnTo>
                    <a:pt x="334" y="172"/>
                  </a:lnTo>
                  <a:lnTo>
                    <a:pt x="332" y="172"/>
                  </a:lnTo>
                  <a:lnTo>
                    <a:pt x="327" y="170"/>
                  </a:lnTo>
                  <a:lnTo>
                    <a:pt x="326" y="171"/>
                  </a:lnTo>
                  <a:lnTo>
                    <a:pt x="327" y="182"/>
                  </a:lnTo>
                  <a:lnTo>
                    <a:pt x="326" y="184"/>
                  </a:lnTo>
                  <a:lnTo>
                    <a:pt x="324" y="185"/>
                  </a:lnTo>
                  <a:lnTo>
                    <a:pt x="322" y="186"/>
                  </a:lnTo>
                  <a:lnTo>
                    <a:pt x="323" y="192"/>
                  </a:lnTo>
                  <a:lnTo>
                    <a:pt x="323" y="196"/>
                  </a:lnTo>
                  <a:lnTo>
                    <a:pt x="322" y="198"/>
                  </a:lnTo>
                  <a:lnTo>
                    <a:pt x="320" y="199"/>
                  </a:lnTo>
                  <a:lnTo>
                    <a:pt x="319" y="198"/>
                  </a:lnTo>
                  <a:lnTo>
                    <a:pt x="315" y="197"/>
                  </a:lnTo>
                  <a:close/>
                </a:path>
              </a:pathLst>
            </a:custGeom>
            <a:solidFill>
              <a:schemeClr val="accent6"/>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4" name="Freeform 146"/>
            <p:cNvSpPr>
              <a:spLocks/>
            </p:cNvSpPr>
            <p:nvPr/>
          </p:nvSpPr>
          <p:spPr bwMode="auto">
            <a:xfrm>
              <a:off x="5923922" y="5878513"/>
              <a:ext cx="177800" cy="350837"/>
            </a:xfrm>
            <a:custGeom>
              <a:avLst/>
              <a:gdLst/>
              <a:ahLst/>
              <a:cxnLst>
                <a:cxn ang="0">
                  <a:pos x="21" y="53"/>
                </a:cxn>
                <a:cxn ang="0">
                  <a:pos x="26" y="50"/>
                </a:cxn>
                <a:cxn ang="0">
                  <a:pos x="30" y="51"/>
                </a:cxn>
                <a:cxn ang="0">
                  <a:pos x="37" y="47"/>
                </a:cxn>
                <a:cxn ang="0">
                  <a:pos x="41" y="49"/>
                </a:cxn>
                <a:cxn ang="0">
                  <a:pos x="40" y="46"/>
                </a:cxn>
                <a:cxn ang="0">
                  <a:pos x="47" y="41"/>
                </a:cxn>
                <a:cxn ang="0">
                  <a:pos x="51" y="41"/>
                </a:cxn>
                <a:cxn ang="0">
                  <a:pos x="51" y="37"/>
                </a:cxn>
                <a:cxn ang="0">
                  <a:pos x="55" y="36"/>
                </a:cxn>
                <a:cxn ang="0">
                  <a:pos x="60" y="33"/>
                </a:cxn>
                <a:cxn ang="0">
                  <a:pos x="57" y="29"/>
                </a:cxn>
                <a:cxn ang="0">
                  <a:pos x="59" y="28"/>
                </a:cxn>
                <a:cxn ang="0">
                  <a:pos x="62" y="25"/>
                </a:cxn>
                <a:cxn ang="0">
                  <a:pos x="60" y="18"/>
                </a:cxn>
                <a:cxn ang="0">
                  <a:pos x="62" y="18"/>
                </a:cxn>
                <a:cxn ang="0">
                  <a:pos x="66" y="21"/>
                </a:cxn>
                <a:cxn ang="0">
                  <a:pos x="71" y="16"/>
                </a:cxn>
                <a:cxn ang="0">
                  <a:pos x="73" y="11"/>
                </a:cxn>
                <a:cxn ang="0">
                  <a:pos x="73" y="4"/>
                </a:cxn>
                <a:cxn ang="0">
                  <a:pos x="76" y="0"/>
                </a:cxn>
                <a:cxn ang="0">
                  <a:pos x="81" y="6"/>
                </a:cxn>
                <a:cxn ang="0">
                  <a:pos x="85" y="9"/>
                </a:cxn>
                <a:cxn ang="0">
                  <a:pos x="88" y="25"/>
                </a:cxn>
                <a:cxn ang="0">
                  <a:pos x="90" y="34"/>
                </a:cxn>
                <a:cxn ang="0">
                  <a:pos x="93" y="41"/>
                </a:cxn>
                <a:cxn ang="0">
                  <a:pos x="93" y="44"/>
                </a:cxn>
                <a:cxn ang="0">
                  <a:pos x="89" y="49"/>
                </a:cxn>
                <a:cxn ang="0">
                  <a:pos x="87" y="46"/>
                </a:cxn>
                <a:cxn ang="0">
                  <a:pos x="82" y="43"/>
                </a:cxn>
                <a:cxn ang="0">
                  <a:pos x="83" y="50"/>
                </a:cxn>
                <a:cxn ang="0">
                  <a:pos x="86" y="56"/>
                </a:cxn>
                <a:cxn ang="0">
                  <a:pos x="80" y="66"/>
                </a:cxn>
                <a:cxn ang="0">
                  <a:pos x="80" y="74"/>
                </a:cxn>
                <a:cxn ang="0">
                  <a:pos x="74" y="93"/>
                </a:cxn>
                <a:cxn ang="0">
                  <a:pos x="62" y="133"/>
                </a:cxn>
                <a:cxn ang="0">
                  <a:pos x="51" y="171"/>
                </a:cxn>
                <a:cxn ang="0">
                  <a:pos x="47" y="176"/>
                </a:cxn>
                <a:cxn ang="0">
                  <a:pos x="38" y="178"/>
                </a:cxn>
                <a:cxn ang="0">
                  <a:pos x="30" y="183"/>
                </a:cxn>
                <a:cxn ang="0">
                  <a:pos x="23" y="181"/>
                </a:cxn>
                <a:cxn ang="0">
                  <a:pos x="19" y="178"/>
                </a:cxn>
                <a:cxn ang="0">
                  <a:pos x="15" y="178"/>
                </a:cxn>
                <a:cxn ang="0">
                  <a:pos x="9" y="172"/>
                </a:cxn>
                <a:cxn ang="0">
                  <a:pos x="9" y="167"/>
                </a:cxn>
                <a:cxn ang="0">
                  <a:pos x="5" y="163"/>
                </a:cxn>
                <a:cxn ang="0">
                  <a:pos x="7" y="152"/>
                </a:cxn>
                <a:cxn ang="0">
                  <a:pos x="5" y="146"/>
                </a:cxn>
                <a:cxn ang="0">
                  <a:pos x="0" y="137"/>
                </a:cxn>
                <a:cxn ang="0">
                  <a:pos x="3" y="125"/>
                </a:cxn>
                <a:cxn ang="0">
                  <a:pos x="7" y="122"/>
                </a:cxn>
                <a:cxn ang="0">
                  <a:pos x="15" y="107"/>
                </a:cxn>
                <a:cxn ang="0">
                  <a:pos x="17" y="98"/>
                </a:cxn>
                <a:cxn ang="0">
                  <a:pos x="15" y="94"/>
                </a:cxn>
                <a:cxn ang="0">
                  <a:pos x="13" y="91"/>
                </a:cxn>
                <a:cxn ang="0">
                  <a:pos x="12" y="82"/>
                </a:cxn>
                <a:cxn ang="0">
                  <a:pos x="11" y="75"/>
                </a:cxn>
                <a:cxn ang="0">
                  <a:pos x="9" y="70"/>
                </a:cxn>
                <a:cxn ang="0">
                  <a:pos x="14" y="62"/>
                </a:cxn>
                <a:cxn ang="0">
                  <a:pos x="15" y="53"/>
                </a:cxn>
              </a:cxnLst>
              <a:rect l="0" t="0" r="r" b="b"/>
              <a:pathLst>
                <a:path w="93" h="184">
                  <a:moveTo>
                    <a:pt x="18" y="53"/>
                  </a:moveTo>
                  <a:lnTo>
                    <a:pt x="21" y="53"/>
                  </a:lnTo>
                  <a:lnTo>
                    <a:pt x="25" y="50"/>
                  </a:lnTo>
                  <a:lnTo>
                    <a:pt x="26" y="50"/>
                  </a:lnTo>
                  <a:lnTo>
                    <a:pt x="28" y="51"/>
                  </a:lnTo>
                  <a:lnTo>
                    <a:pt x="30" y="51"/>
                  </a:lnTo>
                  <a:lnTo>
                    <a:pt x="32" y="49"/>
                  </a:lnTo>
                  <a:lnTo>
                    <a:pt x="37" y="47"/>
                  </a:lnTo>
                  <a:lnTo>
                    <a:pt x="39" y="49"/>
                  </a:lnTo>
                  <a:lnTo>
                    <a:pt x="41" y="49"/>
                  </a:lnTo>
                  <a:lnTo>
                    <a:pt x="41" y="48"/>
                  </a:lnTo>
                  <a:lnTo>
                    <a:pt x="40" y="46"/>
                  </a:lnTo>
                  <a:lnTo>
                    <a:pt x="45" y="43"/>
                  </a:lnTo>
                  <a:lnTo>
                    <a:pt x="47" y="41"/>
                  </a:lnTo>
                  <a:lnTo>
                    <a:pt x="49" y="43"/>
                  </a:lnTo>
                  <a:lnTo>
                    <a:pt x="51" y="41"/>
                  </a:lnTo>
                  <a:lnTo>
                    <a:pt x="50" y="38"/>
                  </a:lnTo>
                  <a:lnTo>
                    <a:pt x="51" y="37"/>
                  </a:lnTo>
                  <a:lnTo>
                    <a:pt x="54" y="34"/>
                  </a:lnTo>
                  <a:lnTo>
                    <a:pt x="55" y="36"/>
                  </a:lnTo>
                  <a:lnTo>
                    <a:pt x="56" y="36"/>
                  </a:lnTo>
                  <a:lnTo>
                    <a:pt x="60" y="33"/>
                  </a:lnTo>
                  <a:lnTo>
                    <a:pt x="59" y="32"/>
                  </a:lnTo>
                  <a:lnTo>
                    <a:pt x="57" y="29"/>
                  </a:lnTo>
                  <a:lnTo>
                    <a:pt x="58" y="27"/>
                  </a:lnTo>
                  <a:lnTo>
                    <a:pt x="59" y="28"/>
                  </a:lnTo>
                  <a:lnTo>
                    <a:pt x="61" y="27"/>
                  </a:lnTo>
                  <a:lnTo>
                    <a:pt x="62" y="25"/>
                  </a:lnTo>
                  <a:lnTo>
                    <a:pt x="60" y="20"/>
                  </a:lnTo>
                  <a:lnTo>
                    <a:pt x="60" y="18"/>
                  </a:lnTo>
                  <a:lnTo>
                    <a:pt x="62" y="17"/>
                  </a:lnTo>
                  <a:lnTo>
                    <a:pt x="62" y="18"/>
                  </a:lnTo>
                  <a:lnTo>
                    <a:pt x="64" y="20"/>
                  </a:lnTo>
                  <a:lnTo>
                    <a:pt x="66" y="21"/>
                  </a:lnTo>
                  <a:lnTo>
                    <a:pt x="67" y="19"/>
                  </a:lnTo>
                  <a:lnTo>
                    <a:pt x="71" y="16"/>
                  </a:lnTo>
                  <a:lnTo>
                    <a:pt x="72" y="13"/>
                  </a:lnTo>
                  <a:lnTo>
                    <a:pt x="73" y="11"/>
                  </a:lnTo>
                  <a:lnTo>
                    <a:pt x="74" y="7"/>
                  </a:lnTo>
                  <a:lnTo>
                    <a:pt x="73" y="4"/>
                  </a:lnTo>
                  <a:lnTo>
                    <a:pt x="73" y="3"/>
                  </a:lnTo>
                  <a:lnTo>
                    <a:pt x="76" y="0"/>
                  </a:lnTo>
                  <a:lnTo>
                    <a:pt x="78" y="2"/>
                  </a:lnTo>
                  <a:lnTo>
                    <a:pt x="81" y="6"/>
                  </a:lnTo>
                  <a:lnTo>
                    <a:pt x="84" y="8"/>
                  </a:lnTo>
                  <a:lnTo>
                    <a:pt x="85" y="9"/>
                  </a:lnTo>
                  <a:lnTo>
                    <a:pt x="87" y="14"/>
                  </a:lnTo>
                  <a:lnTo>
                    <a:pt x="88" y="25"/>
                  </a:lnTo>
                  <a:lnTo>
                    <a:pt x="89" y="29"/>
                  </a:lnTo>
                  <a:lnTo>
                    <a:pt x="90" y="34"/>
                  </a:lnTo>
                  <a:lnTo>
                    <a:pt x="92" y="38"/>
                  </a:lnTo>
                  <a:lnTo>
                    <a:pt x="93" y="41"/>
                  </a:lnTo>
                  <a:lnTo>
                    <a:pt x="93" y="43"/>
                  </a:lnTo>
                  <a:lnTo>
                    <a:pt x="93" y="44"/>
                  </a:lnTo>
                  <a:lnTo>
                    <a:pt x="92" y="44"/>
                  </a:lnTo>
                  <a:lnTo>
                    <a:pt x="89" y="49"/>
                  </a:lnTo>
                  <a:lnTo>
                    <a:pt x="88" y="49"/>
                  </a:lnTo>
                  <a:lnTo>
                    <a:pt x="87" y="46"/>
                  </a:lnTo>
                  <a:lnTo>
                    <a:pt x="84" y="42"/>
                  </a:lnTo>
                  <a:lnTo>
                    <a:pt x="82" y="43"/>
                  </a:lnTo>
                  <a:lnTo>
                    <a:pt x="82" y="45"/>
                  </a:lnTo>
                  <a:lnTo>
                    <a:pt x="83" y="50"/>
                  </a:lnTo>
                  <a:lnTo>
                    <a:pt x="85" y="54"/>
                  </a:lnTo>
                  <a:lnTo>
                    <a:pt x="86" y="56"/>
                  </a:lnTo>
                  <a:lnTo>
                    <a:pt x="84" y="60"/>
                  </a:lnTo>
                  <a:lnTo>
                    <a:pt x="80" y="66"/>
                  </a:lnTo>
                  <a:lnTo>
                    <a:pt x="79" y="69"/>
                  </a:lnTo>
                  <a:lnTo>
                    <a:pt x="80" y="74"/>
                  </a:lnTo>
                  <a:lnTo>
                    <a:pt x="78" y="80"/>
                  </a:lnTo>
                  <a:lnTo>
                    <a:pt x="74" y="93"/>
                  </a:lnTo>
                  <a:lnTo>
                    <a:pt x="69" y="109"/>
                  </a:lnTo>
                  <a:lnTo>
                    <a:pt x="62" y="133"/>
                  </a:lnTo>
                  <a:lnTo>
                    <a:pt x="54" y="161"/>
                  </a:lnTo>
                  <a:lnTo>
                    <a:pt x="51" y="171"/>
                  </a:lnTo>
                  <a:lnTo>
                    <a:pt x="50" y="172"/>
                  </a:lnTo>
                  <a:lnTo>
                    <a:pt x="47" y="176"/>
                  </a:lnTo>
                  <a:lnTo>
                    <a:pt x="46" y="177"/>
                  </a:lnTo>
                  <a:lnTo>
                    <a:pt x="38" y="178"/>
                  </a:lnTo>
                  <a:lnTo>
                    <a:pt x="33" y="180"/>
                  </a:lnTo>
                  <a:lnTo>
                    <a:pt x="30" y="183"/>
                  </a:lnTo>
                  <a:lnTo>
                    <a:pt x="25" y="184"/>
                  </a:lnTo>
                  <a:lnTo>
                    <a:pt x="23" y="181"/>
                  </a:lnTo>
                  <a:lnTo>
                    <a:pt x="22" y="179"/>
                  </a:lnTo>
                  <a:lnTo>
                    <a:pt x="19" y="178"/>
                  </a:lnTo>
                  <a:lnTo>
                    <a:pt x="17" y="179"/>
                  </a:lnTo>
                  <a:lnTo>
                    <a:pt x="15" y="178"/>
                  </a:lnTo>
                  <a:lnTo>
                    <a:pt x="10" y="174"/>
                  </a:lnTo>
                  <a:lnTo>
                    <a:pt x="9" y="172"/>
                  </a:lnTo>
                  <a:lnTo>
                    <a:pt x="9" y="169"/>
                  </a:lnTo>
                  <a:lnTo>
                    <a:pt x="9" y="167"/>
                  </a:lnTo>
                  <a:lnTo>
                    <a:pt x="6" y="165"/>
                  </a:lnTo>
                  <a:lnTo>
                    <a:pt x="5" y="163"/>
                  </a:lnTo>
                  <a:lnTo>
                    <a:pt x="5" y="158"/>
                  </a:lnTo>
                  <a:lnTo>
                    <a:pt x="7" y="152"/>
                  </a:lnTo>
                  <a:lnTo>
                    <a:pt x="7" y="149"/>
                  </a:lnTo>
                  <a:lnTo>
                    <a:pt x="5" y="146"/>
                  </a:lnTo>
                  <a:lnTo>
                    <a:pt x="2" y="141"/>
                  </a:lnTo>
                  <a:lnTo>
                    <a:pt x="0" y="137"/>
                  </a:lnTo>
                  <a:lnTo>
                    <a:pt x="1" y="133"/>
                  </a:lnTo>
                  <a:lnTo>
                    <a:pt x="3" y="125"/>
                  </a:lnTo>
                  <a:lnTo>
                    <a:pt x="4" y="124"/>
                  </a:lnTo>
                  <a:lnTo>
                    <a:pt x="7" y="122"/>
                  </a:lnTo>
                  <a:lnTo>
                    <a:pt x="12" y="114"/>
                  </a:lnTo>
                  <a:lnTo>
                    <a:pt x="15" y="107"/>
                  </a:lnTo>
                  <a:lnTo>
                    <a:pt x="16" y="104"/>
                  </a:lnTo>
                  <a:lnTo>
                    <a:pt x="17" y="98"/>
                  </a:lnTo>
                  <a:lnTo>
                    <a:pt x="16" y="95"/>
                  </a:lnTo>
                  <a:lnTo>
                    <a:pt x="15" y="94"/>
                  </a:lnTo>
                  <a:lnTo>
                    <a:pt x="13" y="92"/>
                  </a:lnTo>
                  <a:lnTo>
                    <a:pt x="13" y="91"/>
                  </a:lnTo>
                  <a:lnTo>
                    <a:pt x="15" y="88"/>
                  </a:lnTo>
                  <a:lnTo>
                    <a:pt x="12" y="82"/>
                  </a:lnTo>
                  <a:lnTo>
                    <a:pt x="11" y="78"/>
                  </a:lnTo>
                  <a:lnTo>
                    <a:pt x="11" y="75"/>
                  </a:lnTo>
                  <a:lnTo>
                    <a:pt x="9" y="71"/>
                  </a:lnTo>
                  <a:lnTo>
                    <a:pt x="9" y="70"/>
                  </a:lnTo>
                  <a:lnTo>
                    <a:pt x="12" y="66"/>
                  </a:lnTo>
                  <a:lnTo>
                    <a:pt x="14" y="62"/>
                  </a:lnTo>
                  <a:lnTo>
                    <a:pt x="15" y="60"/>
                  </a:lnTo>
                  <a:lnTo>
                    <a:pt x="15" y="53"/>
                  </a:lnTo>
                  <a:lnTo>
                    <a:pt x="18" y="5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5" name="Freeform 147"/>
            <p:cNvSpPr>
              <a:spLocks/>
            </p:cNvSpPr>
            <p:nvPr/>
          </p:nvSpPr>
          <p:spPr bwMode="auto">
            <a:xfrm>
              <a:off x="6827212" y="4791075"/>
              <a:ext cx="200025" cy="114300"/>
            </a:xfrm>
            <a:custGeom>
              <a:avLst/>
              <a:gdLst/>
              <a:ahLst/>
              <a:cxnLst>
                <a:cxn ang="0">
                  <a:pos x="13" y="6"/>
                </a:cxn>
                <a:cxn ang="0">
                  <a:pos x="17" y="4"/>
                </a:cxn>
                <a:cxn ang="0">
                  <a:pos x="19" y="1"/>
                </a:cxn>
                <a:cxn ang="0">
                  <a:pos x="26" y="1"/>
                </a:cxn>
                <a:cxn ang="0">
                  <a:pos x="32" y="7"/>
                </a:cxn>
                <a:cxn ang="0">
                  <a:pos x="39" y="13"/>
                </a:cxn>
                <a:cxn ang="0">
                  <a:pos x="43" y="14"/>
                </a:cxn>
                <a:cxn ang="0">
                  <a:pos x="47" y="18"/>
                </a:cxn>
                <a:cxn ang="0">
                  <a:pos x="53" y="18"/>
                </a:cxn>
                <a:cxn ang="0">
                  <a:pos x="54" y="22"/>
                </a:cxn>
                <a:cxn ang="0">
                  <a:pos x="64" y="27"/>
                </a:cxn>
                <a:cxn ang="0">
                  <a:pos x="65" y="30"/>
                </a:cxn>
                <a:cxn ang="0">
                  <a:pos x="71" y="32"/>
                </a:cxn>
                <a:cxn ang="0">
                  <a:pos x="76" y="34"/>
                </a:cxn>
                <a:cxn ang="0">
                  <a:pos x="78" y="37"/>
                </a:cxn>
                <a:cxn ang="0">
                  <a:pos x="82" y="37"/>
                </a:cxn>
                <a:cxn ang="0">
                  <a:pos x="84" y="34"/>
                </a:cxn>
                <a:cxn ang="0">
                  <a:pos x="90" y="36"/>
                </a:cxn>
                <a:cxn ang="0">
                  <a:pos x="97" y="38"/>
                </a:cxn>
                <a:cxn ang="0">
                  <a:pos x="101" y="37"/>
                </a:cxn>
                <a:cxn ang="0">
                  <a:pos x="105" y="38"/>
                </a:cxn>
                <a:cxn ang="0">
                  <a:pos x="103" y="49"/>
                </a:cxn>
                <a:cxn ang="0">
                  <a:pos x="103" y="59"/>
                </a:cxn>
                <a:cxn ang="0">
                  <a:pos x="97" y="60"/>
                </a:cxn>
                <a:cxn ang="0">
                  <a:pos x="94" y="60"/>
                </a:cxn>
                <a:cxn ang="0">
                  <a:pos x="90" y="57"/>
                </a:cxn>
                <a:cxn ang="0">
                  <a:pos x="81" y="56"/>
                </a:cxn>
                <a:cxn ang="0">
                  <a:pos x="75" y="57"/>
                </a:cxn>
                <a:cxn ang="0">
                  <a:pos x="73" y="53"/>
                </a:cxn>
                <a:cxn ang="0">
                  <a:pos x="68" y="54"/>
                </a:cxn>
                <a:cxn ang="0">
                  <a:pos x="63" y="51"/>
                </a:cxn>
                <a:cxn ang="0">
                  <a:pos x="59" y="47"/>
                </a:cxn>
                <a:cxn ang="0">
                  <a:pos x="55" y="45"/>
                </a:cxn>
                <a:cxn ang="0">
                  <a:pos x="49" y="45"/>
                </a:cxn>
                <a:cxn ang="0">
                  <a:pos x="43" y="43"/>
                </a:cxn>
                <a:cxn ang="0">
                  <a:pos x="42" y="45"/>
                </a:cxn>
                <a:cxn ang="0">
                  <a:pos x="35" y="43"/>
                </a:cxn>
                <a:cxn ang="0">
                  <a:pos x="31" y="41"/>
                </a:cxn>
                <a:cxn ang="0">
                  <a:pos x="24" y="38"/>
                </a:cxn>
                <a:cxn ang="0">
                  <a:pos x="15" y="30"/>
                </a:cxn>
                <a:cxn ang="0">
                  <a:pos x="7" y="26"/>
                </a:cxn>
                <a:cxn ang="0">
                  <a:pos x="0" y="24"/>
                </a:cxn>
                <a:cxn ang="0">
                  <a:pos x="1" y="19"/>
                </a:cxn>
                <a:cxn ang="0">
                  <a:pos x="3" y="14"/>
                </a:cxn>
                <a:cxn ang="0">
                  <a:pos x="4" y="10"/>
                </a:cxn>
                <a:cxn ang="0">
                  <a:pos x="12" y="3"/>
                </a:cxn>
              </a:cxnLst>
              <a:rect l="0" t="0" r="r" b="b"/>
              <a:pathLst>
                <a:path w="105" h="60">
                  <a:moveTo>
                    <a:pt x="12" y="3"/>
                  </a:moveTo>
                  <a:lnTo>
                    <a:pt x="13" y="6"/>
                  </a:lnTo>
                  <a:lnTo>
                    <a:pt x="15" y="6"/>
                  </a:lnTo>
                  <a:lnTo>
                    <a:pt x="17" y="4"/>
                  </a:lnTo>
                  <a:lnTo>
                    <a:pt x="17" y="1"/>
                  </a:lnTo>
                  <a:lnTo>
                    <a:pt x="19" y="1"/>
                  </a:lnTo>
                  <a:lnTo>
                    <a:pt x="20" y="0"/>
                  </a:lnTo>
                  <a:lnTo>
                    <a:pt x="26" y="1"/>
                  </a:lnTo>
                  <a:lnTo>
                    <a:pt x="27" y="6"/>
                  </a:lnTo>
                  <a:lnTo>
                    <a:pt x="32" y="7"/>
                  </a:lnTo>
                  <a:lnTo>
                    <a:pt x="37" y="11"/>
                  </a:lnTo>
                  <a:lnTo>
                    <a:pt x="39" y="13"/>
                  </a:lnTo>
                  <a:lnTo>
                    <a:pt x="40" y="12"/>
                  </a:lnTo>
                  <a:lnTo>
                    <a:pt x="43" y="14"/>
                  </a:lnTo>
                  <a:lnTo>
                    <a:pt x="47" y="19"/>
                  </a:lnTo>
                  <a:lnTo>
                    <a:pt x="47" y="18"/>
                  </a:lnTo>
                  <a:lnTo>
                    <a:pt x="52" y="17"/>
                  </a:lnTo>
                  <a:lnTo>
                    <a:pt x="53" y="18"/>
                  </a:lnTo>
                  <a:lnTo>
                    <a:pt x="54" y="21"/>
                  </a:lnTo>
                  <a:lnTo>
                    <a:pt x="54" y="22"/>
                  </a:lnTo>
                  <a:lnTo>
                    <a:pt x="62" y="28"/>
                  </a:lnTo>
                  <a:lnTo>
                    <a:pt x="64" y="27"/>
                  </a:lnTo>
                  <a:lnTo>
                    <a:pt x="66" y="27"/>
                  </a:lnTo>
                  <a:lnTo>
                    <a:pt x="65" y="30"/>
                  </a:lnTo>
                  <a:lnTo>
                    <a:pt x="65" y="31"/>
                  </a:lnTo>
                  <a:lnTo>
                    <a:pt x="71" y="32"/>
                  </a:lnTo>
                  <a:lnTo>
                    <a:pt x="73" y="31"/>
                  </a:lnTo>
                  <a:lnTo>
                    <a:pt x="76" y="34"/>
                  </a:lnTo>
                  <a:lnTo>
                    <a:pt x="77" y="37"/>
                  </a:lnTo>
                  <a:lnTo>
                    <a:pt x="78" y="37"/>
                  </a:lnTo>
                  <a:lnTo>
                    <a:pt x="78" y="34"/>
                  </a:lnTo>
                  <a:lnTo>
                    <a:pt x="82" y="37"/>
                  </a:lnTo>
                  <a:lnTo>
                    <a:pt x="83" y="37"/>
                  </a:lnTo>
                  <a:lnTo>
                    <a:pt x="84" y="34"/>
                  </a:lnTo>
                  <a:lnTo>
                    <a:pt x="86" y="34"/>
                  </a:lnTo>
                  <a:lnTo>
                    <a:pt x="90" y="36"/>
                  </a:lnTo>
                  <a:lnTo>
                    <a:pt x="92" y="39"/>
                  </a:lnTo>
                  <a:lnTo>
                    <a:pt x="97" y="38"/>
                  </a:lnTo>
                  <a:lnTo>
                    <a:pt x="99" y="39"/>
                  </a:lnTo>
                  <a:lnTo>
                    <a:pt x="101" y="37"/>
                  </a:lnTo>
                  <a:lnTo>
                    <a:pt x="104" y="38"/>
                  </a:lnTo>
                  <a:lnTo>
                    <a:pt x="105" y="38"/>
                  </a:lnTo>
                  <a:lnTo>
                    <a:pt x="103" y="43"/>
                  </a:lnTo>
                  <a:lnTo>
                    <a:pt x="103" y="49"/>
                  </a:lnTo>
                  <a:lnTo>
                    <a:pt x="105" y="54"/>
                  </a:lnTo>
                  <a:lnTo>
                    <a:pt x="103" y="59"/>
                  </a:lnTo>
                  <a:lnTo>
                    <a:pt x="101" y="58"/>
                  </a:lnTo>
                  <a:lnTo>
                    <a:pt x="97" y="60"/>
                  </a:lnTo>
                  <a:lnTo>
                    <a:pt x="96" y="59"/>
                  </a:lnTo>
                  <a:lnTo>
                    <a:pt x="94" y="60"/>
                  </a:lnTo>
                  <a:lnTo>
                    <a:pt x="91" y="59"/>
                  </a:lnTo>
                  <a:lnTo>
                    <a:pt x="90" y="57"/>
                  </a:lnTo>
                  <a:lnTo>
                    <a:pt x="86" y="58"/>
                  </a:lnTo>
                  <a:lnTo>
                    <a:pt x="81" y="56"/>
                  </a:lnTo>
                  <a:lnTo>
                    <a:pt x="77" y="55"/>
                  </a:lnTo>
                  <a:lnTo>
                    <a:pt x="75" y="57"/>
                  </a:lnTo>
                  <a:lnTo>
                    <a:pt x="73" y="55"/>
                  </a:lnTo>
                  <a:lnTo>
                    <a:pt x="73" y="53"/>
                  </a:lnTo>
                  <a:lnTo>
                    <a:pt x="71" y="52"/>
                  </a:lnTo>
                  <a:lnTo>
                    <a:pt x="68" y="54"/>
                  </a:lnTo>
                  <a:lnTo>
                    <a:pt x="65" y="53"/>
                  </a:lnTo>
                  <a:lnTo>
                    <a:pt x="63" y="51"/>
                  </a:lnTo>
                  <a:lnTo>
                    <a:pt x="59" y="50"/>
                  </a:lnTo>
                  <a:lnTo>
                    <a:pt x="59" y="47"/>
                  </a:lnTo>
                  <a:lnTo>
                    <a:pt x="59" y="45"/>
                  </a:lnTo>
                  <a:lnTo>
                    <a:pt x="55" y="45"/>
                  </a:lnTo>
                  <a:lnTo>
                    <a:pt x="52" y="43"/>
                  </a:lnTo>
                  <a:lnTo>
                    <a:pt x="49" y="45"/>
                  </a:lnTo>
                  <a:lnTo>
                    <a:pt x="46" y="43"/>
                  </a:lnTo>
                  <a:lnTo>
                    <a:pt x="43" y="43"/>
                  </a:lnTo>
                  <a:lnTo>
                    <a:pt x="43" y="45"/>
                  </a:lnTo>
                  <a:lnTo>
                    <a:pt x="42" y="45"/>
                  </a:lnTo>
                  <a:lnTo>
                    <a:pt x="40" y="44"/>
                  </a:lnTo>
                  <a:lnTo>
                    <a:pt x="35" y="43"/>
                  </a:lnTo>
                  <a:lnTo>
                    <a:pt x="34" y="40"/>
                  </a:lnTo>
                  <a:lnTo>
                    <a:pt x="31" y="41"/>
                  </a:lnTo>
                  <a:lnTo>
                    <a:pt x="25" y="37"/>
                  </a:lnTo>
                  <a:lnTo>
                    <a:pt x="24" y="38"/>
                  </a:lnTo>
                  <a:lnTo>
                    <a:pt x="16" y="34"/>
                  </a:lnTo>
                  <a:lnTo>
                    <a:pt x="15" y="30"/>
                  </a:lnTo>
                  <a:lnTo>
                    <a:pt x="11" y="29"/>
                  </a:lnTo>
                  <a:lnTo>
                    <a:pt x="7" y="26"/>
                  </a:lnTo>
                  <a:lnTo>
                    <a:pt x="4" y="27"/>
                  </a:lnTo>
                  <a:lnTo>
                    <a:pt x="0" y="24"/>
                  </a:lnTo>
                  <a:lnTo>
                    <a:pt x="0" y="22"/>
                  </a:lnTo>
                  <a:lnTo>
                    <a:pt x="1" y="19"/>
                  </a:lnTo>
                  <a:lnTo>
                    <a:pt x="3" y="17"/>
                  </a:lnTo>
                  <a:lnTo>
                    <a:pt x="3" y="14"/>
                  </a:lnTo>
                  <a:lnTo>
                    <a:pt x="4" y="12"/>
                  </a:lnTo>
                  <a:lnTo>
                    <a:pt x="4" y="10"/>
                  </a:lnTo>
                  <a:lnTo>
                    <a:pt x="6" y="9"/>
                  </a:lnTo>
                  <a:lnTo>
                    <a:pt x="12" y="3"/>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6" name="Freeform 148"/>
            <p:cNvSpPr>
              <a:spLocks/>
            </p:cNvSpPr>
            <p:nvPr/>
          </p:nvSpPr>
          <p:spPr bwMode="auto">
            <a:xfrm>
              <a:off x="7041523" y="4851400"/>
              <a:ext cx="79375" cy="44450"/>
            </a:xfrm>
            <a:custGeom>
              <a:avLst/>
              <a:gdLst/>
              <a:ahLst/>
              <a:cxnLst>
                <a:cxn ang="0">
                  <a:pos x="0" y="16"/>
                </a:cxn>
                <a:cxn ang="0">
                  <a:pos x="8" y="6"/>
                </a:cxn>
                <a:cxn ang="0">
                  <a:pos x="11" y="2"/>
                </a:cxn>
                <a:cxn ang="0">
                  <a:pos x="13" y="1"/>
                </a:cxn>
                <a:cxn ang="0">
                  <a:pos x="14" y="0"/>
                </a:cxn>
                <a:cxn ang="0">
                  <a:pos x="16" y="0"/>
                </a:cxn>
                <a:cxn ang="0">
                  <a:pos x="18" y="2"/>
                </a:cxn>
                <a:cxn ang="0">
                  <a:pos x="21" y="4"/>
                </a:cxn>
                <a:cxn ang="0">
                  <a:pos x="31" y="4"/>
                </a:cxn>
                <a:cxn ang="0">
                  <a:pos x="33" y="4"/>
                </a:cxn>
                <a:cxn ang="0">
                  <a:pos x="35" y="5"/>
                </a:cxn>
                <a:cxn ang="0">
                  <a:pos x="37" y="10"/>
                </a:cxn>
                <a:cxn ang="0">
                  <a:pos x="36" y="11"/>
                </a:cxn>
                <a:cxn ang="0">
                  <a:pos x="36" y="12"/>
                </a:cxn>
                <a:cxn ang="0">
                  <a:pos x="38" y="14"/>
                </a:cxn>
                <a:cxn ang="0">
                  <a:pos x="40" y="14"/>
                </a:cxn>
                <a:cxn ang="0">
                  <a:pos x="42" y="16"/>
                </a:cxn>
                <a:cxn ang="0">
                  <a:pos x="42" y="18"/>
                </a:cxn>
                <a:cxn ang="0">
                  <a:pos x="40" y="22"/>
                </a:cxn>
                <a:cxn ang="0">
                  <a:pos x="37" y="22"/>
                </a:cxn>
                <a:cxn ang="0">
                  <a:pos x="31" y="22"/>
                </a:cxn>
                <a:cxn ang="0">
                  <a:pos x="24" y="22"/>
                </a:cxn>
                <a:cxn ang="0">
                  <a:pos x="22" y="21"/>
                </a:cxn>
                <a:cxn ang="0">
                  <a:pos x="20" y="21"/>
                </a:cxn>
                <a:cxn ang="0">
                  <a:pos x="17" y="23"/>
                </a:cxn>
                <a:cxn ang="0">
                  <a:pos x="14" y="23"/>
                </a:cxn>
                <a:cxn ang="0">
                  <a:pos x="13" y="23"/>
                </a:cxn>
                <a:cxn ang="0">
                  <a:pos x="8" y="22"/>
                </a:cxn>
                <a:cxn ang="0">
                  <a:pos x="5" y="21"/>
                </a:cxn>
                <a:cxn ang="0">
                  <a:pos x="1" y="20"/>
                </a:cxn>
                <a:cxn ang="0">
                  <a:pos x="0" y="17"/>
                </a:cxn>
                <a:cxn ang="0">
                  <a:pos x="0" y="16"/>
                </a:cxn>
              </a:cxnLst>
              <a:rect l="0" t="0" r="r" b="b"/>
              <a:pathLst>
                <a:path w="42" h="23">
                  <a:moveTo>
                    <a:pt x="0" y="16"/>
                  </a:moveTo>
                  <a:lnTo>
                    <a:pt x="8" y="6"/>
                  </a:lnTo>
                  <a:lnTo>
                    <a:pt x="11" y="2"/>
                  </a:lnTo>
                  <a:lnTo>
                    <a:pt x="13" y="1"/>
                  </a:lnTo>
                  <a:lnTo>
                    <a:pt x="14" y="0"/>
                  </a:lnTo>
                  <a:lnTo>
                    <a:pt x="16" y="0"/>
                  </a:lnTo>
                  <a:lnTo>
                    <a:pt x="18" y="2"/>
                  </a:lnTo>
                  <a:lnTo>
                    <a:pt x="21" y="4"/>
                  </a:lnTo>
                  <a:lnTo>
                    <a:pt x="31" y="4"/>
                  </a:lnTo>
                  <a:lnTo>
                    <a:pt x="33" y="4"/>
                  </a:lnTo>
                  <a:lnTo>
                    <a:pt x="35" y="5"/>
                  </a:lnTo>
                  <a:lnTo>
                    <a:pt x="37" y="10"/>
                  </a:lnTo>
                  <a:lnTo>
                    <a:pt x="36" y="11"/>
                  </a:lnTo>
                  <a:lnTo>
                    <a:pt x="36" y="12"/>
                  </a:lnTo>
                  <a:lnTo>
                    <a:pt x="38" y="14"/>
                  </a:lnTo>
                  <a:lnTo>
                    <a:pt x="40" y="14"/>
                  </a:lnTo>
                  <a:lnTo>
                    <a:pt x="42" y="16"/>
                  </a:lnTo>
                  <a:lnTo>
                    <a:pt x="42" y="18"/>
                  </a:lnTo>
                  <a:lnTo>
                    <a:pt x="40" y="22"/>
                  </a:lnTo>
                  <a:lnTo>
                    <a:pt x="37" y="22"/>
                  </a:lnTo>
                  <a:lnTo>
                    <a:pt x="31" y="22"/>
                  </a:lnTo>
                  <a:lnTo>
                    <a:pt x="24" y="22"/>
                  </a:lnTo>
                  <a:lnTo>
                    <a:pt x="22" y="21"/>
                  </a:lnTo>
                  <a:lnTo>
                    <a:pt x="20" y="21"/>
                  </a:lnTo>
                  <a:lnTo>
                    <a:pt x="17" y="23"/>
                  </a:lnTo>
                  <a:lnTo>
                    <a:pt x="14" y="23"/>
                  </a:lnTo>
                  <a:lnTo>
                    <a:pt x="13" y="23"/>
                  </a:lnTo>
                  <a:lnTo>
                    <a:pt x="8" y="22"/>
                  </a:lnTo>
                  <a:lnTo>
                    <a:pt x="5" y="21"/>
                  </a:lnTo>
                  <a:lnTo>
                    <a:pt x="1" y="20"/>
                  </a:lnTo>
                  <a:lnTo>
                    <a:pt x="0" y="17"/>
                  </a:lnTo>
                  <a:lnTo>
                    <a:pt x="0" y="16"/>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7" name="Freeform 149"/>
            <p:cNvSpPr>
              <a:spLocks/>
            </p:cNvSpPr>
            <p:nvPr/>
          </p:nvSpPr>
          <p:spPr bwMode="auto">
            <a:xfrm>
              <a:off x="7022473" y="4905378"/>
              <a:ext cx="111125" cy="144463"/>
            </a:xfrm>
            <a:custGeom>
              <a:avLst/>
              <a:gdLst/>
              <a:ahLst/>
              <a:cxnLst>
                <a:cxn ang="0">
                  <a:pos x="53" y="74"/>
                </a:cxn>
                <a:cxn ang="0">
                  <a:pos x="50" y="63"/>
                </a:cxn>
                <a:cxn ang="0">
                  <a:pos x="44" y="52"/>
                </a:cxn>
                <a:cxn ang="0">
                  <a:pos x="38" y="54"/>
                </a:cxn>
                <a:cxn ang="0">
                  <a:pos x="36" y="52"/>
                </a:cxn>
                <a:cxn ang="0">
                  <a:pos x="33" y="48"/>
                </a:cxn>
                <a:cxn ang="0">
                  <a:pos x="32" y="52"/>
                </a:cxn>
                <a:cxn ang="0">
                  <a:pos x="34" y="60"/>
                </a:cxn>
                <a:cxn ang="0">
                  <a:pos x="31" y="61"/>
                </a:cxn>
                <a:cxn ang="0">
                  <a:pos x="28" y="66"/>
                </a:cxn>
                <a:cxn ang="0">
                  <a:pos x="25" y="60"/>
                </a:cxn>
                <a:cxn ang="0">
                  <a:pos x="23" y="64"/>
                </a:cxn>
                <a:cxn ang="0">
                  <a:pos x="20" y="66"/>
                </a:cxn>
                <a:cxn ang="0">
                  <a:pos x="16" y="67"/>
                </a:cxn>
                <a:cxn ang="0">
                  <a:pos x="13" y="61"/>
                </a:cxn>
                <a:cxn ang="0">
                  <a:pos x="9" y="42"/>
                </a:cxn>
                <a:cxn ang="0">
                  <a:pos x="7" y="37"/>
                </a:cxn>
                <a:cxn ang="0">
                  <a:pos x="10" y="30"/>
                </a:cxn>
                <a:cxn ang="0">
                  <a:pos x="2" y="27"/>
                </a:cxn>
                <a:cxn ang="0">
                  <a:pos x="4" y="21"/>
                </a:cxn>
                <a:cxn ang="0">
                  <a:pos x="9" y="18"/>
                </a:cxn>
                <a:cxn ang="0">
                  <a:pos x="11" y="16"/>
                </a:cxn>
                <a:cxn ang="0">
                  <a:pos x="4" y="9"/>
                </a:cxn>
                <a:cxn ang="0">
                  <a:pos x="0" y="7"/>
                </a:cxn>
                <a:cxn ang="0">
                  <a:pos x="4" y="1"/>
                </a:cxn>
                <a:cxn ang="0">
                  <a:pos x="13" y="3"/>
                </a:cxn>
                <a:cxn ang="0">
                  <a:pos x="17" y="6"/>
                </a:cxn>
                <a:cxn ang="0">
                  <a:pos x="22" y="6"/>
                </a:cxn>
                <a:cxn ang="0">
                  <a:pos x="23" y="11"/>
                </a:cxn>
                <a:cxn ang="0">
                  <a:pos x="24" y="16"/>
                </a:cxn>
                <a:cxn ang="0">
                  <a:pos x="31" y="17"/>
                </a:cxn>
                <a:cxn ang="0">
                  <a:pos x="39" y="17"/>
                </a:cxn>
                <a:cxn ang="0">
                  <a:pos x="54" y="19"/>
                </a:cxn>
                <a:cxn ang="0">
                  <a:pos x="54" y="25"/>
                </a:cxn>
                <a:cxn ang="0">
                  <a:pos x="48" y="32"/>
                </a:cxn>
                <a:cxn ang="0">
                  <a:pos x="41" y="35"/>
                </a:cxn>
                <a:cxn ang="0">
                  <a:pos x="41" y="40"/>
                </a:cxn>
                <a:cxn ang="0">
                  <a:pos x="42" y="44"/>
                </a:cxn>
                <a:cxn ang="0">
                  <a:pos x="46" y="49"/>
                </a:cxn>
                <a:cxn ang="0">
                  <a:pos x="50" y="39"/>
                </a:cxn>
                <a:cxn ang="0">
                  <a:pos x="54" y="38"/>
                </a:cxn>
                <a:cxn ang="0">
                  <a:pos x="58" y="57"/>
                </a:cxn>
                <a:cxn ang="0">
                  <a:pos x="59" y="70"/>
                </a:cxn>
                <a:cxn ang="0">
                  <a:pos x="53" y="76"/>
                </a:cxn>
              </a:cxnLst>
              <a:rect l="0" t="0" r="r" b="b"/>
              <a:pathLst>
                <a:path w="59" h="76">
                  <a:moveTo>
                    <a:pt x="53" y="76"/>
                  </a:moveTo>
                  <a:lnTo>
                    <a:pt x="53" y="74"/>
                  </a:lnTo>
                  <a:lnTo>
                    <a:pt x="51" y="70"/>
                  </a:lnTo>
                  <a:lnTo>
                    <a:pt x="50" y="63"/>
                  </a:lnTo>
                  <a:lnTo>
                    <a:pt x="46" y="54"/>
                  </a:lnTo>
                  <a:lnTo>
                    <a:pt x="44" y="52"/>
                  </a:lnTo>
                  <a:lnTo>
                    <a:pt x="40" y="54"/>
                  </a:lnTo>
                  <a:lnTo>
                    <a:pt x="38" y="54"/>
                  </a:lnTo>
                  <a:lnTo>
                    <a:pt x="37" y="54"/>
                  </a:lnTo>
                  <a:lnTo>
                    <a:pt x="36" y="52"/>
                  </a:lnTo>
                  <a:lnTo>
                    <a:pt x="34" y="48"/>
                  </a:lnTo>
                  <a:lnTo>
                    <a:pt x="33" y="48"/>
                  </a:lnTo>
                  <a:lnTo>
                    <a:pt x="32" y="49"/>
                  </a:lnTo>
                  <a:lnTo>
                    <a:pt x="32" y="52"/>
                  </a:lnTo>
                  <a:lnTo>
                    <a:pt x="34" y="57"/>
                  </a:lnTo>
                  <a:lnTo>
                    <a:pt x="34" y="60"/>
                  </a:lnTo>
                  <a:lnTo>
                    <a:pt x="34" y="61"/>
                  </a:lnTo>
                  <a:lnTo>
                    <a:pt x="31" y="61"/>
                  </a:lnTo>
                  <a:lnTo>
                    <a:pt x="29" y="65"/>
                  </a:lnTo>
                  <a:lnTo>
                    <a:pt x="28" y="66"/>
                  </a:lnTo>
                  <a:lnTo>
                    <a:pt x="26" y="63"/>
                  </a:lnTo>
                  <a:lnTo>
                    <a:pt x="25" y="60"/>
                  </a:lnTo>
                  <a:lnTo>
                    <a:pt x="24" y="60"/>
                  </a:lnTo>
                  <a:lnTo>
                    <a:pt x="23" y="64"/>
                  </a:lnTo>
                  <a:lnTo>
                    <a:pt x="22" y="66"/>
                  </a:lnTo>
                  <a:lnTo>
                    <a:pt x="20" y="66"/>
                  </a:lnTo>
                  <a:lnTo>
                    <a:pt x="19" y="63"/>
                  </a:lnTo>
                  <a:lnTo>
                    <a:pt x="16" y="67"/>
                  </a:lnTo>
                  <a:lnTo>
                    <a:pt x="14" y="65"/>
                  </a:lnTo>
                  <a:lnTo>
                    <a:pt x="13" y="61"/>
                  </a:lnTo>
                  <a:lnTo>
                    <a:pt x="11" y="51"/>
                  </a:lnTo>
                  <a:lnTo>
                    <a:pt x="9" y="42"/>
                  </a:lnTo>
                  <a:lnTo>
                    <a:pt x="7" y="39"/>
                  </a:lnTo>
                  <a:lnTo>
                    <a:pt x="7" y="37"/>
                  </a:lnTo>
                  <a:lnTo>
                    <a:pt x="10" y="32"/>
                  </a:lnTo>
                  <a:lnTo>
                    <a:pt x="10" y="30"/>
                  </a:lnTo>
                  <a:lnTo>
                    <a:pt x="8" y="29"/>
                  </a:lnTo>
                  <a:lnTo>
                    <a:pt x="2" y="27"/>
                  </a:lnTo>
                  <a:lnTo>
                    <a:pt x="1" y="24"/>
                  </a:lnTo>
                  <a:lnTo>
                    <a:pt x="4" y="21"/>
                  </a:lnTo>
                  <a:lnTo>
                    <a:pt x="6" y="19"/>
                  </a:lnTo>
                  <a:lnTo>
                    <a:pt x="9" y="18"/>
                  </a:lnTo>
                  <a:lnTo>
                    <a:pt x="11" y="17"/>
                  </a:lnTo>
                  <a:lnTo>
                    <a:pt x="11" y="16"/>
                  </a:lnTo>
                  <a:lnTo>
                    <a:pt x="11" y="15"/>
                  </a:lnTo>
                  <a:lnTo>
                    <a:pt x="4" y="9"/>
                  </a:lnTo>
                  <a:lnTo>
                    <a:pt x="1" y="8"/>
                  </a:lnTo>
                  <a:lnTo>
                    <a:pt x="0" y="7"/>
                  </a:lnTo>
                  <a:lnTo>
                    <a:pt x="1" y="5"/>
                  </a:lnTo>
                  <a:lnTo>
                    <a:pt x="4" y="1"/>
                  </a:lnTo>
                  <a:lnTo>
                    <a:pt x="5" y="0"/>
                  </a:lnTo>
                  <a:lnTo>
                    <a:pt x="13" y="3"/>
                  </a:lnTo>
                  <a:lnTo>
                    <a:pt x="15" y="4"/>
                  </a:lnTo>
                  <a:lnTo>
                    <a:pt x="17" y="6"/>
                  </a:lnTo>
                  <a:lnTo>
                    <a:pt x="20" y="6"/>
                  </a:lnTo>
                  <a:lnTo>
                    <a:pt x="22" y="6"/>
                  </a:lnTo>
                  <a:lnTo>
                    <a:pt x="23" y="8"/>
                  </a:lnTo>
                  <a:lnTo>
                    <a:pt x="23" y="11"/>
                  </a:lnTo>
                  <a:lnTo>
                    <a:pt x="24" y="16"/>
                  </a:lnTo>
                  <a:lnTo>
                    <a:pt x="24" y="16"/>
                  </a:lnTo>
                  <a:lnTo>
                    <a:pt x="27" y="17"/>
                  </a:lnTo>
                  <a:lnTo>
                    <a:pt x="31" y="17"/>
                  </a:lnTo>
                  <a:lnTo>
                    <a:pt x="36" y="17"/>
                  </a:lnTo>
                  <a:lnTo>
                    <a:pt x="39" y="17"/>
                  </a:lnTo>
                  <a:lnTo>
                    <a:pt x="53" y="18"/>
                  </a:lnTo>
                  <a:lnTo>
                    <a:pt x="54" y="19"/>
                  </a:lnTo>
                  <a:lnTo>
                    <a:pt x="55" y="19"/>
                  </a:lnTo>
                  <a:lnTo>
                    <a:pt x="54" y="25"/>
                  </a:lnTo>
                  <a:lnTo>
                    <a:pt x="53" y="27"/>
                  </a:lnTo>
                  <a:lnTo>
                    <a:pt x="48" y="32"/>
                  </a:lnTo>
                  <a:lnTo>
                    <a:pt x="45" y="33"/>
                  </a:lnTo>
                  <a:lnTo>
                    <a:pt x="41" y="35"/>
                  </a:lnTo>
                  <a:lnTo>
                    <a:pt x="41" y="37"/>
                  </a:lnTo>
                  <a:lnTo>
                    <a:pt x="41" y="40"/>
                  </a:lnTo>
                  <a:lnTo>
                    <a:pt x="41" y="42"/>
                  </a:lnTo>
                  <a:lnTo>
                    <a:pt x="42" y="44"/>
                  </a:lnTo>
                  <a:lnTo>
                    <a:pt x="43" y="46"/>
                  </a:lnTo>
                  <a:lnTo>
                    <a:pt x="46" y="49"/>
                  </a:lnTo>
                  <a:lnTo>
                    <a:pt x="48" y="46"/>
                  </a:lnTo>
                  <a:lnTo>
                    <a:pt x="50" y="39"/>
                  </a:lnTo>
                  <a:lnTo>
                    <a:pt x="52" y="38"/>
                  </a:lnTo>
                  <a:lnTo>
                    <a:pt x="54" y="38"/>
                  </a:lnTo>
                  <a:lnTo>
                    <a:pt x="54" y="42"/>
                  </a:lnTo>
                  <a:lnTo>
                    <a:pt x="58" y="57"/>
                  </a:lnTo>
                  <a:lnTo>
                    <a:pt x="58" y="60"/>
                  </a:lnTo>
                  <a:lnTo>
                    <a:pt x="59" y="70"/>
                  </a:lnTo>
                  <a:lnTo>
                    <a:pt x="55" y="73"/>
                  </a:lnTo>
                  <a:lnTo>
                    <a:pt x="53" y="7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8" name="Freeform 150"/>
            <p:cNvSpPr>
              <a:spLocks/>
            </p:cNvSpPr>
            <p:nvPr/>
          </p:nvSpPr>
          <p:spPr bwMode="auto">
            <a:xfrm>
              <a:off x="6817684" y="5337175"/>
              <a:ext cx="53975" cy="93664"/>
            </a:xfrm>
            <a:custGeom>
              <a:avLst/>
              <a:gdLst/>
              <a:ahLst/>
              <a:cxnLst>
                <a:cxn ang="0">
                  <a:pos x="11" y="49"/>
                </a:cxn>
                <a:cxn ang="0">
                  <a:pos x="8" y="49"/>
                </a:cxn>
                <a:cxn ang="0">
                  <a:pos x="7" y="47"/>
                </a:cxn>
                <a:cxn ang="0">
                  <a:pos x="6" y="46"/>
                </a:cxn>
                <a:cxn ang="0">
                  <a:pos x="4" y="42"/>
                </a:cxn>
                <a:cxn ang="0">
                  <a:pos x="2" y="34"/>
                </a:cxn>
                <a:cxn ang="0">
                  <a:pos x="2" y="31"/>
                </a:cxn>
                <a:cxn ang="0">
                  <a:pos x="2" y="26"/>
                </a:cxn>
                <a:cxn ang="0">
                  <a:pos x="2" y="21"/>
                </a:cxn>
                <a:cxn ang="0">
                  <a:pos x="0" y="17"/>
                </a:cxn>
                <a:cxn ang="0">
                  <a:pos x="1" y="14"/>
                </a:cxn>
                <a:cxn ang="0">
                  <a:pos x="0" y="12"/>
                </a:cxn>
                <a:cxn ang="0">
                  <a:pos x="0" y="10"/>
                </a:cxn>
                <a:cxn ang="0">
                  <a:pos x="3" y="10"/>
                </a:cxn>
                <a:cxn ang="0">
                  <a:pos x="4" y="8"/>
                </a:cxn>
                <a:cxn ang="0">
                  <a:pos x="5" y="5"/>
                </a:cxn>
                <a:cxn ang="0">
                  <a:pos x="6" y="4"/>
                </a:cxn>
                <a:cxn ang="0">
                  <a:pos x="5" y="0"/>
                </a:cxn>
                <a:cxn ang="0">
                  <a:pos x="8" y="3"/>
                </a:cxn>
                <a:cxn ang="0">
                  <a:pos x="12" y="5"/>
                </a:cxn>
                <a:cxn ang="0">
                  <a:pos x="14" y="8"/>
                </a:cxn>
                <a:cxn ang="0">
                  <a:pos x="17" y="12"/>
                </a:cxn>
                <a:cxn ang="0">
                  <a:pos x="18" y="14"/>
                </a:cxn>
                <a:cxn ang="0">
                  <a:pos x="18" y="16"/>
                </a:cxn>
                <a:cxn ang="0">
                  <a:pos x="18" y="17"/>
                </a:cxn>
                <a:cxn ang="0">
                  <a:pos x="21" y="19"/>
                </a:cxn>
                <a:cxn ang="0">
                  <a:pos x="22" y="23"/>
                </a:cxn>
                <a:cxn ang="0">
                  <a:pos x="27" y="31"/>
                </a:cxn>
                <a:cxn ang="0">
                  <a:pos x="28" y="34"/>
                </a:cxn>
                <a:cxn ang="0">
                  <a:pos x="27" y="38"/>
                </a:cxn>
                <a:cxn ang="0">
                  <a:pos x="24" y="43"/>
                </a:cxn>
                <a:cxn ang="0">
                  <a:pos x="22" y="45"/>
                </a:cxn>
                <a:cxn ang="0">
                  <a:pos x="19" y="47"/>
                </a:cxn>
                <a:cxn ang="0">
                  <a:pos x="15" y="49"/>
                </a:cxn>
                <a:cxn ang="0">
                  <a:pos x="11" y="49"/>
                </a:cxn>
              </a:cxnLst>
              <a:rect l="0" t="0" r="r" b="b"/>
              <a:pathLst>
                <a:path w="28" h="49">
                  <a:moveTo>
                    <a:pt x="11" y="49"/>
                  </a:moveTo>
                  <a:lnTo>
                    <a:pt x="8" y="49"/>
                  </a:lnTo>
                  <a:lnTo>
                    <a:pt x="7" y="47"/>
                  </a:lnTo>
                  <a:lnTo>
                    <a:pt x="6" y="46"/>
                  </a:lnTo>
                  <a:lnTo>
                    <a:pt x="4" y="42"/>
                  </a:lnTo>
                  <a:lnTo>
                    <a:pt x="2" y="34"/>
                  </a:lnTo>
                  <a:lnTo>
                    <a:pt x="2" y="31"/>
                  </a:lnTo>
                  <a:lnTo>
                    <a:pt x="2" y="26"/>
                  </a:lnTo>
                  <a:lnTo>
                    <a:pt x="2" y="21"/>
                  </a:lnTo>
                  <a:lnTo>
                    <a:pt x="0" y="17"/>
                  </a:lnTo>
                  <a:lnTo>
                    <a:pt x="1" y="14"/>
                  </a:lnTo>
                  <a:lnTo>
                    <a:pt x="0" y="12"/>
                  </a:lnTo>
                  <a:lnTo>
                    <a:pt x="0" y="10"/>
                  </a:lnTo>
                  <a:lnTo>
                    <a:pt x="3" y="10"/>
                  </a:lnTo>
                  <a:lnTo>
                    <a:pt x="4" y="8"/>
                  </a:lnTo>
                  <a:lnTo>
                    <a:pt x="5" y="5"/>
                  </a:lnTo>
                  <a:lnTo>
                    <a:pt x="6" y="4"/>
                  </a:lnTo>
                  <a:lnTo>
                    <a:pt x="5" y="0"/>
                  </a:lnTo>
                  <a:lnTo>
                    <a:pt x="8" y="3"/>
                  </a:lnTo>
                  <a:lnTo>
                    <a:pt x="12" y="5"/>
                  </a:lnTo>
                  <a:lnTo>
                    <a:pt x="14" y="8"/>
                  </a:lnTo>
                  <a:lnTo>
                    <a:pt x="17" y="12"/>
                  </a:lnTo>
                  <a:lnTo>
                    <a:pt x="18" y="14"/>
                  </a:lnTo>
                  <a:lnTo>
                    <a:pt x="18" y="16"/>
                  </a:lnTo>
                  <a:lnTo>
                    <a:pt x="18" y="17"/>
                  </a:lnTo>
                  <a:lnTo>
                    <a:pt x="21" y="19"/>
                  </a:lnTo>
                  <a:lnTo>
                    <a:pt x="22" y="23"/>
                  </a:lnTo>
                  <a:lnTo>
                    <a:pt x="27" y="31"/>
                  </a:lnTo>
                  <a:lnTo>
                    <a:pt x="28" y="34"/>
                  </a:lnTo>
                  <a:lnTo>
                    <a:pt x="27" y="38"/>
                  </a:lnTo>
                  <a:lnTo>
                    <a:pt x="24" y="43"/>
                  </a:lnTo>
                  <a:lnTo>
                    <a:pt x="22" y="45"/>
                  </a:lnTo>
                  <a:lnTo>
                    <a:pt x="19" y="47"/>
                  </a:lnTo>
                  <a:lnTo>
                    <a:pt x="15" y="49"/>
                  </a:lnTo>
                  <a:lnTo>
                    <a:pt x="11" y="49"/>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39" name="Freeform 151"/>
            <p:cNvSpPr>
              <a:spLocks/>
            </p:cNvSpPr>
            <p:nvPr/>
          </p:nvSpPr>
          <p:spPr bwMode="auto">
            <a:xfrm>
              <a:off x="7122487" y="4848225"/>
              <a:ext cx="219076" cy="479425"/>
            </a:xfrm>
            <a:custGeom>
              <a:avLst/>
              <a:gdLst/>
              <a:ahLst/>
              <a:cxnLst>
                <a:cxn ang="0">
                  <a:pos x="12" y="91"/>
                </a:cxn>
                <a:cxn ang="0">
                  <a:pos x="14" y="78"/>
                </a:cxn>
                <a:cxn ang="0">
                  <a:pos x="17" y="63"/>
                </a:cxn>
                <a:cxn ang="0">
                  <a:pos x="27" y="65"/>
                </a:cxn>
                <a:cxn ang="0">
                  <a:pos x="33" y="44"/>
                </a:cxn>
                <a:cxn ang="0">
                  <a:pos x="40" y="27"/>
                </a:cxn>
                <a:cxn ang="0">
                  <a:pos x="57" y="18"/>
                </a:cxn>
                <a:cxn ang="0">
                  <a:pos x="63" y="12"/>
                </a:cxn>
                <a:cxn ang="0">
                  <a:pos x="68" y="3"/>
                </a:cxn>
                <a:cxn ang="0">
                  <a:pos x="76" y="5"/>
                </a:cxn>
                <a:cxn ang="0">
                  <a:pos x="83" y="13"/>
                </a:cxn>
                <a:cxn ang="0">
                  <a:pos x="83" y="36"/>
                </a:cxn>
                <a:cxn ang="0">
                  <a:pos x="74" y="47"/>
                </a:cxn>
                <a:cxn ang="0">
                  <a:pos x="70" y="64"/>
                </a:cxn>
                <a:cxn ang="0">
                  <a:pos x="78" y="62"/>
                </a:cxn>
                <a:cxn ang="0">
                  <a:pos x="87" y="74"/>
                </a:cxn>
                <a:cxn ang="0">
                  <a:pos x="95" y="78"/>
                </a:cxn>
                <a:cxn ang="0">
                  <a:pos x="96" y="90"/>
                </a:cxn>
                <a:cxn ang="0">
                  <a:pos x="105" y="99"/>
                </a:cxn>
                <a:cxn ang="0">
                  <a:pos x="114" y="98"/>
                </a:cxn>
                <a:cxn ang="0">
                  <a:pos x="106" y="109"/>
                </a:cxn>
                <a:cxn ang="0">
                  <a:pos x="101" y="114"/>
                </a:cxn>
                <a:cxn ang="0">
                  <a:pos x="89" y="121"/>
                </a:cxn>
                <a:cxn ang="0">
                  <a:pos x="74" y="126"/>
                </a:cxn>
                <a:cxn ang="0">
                  <a:pos x="73" y="138"/>
                </a:cxn>
                <a:cxn ang="0">
                  <a:pos x="72" y="146"/>
                </a:cxn>
                <a:cxn ang="0">
                  <a:pos x="81" y="159"/>
                </a:cxn>
                <a:cxn ang="0">
                  <a:pos x="86" y="171"/>
                </a:cxn>
                <a:cxn ang="0">
                  <a:pos x="83" y="182"/>
                </a:cxn>
                <a:cxn ang="0">
                  <a:pos x="86" y="198"/>
                </a:cxn>
                <a:cxn ang="0">
                  <a:pos x="90" y="213"/>
                </a:cxn>
                <a:cxn ang="0">
                  <a:pos x="96" y="230"/>
                </a:cxn>
                <a:cxn ang="0">
                  <a:pos x="81" y="250"/>
                </a:cxn>
                <a:cxn ang="0">
                  <a:pos x="86" y="234"/>
                </a:cxn>
                <a:cxn ang="0">
                  <a:pos x="84" y="229"/>
                </a:cxn>
                <a:cxn ang="0">
                  <a:pos x="78" y="205"/>
                </a:cxn>
                <a:cxn ang="0">
                  <a:pos x="72" y="177"/>
                </a:cxn>
                <a:cxn ang="0">
                  <a:pos x="69" y="167"/>
                </a:cxn>
                <a:cxn ang="0">
                  <a:pos x="62" y="156"/>
                </a:cxn>
                <a:cxn ang="0">
                  <a:pos x="56" y="167"/>
                </a:cxn>
                <a:cxn ang="0">
                  <a:pos x="43" y="177"/>
                </a:cxn>
                <a:cxn ang="0">
                  <a:pos x="39" y="174"/>
                </a:cxn>
                <a:cxn ang="0">
                  <a:pos x="35" y="172"/>
                </a:cxn>
                <a:cxn ang="0">
                  <a:pos x="28" y="174"/>
                </a:cxn>
                <a:cxn ang="0">
                  <a:pos x="30" y="157"/>
                </a:cxn>
                <a:cxn ang="0">
                  <a:pos x="25" y="132"/>
                </a:cxn>
                <a:cxn ang="0">
                  <a:pos x="17" y="131"/>
                </a:cxn>
                <a:cxn ang="0">
                  <a:pos x="21" y="125"/>
                </a:cxn>
                <a:cxn ang="0">
                  <a:pos x="12" y="120"/>
                </a:cxn>
                <a:cxn ang="0">
                  <a:pos x="9" y="114"/>
                </a:cxn>
                <a:cxn ang="0">
                  <a:pos x="0" y="106"/>
                </a:cxn>
              </a:cxnLst>
              <a:rect l="0" t="0" r="r" b="b"/>
              <a:pathLst>
                <a:path w="115" h="252">
                  <a:moveTo>
                    <a:pt x="5" y="90"/>
                  </a:moveTo>
                  <a:lnTo>
                    <a:pt x="9" y="91"/>
                  </a:lnTo>
                  <a:lnTo>
                    <a:pt x="10" y="92"/>
                  </a:lnTo>
                  <a:lnTo>
                    <a:pt x="12" y="91"/>
                  </a:lnTo>
                  <a:lnTo>
                    <a:pt x="13" y="89"/>
                  </a:lnTo>
                  <a:lnTo>
                    <a:pt x="13" y="85"/>
                  </a:lnTo>
                  <a:lnTo>
                    <a:pt x="12" y="79"/>
                  </a:lnTo>
                  <a:lnTo>
                    <a:pt x="14" y="78"/>
                  </a:lnTo>
                  <a:lnTo>
                    <a:pt x="16" y="77"/>
                  </a:lnTo>
                  <a:lnTo>
                    <a:pt x="17" y="75"/>
                  </a:lnTo>
                  <a:lnTo>
                    <a:pt x="16" y="64"/>
                  </a:lnTo>
                  <a:lnTo>
                    <a:pt x="17" y="63"/>
                  </a:lnTo>
                  <a:lnTo>
                    <a:pt x="22" y="65"/>
                  </a:lnTo>
                  <a:lnTo>
                    <a:pt x="24" y="65"/>
                  </a:lnTo>
                  <a:lnTo>
                    <a:pt x="26" y="66"/>
                  </a:lnTo>
                  <a:lnTo>
                    <a:pt x="27" y="65"/>
                  </a:lnTo>
                  <a:lnTo>
                    <a:pt x="33" y="50"/>
                  </a:lnTo>
                  <a:lnTo>
                    <a:pt x="33" y="48"/>
                  </a:lnTo>
                  <a:lnTo>
                    <a:pt x="32" y="46"/>
                  </a:lnTo>
                  <a:lnTo>
                    <a:pt x="33" y="44"/>
                  </a:lnTo>
                  <a:lnTo>
                    <a:pt x="38" y="37"/>
                  </a:lnTo>
                  <a:lnTo>
                    <a:pt x="39" y="34"/>
                  </a:lnTo>
                  <a:lnTo>
                    <a:pt x="39" y="30"/>
                  </a:lnTo>
                  <a:lnTo>
                    <a:pt x="40" y="27"/>
                  </a:lnTo>
                  <a:lnTo>
                    <a:pt x="48" y="21"/>
                  </a:lnTo>
                  <a:lnTo>
                    <a:pt x="52" y="18"/>
                  </a:lnTo>
                  <a:lnTo>
                    <a:pt x="54" y="17"/>
                  </a:lnTo>
                  <a:lnTo>
                    <a:pt x="57" y="18"/>
                  </a:lnTo>
                  <a:lnTo>
                    <a:pt x="62" y="19"/>
                  </a:lnTo>
                  <a:lnTo>
                    <a:pt x="64" y="19"/>
                  </a:lnTo>
                  <a:lnTo>
                    <a:pt x="63" y="14"/>
                  </a:lnTo>
                  <a:lnTo>
                    <a:pt x="63" y="12"/>
                  </a:lnTo>
                  <a:lnTo>
                    <a:pt x="67" y="9"/>
                  </a:lnTo>
                  <a:lnTo>
                    <a:pt x="68" y="7"/>
                  </a:lnTo>
                  <a:lnTo>
                    <a:pt x="68" y="4"/>
                  </a:lnTo>
                  <a:lnTo>
                    <a:pt x="68" y="3"/>
                  </a:lnTo>
                  <a:lnTo>
                    <a:pt x="69" y="1"/>
                  </a:lnTo>
                  <a:lnTo>
                    <a:pt x="71" y="0"/>
                  </a:lnTo>
                  <a:lnTo>
                    <a:pt x="74" y="2"/>
                  </a:lnTo>
                  <a:lnTo>
                    <a:pt x="76" y="5"/>
                  </a:lnTo>
                  <a:lnTo>
                    <a:pt x="78" y="11"/>
                  </a:lnTo>
                  <a:lnTo>
                    <a:pt x="79" y="13"/>
                  </a:lnTo>
                  <a:lnTo>
                    <a:pt x="80" y="13"/>
                  </a:lnTo>
                  <a:lnTo>
                    <a:pt x="83" y="13"/>
                  </a:lnTo>
                  <a:lnTo>
                    <a:pt x="84" y="14"/>
                  </a:lnTo>
                  <a:lnTo>
                    <a:pt x="86" y="25"/>
                  </a:lnTo>
                  <a:lnTo>
                    <a:pt x="86" y="30"/>
                  </a:lnTo>
                  <a:lnTo>
                    <a:pt x="83" y="36"/>
                  </a:lnTo>
                  <a:lnTo>
                    <a:pt x="81" y="40"/>
                  </a:lnTo>
                  <a:lnTo>
                    <a:pt x="77" y="44"/>
                  </a:lnTo>
                  <a:lnTo>
                    <a:pt x="75" y="46"/>
                  </a:lnTo>
                  <a:lnTo>
                    <a:pt x="74" y="47"/>
                  </a:lnTo>
                  <a:lnTo>
                    <a:pt x="70" y="52"/>
                  </a:lnTo>
                  <a:lnTo>
                    <a:pt x="70" y="55"/>
                  </a:lnTo>
                  <a:lnTo>
                    <a:pt x="71" y="60"/>
                  </a:lnTo>
                  <a:lnTo>
                    <a:pt x="70" y="64"/>
                  </a:lnTo>
                  <a:lnTo>
                    <a:pt x="70" y="65"/>
                  </a:lnTo>
                  <a:lnTo>
                    <a:pt x="71" y="66"/>
                  </a:lnTo>
                  <a:lnTo>
                    <a:pt x="73" y="65"/>
                  </a:lnTo>
                  <a:lnTo>
                    <a:pt x="78" y="62"/>
                  </a:lnTo>
                  <a:lnTo>
                    <a:pt x="82" y="62"/>
                  </a:lnTo>
                  <a:lnTo>
                    <a:pt x="85" y="62"/>
                  </a:lnTo>
                  <a:lnTo>
                    <a:pt x="86" y="63"/>
                  </a:lnTo>
                  <a:lnTo>
                    <a:pt x="87" y="74"/>
                  </a:lnTo>
                  <a:lnTo>
                    <a:pt x="89" y="76"/>
                  </a:lnTo>
                  <a:lnTo>
                    <a:pt x="92" y="75"/>
                  </a:lnTo>
                  <a:lnTo>
                    <a:pt x="95" y="76"/>
                  </a:lnTo>
                  <a:lnTo>
                    <a:pt x="95" y="78"/>
                  </a:lnTo>
                  <a:lnTo>
                    <a:pt x="91" y="87"/>
                  </a:lnTo>
                  <a:lnTo>
                    <a:pt x="92" y="90"/>
                  </a:lnTo>
                  <a:lnTo>
                    <a:pt x="93" y="90"/>
                  </a:lnTo>
                  <a:lnTo>
                    <a:pt x="96" y="90"/>
                  </a:lnTo>
                  <a:lnTo>
                    <a:pt x="99" y="90"/>
                  </a:lnTo>
                  <a:lnTo>
                    <a:pt x="101" y="92"/>
                  </a:lnTo>
                  <a:lnTo>
                    <a:pt x="102" y="97"/>
                  </a:lnTo>
                  <a:lnTo>
                    <a:pt x="105" y="99"/>
                  </a:lnTo>
                  <a:lnTo>
                    <a:pt x="106" y="99"/>
                  </a:lnTo>
                  <a:lnTo>
                    <a:pt x="110" y="98"/>
                  </a:lnTo>
                  <a:lnTo>
                    <a:pt x="113" y="96"/>
                  </a:lnTo>
                  <a:lnTo>
                    <a:pt x="114" y="98"/>
                  </a:lnTo>
                  <a:lnTo>
                    <a:pt x="115" y="100"/>
                  </a:lnTo>
                  <a:lnTo>
                    <a:pt x="112" y="102"/>
                  </a:lnTo>
                  <a:lnTo>
                    <a:pt x="109" y="106"/>
                  </a:lnTo>
                  <a:lnTo>
                    <a:pt x="106" y="109"/>
                  </a:lnTo>
                  <a:lnTo>
                    <a:pt x="103" y="112"/>
                  </a:lnTo>
                  <a:lnTo>
                    <a:pt x="102" y="113"/>
                  </a:lnTo>
                  <a:lnTo>
                    <a:pt x="101" y="114"/>
                  </a:lnTo>
                  <a:lnTo>
                    <a:pt x="101" y="114"/>
                  </a:lnTo>
                  <a:lnTo>
                    <a:pt x="97" y="114"/>
                  </a:lnTo>
                  <a:lnTo>
                    <a:pt x="94" y="115"/>
                  </a:lnTo>
                  <a:lnTo>
                    <a:pt x="91" y="118"/>
                  </a:lnTo>
                  <a:lnTo>
                    <a:pt x="89" y="121"/>
                  </a:lnTo>
                  <a:lnTo>
                    <a:pt x="83" y="123"/>
                  </a:lnTo>
                  <a:lnTo>
                    <a:pt x="79" y="123"/>
                  </a:lnTo>
                  <a:lnTo>
                    <a:pt x="76" y="123"/>
                  </a:lnTo>
                  <a:lnTo>
                    <a:pt x="74" y="126"/>
                  </a:lnTo>
                  <a:lnTo>
                    <a:pt x="73" y="128"/>
                  </a:lnTo>
                  <a:lnTo>
                    <a:pt x="73" y="133"/>
                  </a:lnTo>
                  <a:lnTo>
                    <a:pt x="72" y="136"/>
                  </a:lnTo>
                  <a:lnTo>
                    <a:pt x="73" y="138"/>
                  </a:lnTo>
                  <a:lnTo>
                    <a:pt x="72" y="140"/>
                  </a:lnTo>
                  <a:lnTo>
                    <a:pt x="71" y="140"/>
                  </a:lnTo>
                  <a:lnTo>
                    <a:pt x="68" y="141"/>
                  </a:lnTo>
                  <a:lnTo>
                    <a:pt x="72" y="146"/>
                  </a:lnTo>
                  <a:lnTo>
                    <a:pt x="73" y="147"/>
                  </a:lnTo>
                  <a:lnTo>
                    <a:pt x="73" y="153"/>
                  </a:lnTo>
                  <a:lnTo>
                    <a:pt x="75" y="153"/>
                  </a:lnTo>
                  <a:lnTo>
                    <a:pt x="81" y="159"/>
                  </a:lnTo>
                  <a:lnTo>
                    <a:pt x="82" y="161"/>
                  </a:lnTo>
                  <a:lnTo>
                    <a:pt x="86" y="167"/>
                  </a:lnTo>
                  <a:lnTo>
                    <a:pt x="87" y="169"/>
                  </a:lnTo>
                  <a:lnTo>
                    <a:pt x="86" y="171"/>
                  </a:lnTo>
                  <a:lnTo>
                    <a:pt x="83" y="172"/>
                  </a:lnTo>
                  <a:lnTo>
                    <a:pt x="82" y="174"/>
                  </a:lnTo>
                  <a:lnTo>
                    <a:pt x="84" y="181"/>
                  </a:lnTo>
                  <a:lnTo>
                    <a:pt x="83" y="182"/>
                  </a:lnTo>
                  <a:lnTo>
                    <a:pt x="78" y="184"/>
                  </a:lnTo>
                  <a:lnTo>
                    <a:pt x="79" y="187"/>
                  </a:lnTo>
                  <a:lnTo>
                    <a:pt x="82" y="195"/>
                  </a:lnTo>
                  <a:lnTo>
                    <a:pt x="86" y="198"/>
                  </a:lnTo>
                  <a:lnTo>
                    <a:pt x="89" y="202"/>
                  </a:lnTo>
                  <a:lnTo>
                    <a:pt x="90" y="205"/>
                  </a:lnTo>
                  <a:lnTo>
                    <a:pt x="91" y="209"/>
                  </a:lnTo>
                  <a:lnTo>
                    <a:pt x="90" y="213"/>
                  </a:lnTo>
                  <a:lnTo>
                    <a:pt x="90" y="214"/>
                  </a:lnTo>
                  <a:lnTo>
                    <a:pt x="93" y="221"/>
                  </a:lnTo>
                  <a:lnTo>
                    <a:pt x="96" y="228"/>
                  </a:lnTo>
                  <a:lnTo>
                    <a:pt x="96" y="230"/>
                  </a:lnTo>
                  <a:lnTo>
                    <a:pt x="90" y="239"/>
                  </a:lnTo>
                  <a:lnTo>
                    <a:pt x="84" y="249"/>
                  </a:lnTo>
                  <a:lnTo>
                    <a:pt x="84" y="252"/>
                  </a:lnTo>
                  <a:lnTo>
                    <a:pt x="81" y="250"/>
                  </a:lnTo>
                  <a:lnTo>
                    <a:pt x="81" y="246"/>
                  </a:lnTo>
                  <a:lnTo>
                    <a:pt x="84" y="242"/>
                  </a:lnTo>
                  <a:lnTo>
                    <a:pt x="85" y="239"/>
                  </a:lnTo>
                  <a:lnTo>
                    <a:pt x="86" y="234"/>
                  </a:lnTo>
                  <a:lnTo>
                    <a:pt x="87" y="232"/>
                  </a:lnTo>
                  <a:lnTo>
                    <a:pt x="84" y="231"/>
                  </a:lnTo>
                  <a:lnTo>
                    <a:pt x="84" y="231"/>
                  </a:lnTo>
                  <a:lnTo>
                    <a:pt x="84" y="229"/>
                  </a:lnTo>
                  <a:lnTo>
                    <a:pt x="85" y="226"/>
                  </a:lnTo>
                  <a:lnTo>
                    <a:pt x="84" y="217"/>
                  </a:lnTo>
                  <a:lnTo>
                    <a:pt x="82" y="212"/>
                  </a:lnTo>
                  <a:lnTo>
                    <a:pt x="78" y="205"/>
                  </a:lnTo>
                  <a:lnTo>
                    <a:pt x="76" y="197"/>
                  </a:lnTo>
                  <a:lnTo>
                    <a:pt x="74" y="192"/>
                  </a:lnTo>
                  <a:lnTo>
                    <a:pt x="73" y="187"/>
                  </a:lnTo>
                  <a:lnTo>
                    <a:pt x="72" y="177"/>
                  </a:lnTo>
                  <a:lnTo>
                    <a:pt x="71" y="172"/>
                  </a:lnTo>
                  <a:lnTo>
                    <a:pt x="71" y="169"/>
                  </a:lnTo>
                  <a:lnTo>
                    <a:pt x="71" y="168"/>
                  </a:lnTo>
                  <a:lnTo>
                    <a:pt x="69" y="167"/>
                  </a:lnTo>
                  <a:lnTo>
                    <a:pt x="68" y="166"/>
                  </a:lnTo>
                  <a:lnTo>
                    <a:pt x="66" y="161"/>
                  </a:lnTo>
                  <a:lnTo>
                    <a:pt x="63" y="157"/>
                  </a:lnTo>
                  <a:lnTo>
                    <a:pt x="62" y="156"/>
                  </a:lnTo>
                  <a:lnTo>
                    <a:pt x="60" y="156"/>
                  </a:lnTo>
                  <a:lnTo>
                    <a:pt x="60" y="162"/>
                  </a:lnTo>
                  <a:lnTo>
                    <a:pt x="59" y="164"/>
                  </a:lnTo>
                  <a:lnTo>
                    <a:pt x="56" y="167"/>
                  </a:lnTo>
                  <a:lnTo>
                    <a:pt x="53" y="169"/>
                  </a:lnTo>
                  <a:lnTo>
                    <a:pt x="47" y="172"/>
                  </a:lnTo>
                  <a:lnTo>
                    <a:pt x="44" y="175"/>
                  </a:lnTo>
                  <a:lnTo>
                    <a:pt x="43" y="177"/>
                  </a:lnTo>
                  <a:lnTo>
                    <a:pt x="42" y="178"/>
                  </a:lnTo>
                  <a:lnTo>
                    <a:pt x="40" y="176"/>
                  </a:lnTo>
                  <a:lnTo>
                    <a:pt x="40" y="174"/>
                  </a:lnTo>
                  <a:lnTo>
                    <a:pt x="39" y="174"/>
                  </a:lnTo>
                  <a:lnTo>
                    <a:pt x="37" y="176"/>
                  </a:lnTo>
                  <a:lnTo>
                    <a:pt x="35" y="176"/>
                  </a:lnTo>
                  <a:lnTo>
                    <a:pt x="34" y="175"/>
                  </a:lnTo>
                  <a:lnTo>
                    <a:pt x="35" y="172"/>
                  </a:lnTo>
                  <a:lnTo>
                    <a:pt x="35" y="171"/>
                  </a:lnTo>
                  <a:lnTo>
                    <a:pt x="32" y="172"/>
                  </a:lnTo>
                  <a:lnTo>
                    <a:pt x="30" y="173"/>
                  </a:lnTo>
                  <a:lnTo>
                    <a:pt x="28" y="174"/>
                  </a:lnTo>
                  <a:lnTo>
                    <a:pt x="26" y="174"/>
                  </a:lnTo>
                  <a:lnTo>
                    <a:pt x="26" y="171"/>
                  </a:lnTo>
                  <a:lnTo>
                    <a:pt x="30" y="162"/>
                  </a:lnTo>
                  <a:lnTo>
                    <a:pt x="30" y="157"/>
                  </a:lnTo>
                  <a:lnTo>
                    <a:pt x="30" y="151"/>
                  </a:lnTo>
                  <a:lnTo>
                    <a:pt x="30" y="145"/>
                  </a:lnTo>
                  <a:lnTo>
                    <a:pt x="28" y="139"/>
                  </a:lnTo>
                  <a:lnTo>
                    <a:pt x="25" y="132"/>
                  </a:lnTo>
                  <a:lnTo>
                    <a:pt x="24" y="130"/>
                  </a:lnTo>
                  <a:lnTo>
                    <a:pt x="22" y="134"/>
                  </a:lnTo>
                  <a:lnTo>
                    <a:pt x="21" y="133"/>
                  </a:lnTo>
                  <a:lnTo>
                    <a:pt x="17" y="131"/>
                  </a:lnTo>
                  <a:lnTo>
                    <a:pt x="20" y="130"/>
                  </a:lnTo>
                  <a:lnTo>
                    <a:pt x="22" y="130"/>
                  </a:lnTo>
                  <a:lnTo>
                    <a:pt x="21" y="127"/>
                  </a:lnTo>
                  <a:lnTo>
                    <a:pt x="21" y="125"/>
                  </a:lnTo>
                  <a:lnTo>
                    <a:pt x="17" y="120"/>
                  </a:lnTo>
                  <a:lnTo>
                    <a:pt x="16" y="119"/>
                  </a:lnTo>
                  <a:lnTo>
                    <a:pt x="15" y="119"/>
                  </a:lnTo>
                  <a:lnTo>
                    <a:pt x="12" y="120"/>
                  </a:lnTo>
                  <a:lnTo>
                    <a:pt x="10" y="118"/>
                  </a:lnTo>
                  <a:lnTo>
                    <a:pt x="11" y="115"/>
                  </a:lnTo>
                  <a:lnTo>
                    <a:pt x="11" y="114"/>
                  </a:lnTo>
                  <a:lnTo>
                    <a:pt x="9" y="114"/>
                  </a:lnTo>
                  <a:lnTo>
                    <a:pt x="7" y="114"/>
                  </a:lnTo>
                  <a:lnTo>
                    <a:pt x="4" y="111"/>
                  </a:lnTo>
                  <a:lnTo>
                    <a:pt x="1" y="107"/>
                  </a:lnTo>
                  <a:lnTo>
                    <a:pt x="0" y="106"/>
                  </a:lnTo>
                  <a:lnTo>
                    <a:pt x="2" y="103"/>
                  </a:lnTo>
                  <a:lnTo>
                    <a:pt x="6" y="100"/>
                  </a:lnTo>
                  <a:lnTo>
                    <a:pt x="5" y="9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0" name="Freeform 152"/>
            <p:cNvSpPr>
              <a:spLocks/>
            </p:cNvSpPr>
            <p:nvPr/>
          </p:nvSpPr>
          <p:spPr bwMode="auto">
            <a:xfrm>
              <a:off x="7316162" y="5008563"/>
              <a:ext cx="182563" cy="223837"/>
            </a:xfrm>
            <a:custGeom>
              <a:avLst/>
              <a:gdLst/>
              <a:ahLst/>
              <a:cxnLst>
                <a:cxn ang="0">
                  <a:pos x="70" y="109"/>
                </a:cxn>
                <a:cxn ang="0">
                  <a:pos x="71" y="101"/>
                </a:cxn>
                <a:cxn ang="0">
                  <a:pos x="67" y="94"/>
                </a:cxn>
                <a:cxn ang="0">
                  <a:pos x="60" y="83"/>
                </a:cxn>
                <a:cxn ang="0">
                  <a:pos x="59" y="72"/>
                </a:cxn>
                <a:cxn ang="0">
                  <a:pos x="53" y="64"/>
                </a:cxn>
                <a:cxn ang="0">
                  <a:pos x="51" y="59"/>
                </a:cxn>
                <a:cxn ang="0">
                  <a:pos x="44" y="57"/>
                </a:cxn>
                <a:cxn ang="0">
                  <a:pos x="40" y="60"/>
                </a:cxn>
                <a:cxn ang="0">
                  <a:pos x="35" y="64"/>
                </a:cxn>
                <a:cxn ang="0">
                  <a:pos x="31" y="63"/>
                </a:cxn>
                <a:cxn ang="0">
                  <a:pos x="24" y="61"/>
                </a:cxn>
                <a:cxn ang="0">
                  <a:pos x="15" y="71"/>
                </a:cxn>
                <a:cxn ang="0">
                  <a:pos x="11" y="68"/>
                </a:cxn>
                <a:cxn ang="0">
                  <a:pos x="12" y="63"/>
                </a:cxn>
                <a:cxn ang="0">
                  <a:pos x="16" y="50"/>
                </a:cxn>
                <a:cxn ang="0">
                  <a:pos x="14" y="42"/>
                </a:cxn>
                <a:cxn ang="0">
                  <a:pos x="9" y="43"/>
                </a:cxn>
                <a:cxn ang="0">
                  <a:pos x="5" y="42"/>
                </a:cxn>
                <a:cxn ang="0">
                  <a:pos x="5" y="35"/>
                </a:cxn>
                <a:cxn ang="0">
                  <a:pos x="5" y="31"/>
                </a:cxn>
                <a:cxn ang="0">
                  <a:pos x="0" y="29"/>
                </a:cxn>
                <a:cxn ang="0">
                  <a:pos x="4" y="25"/>
                </a:cxn>
                <a:cxn ang="0">
                  <a:pos x="10" y="18"/>
                </a:cxn>
                <a:cxn ang="0">
                  <a:pos x="14" y="17"/>
                </a:cxn>
                <a:cxn ang="0">
                  <a:pos x="20" y="19"/>
                </a:cxn>
                <a:cxn ang="0">
                  <a:pos x="23" y="15"/>
                </a:cxn>
                <a:cxn ang="0">
                  <a:pos x="20" y="10"/>
                </a:cxn>
                <a:cxn ang="0">
                  <a:pos x="20" y="4"/>
                </a:cxn>
                <a:cxn ang="0">
                  <a:pos x="25" y="0"/>
                </a:cxn>
                <a:cxn ang="0">
                  <a:pos x="32" y="9"/>
                </a:cxn>
                <a:cxn ang="0">
                  <a:pos x="36" y="18"/>
                </a:cxn>
                <a:cxn ang="0">
                  <a:pos x="42" y="25"/>
                </a:cxn>
                <a:cxn ang="0">
                  <a:pos x="47" y="26"/>
                </a:cxn>
                <a:cxn ang="0">
                  <a:pos x="51" y="22"/>
                </a:cxn>
                <a:cxn ang="0">
                  <a:pos x="56" y="27"/>
                </a:cxn>
                <a:cxn ang="0">
                  <a:pos x="61" y="36"/>
                </a:cxn>
                <a:cxn ang="0">
                  <a:pos x="58" y="39"/>
                </a:cxn>
                <a:cxn ang="0">
                  <a:pos x="53" y="39"/>
                </a:cxn>
                <a:cxn ang="0">
                  <a:pos x="50" y="42"/>
                </a:cxn>
                <a:cxn ang="0">
                  <a:pos x="51" y="45"/>
                </a:cxn>
                <a:cxn ang="0">
                  <a:pos x="62" y="53"/>
                </a:cxn>
                <a:cxn ang="0">
                  <a:pos x="70" y="61"/>
                </a:cxn>
                <a:cxn ang="0">
                  <a:pos x="83" y="80"/>
                </a:cxn>
                <a:cxn ang="0">
                  <a:pos x="89" y="85"/>
                </a:cxn>
                <a:cxn ang="0">
                  <a:pos x="92" y="90"/>
                </a:cxn>
                <a:cxn ang="0">
                  <a:pos x="92" y="94"/>
                </a:cxn>
                <a:cxn ang="0">
                  <a:pos x="96" y="100"/>
                </a:cxn>
                <a:cxn ang="0">
                  <a:pos x="95" y="109"/>
                </a:cxn>
                <a:cxn ang="0">
                  <a:pos x="88" y="112"/>
                </a:cxn>
                <a:cxn ang="0">
                  <a:pos x="84" y="110"/>
                </a:cxn>
                <a:cxn ang="0">
                  <a:pos x="79" y="110"/>
                </a:cxn>
                <a:cxn ang="0">
                  <a:pos x="77" y="114"/>
                </a:cxn>
                <a:cxn ang="0">
                  <a:pos x="79" y="116"/>
                </a:cxn>
                <a:cxn ang="0">
                  <a:pos x="77" y="118"/>
                </a:cxn>
                <a:cxn ang="0">
                  <a:pos x="72" y="116"/>
                </a:cxn>
                <a:cxn ang="0">
                  <a:pos x="65" y="113"/>
                </a:cxn>
              </a:cxnLst>
              <a:rect l="0" t="0" r="r" b="b"/>
              <a:pathLst>
                <a:path w="96" h="118">
                  <a:moveTo>
                    <a:pt x="65" y="113"/>
                  </a:moveTo>
                  <a:lnTo>
                    <a:pt x="70" y="109"/>
                  </a:lnTo>
                  <a:lnTo>
                    <a:pt x="71" y="107"/>
                  </a:lnTo>
                  <a:lnTo>
                    <a:pt x="71" y="101"/>
                  </a:lnTo>
                  <a:lnTo>
                    <a:pt x="69" y="98"/>
                  </a:lnTo>
                  <a:lnTo>
                    <a:pt x="67" y="94"/>
                  </a:lnTo>
                  <a:lnTo>
                    <a:pt x="62" y="86"/>
                  </a:lnTo>
                  <a:lnTo>
                    <a:pt x="60" y="83"/>
                  </a:lnTo>
                  <a:lnTo>
                    <a:pt x="59" y="81"/>
                  </a:lnTo>
                  <a:lnTo>
                    <a:pt x="59" y="72"/>
                  </a:lnTo>
                  <a:lnTo>
                    <a:pt x="56" y="68"/>
                  </a:lnTo>
                  <a:lnTo>
                    <a:pt x="53" y="64"/>
                  </a:lnTo>
                  <a:lnTo>
                    <a:pt x="51" y="61"/>
                  </a:lnTo>
                  <a:lnTo>
                    <a:pt x="51" y="59"/>
                  </a:lnTo>
                  <a:lnTo>
                    <a:pt x="49" y="58"/>
                  </a:lnTo>
                  <a:lnTo>
                    <a:pt x="44" y="57"/>
                  </a:lnTo>
                  <a:lnTo>
                    <a:pt x="41" y="57"/>
                  </a:lnTo>
                  <a:lnTo>
                    <a:pt x="40" y="60"/>
                  </a:lnTo>
                  <a:lnTo>
                    <a:pt x="39" y="63"/>
                  </a:lnTo>
                  <a:lnTo>
                    <a:pt x="35" y="64"/>
                  </a:lnTo>
                  <a:lnTo>
                    <a:pt x="34" y="65"/>
                  </a:lnTo>
                  <a:lnTo>
                    <a:pt x="31" y="63"/>
                  </a:lnTo>
                  <a:lnTo>
                    <a:pt x="26" y="61"/>
                  </a:lnTo>
                  <a:lnTo>
                    <a:pt x="24" y="61"/>
                  </a:lnTo>
                  <a:lnTo>
                    <a:pt x="17" y="69"/>
                  </a:lnTo>
                  <a:lnTo>
                    <a:pt x="15" y="71"/>
                  </a:lnTo>
                  <a:lnTo>
                    <a:pt x="12" y="70"/>
                  </a:lnTo>
                  <a:lnTo>
                    <a:pt x="11" y="68"/>
                  </a:lnTo>
                  <a:lnTo>
                    <a:pt x="11" y="65"/>
                  </a:lnTo>
                  <a:lnTo>
                    <a:pt x="12" y="63"/>
                  </a:lnTo>
                  <a:lnTo>
                    <a:pt x="15" y="53"/>
                  </a:lnTo>
                  <a:lnTo>
                    <a:pt x="16" y="50"/>
                  </a:lnTo>
                  <a:lnTo>
                    <a:pt x="14" y="42"/>
                  </a:lnTo>
                  <a:lnTo>
                    <a:pt x="14" y="42"/>
                  </a:lnTo>
                  <a:lnTo>
                    <a:pt x="12" y="42"/>
                  </a:lnTo>
                  <a:lnTo>
                    <a:pt x="9" y="43"/>
                  </a:lnTo>
                  <a:lnTo>
                    <a:pt x="6" y="43"/>
                  </a:lnTo>
                  <a:lnTo>
                    <a:pt x="5" y="42"/>
                  </a:lnTo>
                  <a:lnTo>
                    <a:pt x="5" y="40"/>
                  </a:lnTo>
                  <a:lnTo>
                    <a:pt x="5" y="35"/>
                  </a:lnTo>
                  <a:lnTo>
                    <a:pt x="5" y="32"/>
                  </a:lnTo>
                  <a:lnTo>
                    <a:pt x="5" y="31"/>
                  </a:lnTo>
                  <a:lnTo>
                    <a:pt x="3" y="30"/>
                  </a:lnTo>
                  <a:lnTo>
                    <a:pt x="0" y="29"/>
                  </a:lnTo>
                  <a:lnTo>
                    <a:pt x="1" y="28"/>
                  </a:lnTo>
                  <a:lnTo>
                    <a:pt x="4" y="25"/>
                  </a:lnTo>
                  <a:lnTo>
                    <a:pt x="7" y="22"/>
                  </a:lnTo>
                  <a:lnTo>
                    <a:pt x="10" y="18"/>
                  </a:lnTo>
                  <a:lnTo>
                    <a:pt x="13" y="16"/>
                  </a:lnTo>
                  <a:lnTo>
                    <a:pt x="14" y="17"/>
                  </a:lnTo>
                  <a:lnTo>
                    <a:pt x="16" y="18"/>
                  </a:lnTo>
                  <a:lnTo>
                    <a:pt x="20" y="19"/>
                  </a:lnTo>
                  <a:lnTo>
                    <a:pt x="22" y="17"/>
                  </a:lnTo>
                  <a:lnTo>
                    <a:pt x="23" y="15"/>
                  </a:lnTo>
                  <a:lnTo>
                    <a:pt x="22" y="12"/>
                  </a:lnTo>
                  <a:lnTo>
                    <a:pt x="20" y="10"/>
                  </a:lnTo>
                  <a:lnTo>
                    <a:pt x="20" y="6"/>
                  </a:lnTo>
                  <a:lnTo>
                    <a:pt x="20" y="4"/>
                  </a:lnTo>
                  <a:lnTo>
                    <a:pt x="21" y="2"/>
                  </a:lnTo>
                  <a:lnTo>
                    <a:pt x="25" y="0"/>
                  </a:lnTo>
                  <a:lnTo>
                    <a:pt x="28" y="5"/>
                  </a:lnTo>
                  <a:lnTo>
                    <a:pt x="32" y="9"/>
                  </a:lnTo>
                  <a:lnTo>
                    <a:pt x="35" y="12"/>
                  </a:lnTo>
                  <a:lnTo>
                    <a:pt x="36" y="18"/>
                  </a:lnTo>
                  <a:lnTo>
                    <a:pt x="38" y="22"/>
                  </a:lnTo>
                  <a:lnTo>
                    <a:pt x="42" y="25"/>
                  </a:lnTo>
                  <a:lnTo>
                    <a:pt x="45" y="26"/>
                  </a:lnTo>
                  <a:lnTo>
                    <a:pt x="47" y="26"/>
                  </a:lnTo>
                  <a:lnTo>
                    <a:pt x="49" y="23"/>
                  </a:lnTo>
                  <a:lnTo>
                    <a:pt x="51" y="22"/>
                  </a:lnTo>
                  <a:lnTo>
                    <a:pt x="53" y="22"/>
                  </a:lnTo>
                  <a:lnTo>
                    <a:pt x="56" y="27"/>
                  </a:lnTo>
                  <a:lnTo>
                    <a:pt x="61" y="33"/>
                  </a:lnTo>
                  <a:lnTo>
                    <a:pt x="61" y="36"/>
                  </a:lnTo>
                  <a:lnTo>
                    <a:pt x="59" y="38"/>
                  </a:lnTo>
                  <a:lnTo>
                    <a:pt x="58" y="39"/>
                  </a:lnTo>
                  <a:lnTo>
                    <a:pt x="56" y="39"/>
                  </a:lnTo>
                  <a:lnTo>
                    <a:pt x="53" y="39"/>
                  </a:lnTo>
                  <a:lnTo>
                    <a:pt x="51" y="40"/>
                  </a:lnTo>
                  <a:lnTo>
                    <a:pt x="50" y="42"/>
                  </a:lnTo>
                  <a:lnTo>
                    <a:pt x="50" y="45"/>
                  </a:lnTo>
                  <a:lnTo>
                    <a:pt x="51" y="45"/>
                  </a:lnTo>
                  <a:lnTo>
                    <a:pt x="58" y="50"/>
                  </a:lnTo>
                  <a:lnTo>
                    <a:pt x="62" y="53"/>
                  </a:lnTo>
                  <a:lnTo>
                    <a:pt x="66" y="57"/>
                  </a:lnTo>
                  <a:lnTo>
                    <a:pt x="70" y="61"/>
                  </a:lnTo>
                  <a:lnTo>
                    <a:pt x="80" y="75"/>
                  </a:lnTo>
                  <a:lnTo>
                    <a:pt x="83" y="80"/>
                  </a:lnTo>
                  <a:lnTo>
                    <a:pt x="86" y="83"/>
                  </a:lnTo>
                  <a:lnTo>
                    <a:pt x="89" y="85"/>
                  </a:lnTo>
                  <a:lnTo>
                    <a:pt x="92" y="87"/>
                  </a:lnTo>
                  <a:lnTo>
                    <a:pt x="92" y="90"/>
                  </a:lnTo>
                  <a:lnTo>
                    <a:pt x="91" y="93"/>
                  </a:lnTo>
                  <a:lnTo>
                    <a:pt x="92" y="94"/>
                  </a:lnTo>
                  <a:lnTo>
                    <a:pt x="95" y="97"/>
                  </a:lnTo>
                  <a:lnTo>
                    <a:pt x="96" y="100"/>
                  </a:lnTo>
                  <a:lnTo>
                    <a:pt x="96" y="103"/>
                  </a:lnTo>
                  <a:lnTo>
                    <a:pt x="95" y="109"/>
                  </a:lnTo>
                  <a:lnTo>
                    <a:pt x="94" y="109"/>
                  </a:lnTo>
                  <a:lnTo>
                    <a:pt x="88" y="112"/>
                  </a:lnTo>
                  <a:lnTo>
                    <a:pt x="87" y="112"/>
                  </a:lnTo>
                  <a:lnTo>
                    <a:pt x="84" y="110"/>
                  </a:lnTo>
                  <a:lnTo>
                    <a:pt x="82" y="109"/>
                  </a:lnTo>
                  <a:lnTo>
                    <a:pt x="79" y="110"/>
                  </a:lnTo>
                  <a:lnTo>
                    <a:pt x="77" y="112"/>
                  </a:lnTo>
                  <a:lnTo>
                    <a:pt x="77" y="114"/>
                  </a:lnTo>
                  <a:lnTo>
                    <a:pt x="78" y="115"/>
                  </a:lnTo>
                  <a:lnTo>
                    <a:pt x="79" y="116"/>
                  </a:lnTo>
                  <a:lnTo>
                    <a:pt x="78" y="118"/>
                  </a:lnTo>
                  <a:lnTo>
                    <a:pt x="77" y="118"/>
                  </a:lnTo>
                  <a:lnTo>
                    <a:pt x="74" y="116"/>
                  </a:lnTo>
                  <a:lnTo>
                    <a:pt x="72" y="116"/>
                  </a:lnTo>
                  <a:lnTo>
                    <a:pt x="68" y="115"/>
                  </a:lnTo>
                  <a:lnTo>
                    <a:pt x="65" y="113"/>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1" name="Freeform 153"/>
            <p:cNvSpPr>
              <a:spLocks/>
            </p:cNvSpPr>
            <p:nvPr/>
          </p:nvSpPr>
          <p:spPr bwMode="auto">
            <a:xfrm>
              <a:off x="7251075" y="5062538"/>
              <a:ext cx="200025" cy="377825"/>
            </a:xfrm>
            <a:custGeom>
              <a:avLst/>
              <a:gdLst/>
              <a:ahLst/>
              <a:cxnLst>
                <a:cxn ang="0">
                  <a:pos x="57" y="198"/>
                </a:cxn>
                <a:cxn ang="0">
                  <a:pos x="49" y="196"/>
                </a:cxn>
                <a:cxn ang="0">
                  <a:pos x="47" y="194"/>
                </a:cxn>
                <a:cxn ang="0">
                  <a:pos x="42" y="190"/>
                </a:cxn>
                <a:cxn ang="0">
                  <a:pos x="36" y="187"/>
                </a:cxn>
                <a:cxn ang="0">
                  <a:pos x="32" y="185"/>
                </a:cxn>
                <a:cxn ang="0">
                  <a:pos x="28" y="176"/>
                </a:cxn>
                <a:cxn ang="0">
                  <a:pos x="21" y="168"/>
                </a:cxn>
                <a:cxn ang="0">
                  <a:pos x="13" y="163"/>
                </a:cxn>
                <a:cxn ang="0">
                  <a:pos x="11" y="154"/>
                </a:cxn>
                <a:cxn ang="0">
                  <a:pos x="16" y="136"/>
                </a:cxn>
                <a:cxn ang="0">
                  <a:pos x="25" y="108"/>
                </a:cxn>
                <a:cxn ang="0">
                  <a:pos x="22" y="92"/>
                </a:cxn>
                <a:cxn ang="0">
                  <a:pos x="11" y="74"/>
                </a:cxn>
                <a:cxn ang="0">
                  <a:pos x="14" y="61"/>
                </a:cxn>
                <a:cxn ang="0">
                  <a:pos x="18" y="54"/>
                </a:cxn>
                <a:cxn ang="0">
                  <a:pos x="5" y="40"/>
                </a:cxn>
                <a:cxn ang="0">
                  <a:pos x="3" y="27"/>
                </a:cxn>
                <a:cxn ang="0">
                  <a:pos x="5" y="20"/>
                </a:cxn>
                <a:cxn ang="0">
                  <a:pos x="11" y="10"/>
                </a:cxn>
                <a:cxn ang="0">
                  <a:pos x="26" y="2"/>
                </a:cxn>
                <a:cxn ang="0">
                  <a:pos x="34" y="0"/>
                </a:cxn>
                <a:cxn ang="0">
                  <a:pos x="39" y="6"/>
                </a:cxn>
                <a:cxn ang="0">
                  <a:pos x="43" y="14"/>
                </a:cxn>
                <a:cxn ang="0">
                  <a:pos x="50" y="21"/>
                </a:cxn>
                <a:cxn ang="0">
                  <a:pos x="45" y="39"/>
                </a:cxn>
                <a:cxn ang="0">
                  <a:pos x="58" y="32"/>
                </a:cxn>
                <a:cxn ang="0">
                  <a:pos x="69" y="35"/>
                </a:cxn>
                <a:cxn ang="0">
                  <a:pos x="78" y="28"/>
                </a:cxn>
                <a:cxn ang="0">
                  <a:pos x="87" y="35"/>
                </a:cxn>
                <a:cxn ang="0">
                  <a:pos x="94" y="54"/>
                </a:cxn>
                <a:cxn ang="0">
                  <a:pos x="105" y="72"/>
                </a:cxn>
                <a:cxn ang="0">
                  <a:pos x="97" y="83"/>
                </a:cxn>
                <a:cxn ang="0">
                  <a:pos x="83" y="82"/>
                </a:cxn>
                <a:cxn ang="0">
                  <a:pos x="65" y="94"/>
                </a:cxn>
                <a:cxn ang="0">
                  <a:pos x="66" y="105"/>
                </a:cxn>
                <a:cxn ang="0">
                  <a:pos x="68" y="113"/>
                </a:cxn>
                <a:cxn ang="0">
                  <a:pos x="56" y="105"/>
                </a:cxn>
                <a:cxn ang="0">
                  <a:pos x="47" y="105"/>
                </a:cxn>
                <a:cxn ang="0">
                  <a:pos x="46" y="95"/>
                </a:cxn>
                <a:cxn ang="0">
                  <a:pos x="34" y="95"/>
                </a:cxn>
                <a:cxn ang="0">
                  <a:pos x="32" y="107"/>
                </a:cxn>
                <a:cxn ang="0">
                  <a:pos x="27" y="124"/>
                </a:cxn>
                <a:cxn ang="0">
                  <a:pos x="24" y="150"/>
                </a:cxn>
                <a:cxn ang="0">
                  <a:pos x="32" y="150"/>
                </a:cxn>
                <a:cxn ang="0">
                  <a:pos x="33" y="159"/>
                </a:cxn>
                <a:cxn ang="0">
                  <a:pos x="38" y="168"/>
                </a:cxn>
                <a:cxn ang="0">
                  <a:pos x="42" y="179"/>
                </a:cxn>
                <a:cxn ang="0">
                  <a:pos x="54" y="183"/>
                </a:cxn>
              </a:cxnLst>
              <a:rect l="0" t="0" r="r" b="b"/>
              <a:pathLst>
                <a:path w="105" h="198">
                  <a:moveTo>
                    <a:pt x="61" y="190"/>
                  </a:moveTo>
                  <a:lnTo>
                    <a:pt x="60" y="192"/>
                  </a:lnTo>
                  <a:lnTo>
                    <a:pt x="57" y="194"/>
                  </a:lnTo>
                  <a:lnTo>
                    <a:pt x="57" y="198"/>
                  </a:lnTo>
                  <a:lnTo>
                    <a:pt x="53" y="198"/>
                  </a:lnTo>
                  <a:lnTo>
                    <a:pt x="52" y="196"/>
                  </a:lnTo>
                  <a:lnTo>
                    <a:pt x="51" y="194"/>
                  </a:lnTo>
                  <a:lnTo>
                    <a:pt x="49" y="196"/>
                  </a:lnTo>
                  <a:lnTo>
                    <a:pt x="48" y="198"/>
                  </a:lnTo>
                  <a:lnTo>
                    <a:pt x="46" y="198"/>
                  </a:lnTo>
                  <a:lnTo>
                    <a:pt x="46" y="196"/>
                  </a:lnTo>
                  <a:lnTo>
                    <a:pt x="47" y="194"/>
                  </a:lnTo>
                  <a:lnTo>
                    <a:pt x="47" y="193"/>
                  </a:lnTo>
                  <a:lnTo>
                    <a:pt x="46" y="191"/>
                  </a:lnTo>
                  <a:lnTo>
                    <a:pt x="45" y="190"/>
                  </a:lnTo>
                  <a:lnTo>
                    <a:pt x="42" y="190"/>
                  </a:lnTo>
                  <a:lnTo>
                    <a:pt x="42" y="187"/>
                  </a:lnTo>
                  <a:lnTo>
                    <a:pt x="39" y="187"/>
                  </a:lnTo>
                  <a:lnTo>
                    <a:pt x="36" y="188"/>
                  </a:lnTo>
                  <a:lnTo>
                    <a:pt x="36" y="187"/>
                  </a:lnTo>
                  <a:lnTo>
                    <a:pt x="37" y="185"/>
                  </a:lnTo>
                  <a:lnTo>
                    <a:pt x="36" y="184"/>
                  </a:lnTo>
                  <a:lnTo>
                    <a:pt x="33" y="186"/>
                  </a:lnTo>
                  <a:lnTo>
                    <a:pt x="32" y="185"/>
                  </a:lnTo>
                  <a:lnTo>
                    <a:pt x="30" y="183"/>
                  </a:lnTo>
                  <a:lnTo>
                    <a:pt x="29" y="180"/>
                  </a:lnTo>
                  <a:lnTo>
                    <a:pt x="29" y="178"/>
                  </a:lnTo>
                  <a:lnTo>
                    <a:pt x="28" y="176"/>
                  </a:lnTo>
                  <a:lnTo>
                    <a:pt x="27" y="175"/>
                  </a:lnTo>
                  <a:lnTo>
                    <a:pt x="25" y="175"/>
                  </a:lnTo>
                  <a:lnTo>
                    <a:pt x="22" y="171"/>
                  </a:lnTo>
                  <a:lnTo>
                    <a:pt x="21" y="168"/>
                  </a:lnTo>
                  <a:lnTo>
                    <a:pt x="19" y="166"/>
                  </a:lnTo>
                  <a:lnTo>
                    <a:pt x="18" y="165"/>
                  </a:lnTo>
                  <a:lnTo>
                    <a:pt x="15" y="163"/>
                  </a:lnTo>
                  <a:lnTo>
                    <a:pt x="13" y="163"/>
                  </a:lnTo>
                  <a:lnTo>
                    <a:pt x="12" y="164"/>
                  </a:lnTo>
                  <a:lnTo>
                    <a:pt x="10" y="162"/>
                  </a:lnTo>
                  <a:lnTo>
                    <a:pt x="10" y="158"/>
                  </a:lnTo>
                  <a:lnTo>
                    <a:pt x="11" y="154"/>
                  </a:lnTo>
                  <a:lnTo>
                    <a:pt x="15" y="144"/>
                  </a:lnTo>
                  <a:lnTo>
                    <a:pt x="16" y="139"/>
                  </a:lnTo>
                  <a:lnTo>
                    <a:pt x="16" y="139"/>
                  </a:lnTo>
                  <a:lnTo>
                    <a:pt x="16" y="136"/>
                  </a:lnTo>
                  <a:lnTo>
                    <a:pt x="22" y="126"/>
                  </a:lnTo>
                  <a:lnTo>
                    <a:pt x="28" y="117"/>
                  </a:lnTo>
                  <a:lnTo>
                    <a:pt x="28" y="115"/>
                  </a:lnTo>
                  <a:lnTo>
                    <a:pt x="25" y="108"/>
                  </a:lnTo>
                  <a:lnTo>
                    <a:pt x="22" y="101"/>
                  </a:lnTo>
                  <a:lnTo>
                    <a:pt x="22" y="100"/>
                  </a:lnTo>
                  <a:lnTo>
                    <a:pt x="23" y="96"/>
                  </a:lnTo>
                  <a:lnTo>
                    <a:pt x="22" y="92"/>
                  </a:lnTo>
                  <a:lnTo>
                    <a:pt x="21" y="89"/>
                  </a:lnTo>
                  <a:lnTo>
                    <a:pt x="18" y="85"/>
                  </a:lnTo>
                  <a:lnTo>
                    <a:pt x="14" y="82"/>
                  </a:lnTo>
                  <a:lnTo>
                    <a:pt x="11" y="74"/>
                  </a:lnTo>
                  <a:lnTo>
                    <a:pt x="10" y="71"/>
                  </a:lnTo>
                  <a:lnTo>
                    <a:pt x="15" y="69"/>
                  </a:lnTo>
                  <a:lnTo>
                    <a:pt x="16" y="68"/>
                  </a:lnTo>
                  <a:lnTo>
                    <a:pt x="14" y="61"/>
                  </a:lnTo>
                  <a:lnTo>
                    <a:pt x="15" y="59"/>
                  </a:lnTo>
                  <a:lnTo>
                    <a:pt x="18" y="58"/>
                  </a:lnTo>
                  <a:lnTo>
                    <a:pt x="19" y="56"/>
                  </a:lnTo>
                  <a:lnTo>
                    <a:pt x="18" y="54"/>
                  </a:lnTo>
                  <a:lnTo>
                    <a:pt x="14" y="48"/>
                  </a:lnTo>
                  <a:lnTo>
                    <a:pt x="13" y="46"/>
                  </a:lnTo>
                  <a:lnTo>
                    <a:pt x="7" y="40"/>
                  </a:lnTo>
                  <a:lnTo>
                    <a:pt x="5" y="40"/>
                  </a:lnTo>
                  <a:lnTo>
                    <a:pt x="5" y="34"/>
                  </a:lnTo>
                  <a:lnTo>
                    <a:pt x="4" y="33"/>
                  </a:lnTo>
                  <a:lnTo>
                    <a:pt x="0" y="28"/>
                  </a:lnTo>
                  <a:lnTo>
                    <a:pt x="3" y="27"/>
                  </a:lnTo>
                  <a:lnTo>
                    <a:pt x="4" y="27"/>
                  </a:lnTo>
                  <a:lnTo>
                    <a:pt x="5" y="25"/>
                  </a:lnTo>
                  <a:lnTo>
                    <a:pt x="4" y="23"/>
                  </a:lnTo>
                  <a:lnTo>
                    <a:pt x="5" y="20"/>
                  </a:lnTo>
                  <a:lnTo>
                    <a:pt x="5" y="15"/>
                  </a:lnTo>
                  <a:lnTo>
                    <a:pt x="6" y="13"/>
                  </a:lnTo>
                  <a:lnTo>
                    <a:pt x="8" y="10"/>
                  </a:lnTo>
                  <a:lnTo>
                    <a:pt x="11" y="10"/>
                  </a:lnTo>
                  <a:lnTo>
                    <a:pt x="15" y="10"/>
                  </a:lnTo>
                  <a:lnTo>
                    <a:pt x="21" y="8"/>
                  </a:lnTo>
                  <a:lnTo>
                    <a:pt x="23" y="5"/>
                  </a:lnTo>
                  <a:lnTo>
                    <a:pt x="26" y="2"/>
                  </a:lnTo>
                  <a:lnTo>
                    <a:pt x="29" y="1"/>
                  </a:lnTo>
                  <a:lnTo>
                    <a:pt x="33" y="1"/>
                  </a:lnTo>
                  <a:lnTo>
                    <a:pt x="33" y="1"/>
                  </a:lnTo>
                  <a:lnTo>
                    <a:pt x="34" y="0"/>
                  </a:lnTo>
                  <a:lnTo>
                    <a:pt x="37" y="1"/>
                  </a:lnTo>
                  <a:lnTo>
                    <a:pt x="39" y="2"/>
                  </a:lnTo>
                  <a:lnTo>
                    <a:pt x="39" y="3"/>
                  </a:lnTo>
                  <a:lnTo>
                    <a:pt x="39" y="6"/>
                  </a:lnTo>
                  <a:lnTo>
                    <a:pt x="39" y="11"/>
                  </a:lnTo>
                  <a:lnTo>
                    <a:pt x="39" y="13"/>
                  </a:lnTo>
                  <a:lnTo>
                    <a:pt x="40" y="14"/>
                  </a:lnTo>
                  <a:lnTo>
                    <a:pt x="43" y="14"/>
                  </a:lnTo>
                  <a:lnTo>
                    <a:pt x="46" y="13"/>
                  </a:lnTo>
                  <a:lnTo>
                    <a:pt x="48" y="13"/>
                  </a:lnTo>
                  <a:lnTo>
                    <a:pt x="48" y="13"/>
                  </a:lnTo>
                  <a:lnTo>
                    <a:pt x="50" y="21"/>
                  </a:lnTo>
                  <a:lnTo>
                    <a:pt x="49" y="24"/>
                  </a:lnTo>
                  <a:lnTo>
                    <a:pt x="46" y="34"/>
                  </a:lnTo>
                  <a:lnTo>
                    <a:pt x="45" y="36"/>
                  </a:lnTo>
                  <a:lnTo>
                    <a:pt x="45" y="39"/>
                  </a:lnTo>
                  <a:lnTo>
                    <a:pt x="46" y="41"/>
                  </a:lnTo>
                  <a:lnTo>
                    <a:pt x="49" y="42"/>
                  </a:lnTo>
                  <a:lnTo>
                    <a:pt x="51" y="40"/>
                  </a:lnTo>
                  <a:lnTo>
                    <a:pt x="58" y="32"/>
                  </a:lnTo>
                  <a:lnTo>
                    <a:pt x="60" y="32"/>
                  </a:lnTo>
                  <a:lnTo>
                    <a:pt x="65" y="34"/>
                  </a:lnTo>
                  <a:lnTo>
                    <a:pt x="68" y="36"/>
                  </a:lnTo>
                  <a:lnTo>
                    <a:pt x="69" y="35"/>
                  </a:lnTo>
                  <a:lnTo>
                    <a:pt x="73" y="34"/>
                  </a:lnTo>
                  <a:lnTo>
                    <a:pt x="74" y="31"/>
                  </a:lnTo>
                  <a:lnTo>
                    <a:pt x="75" y="28"/>
                  </a:lnTo>
                  <a:lnTo>
                    <a:pt x="78" y="28"/>
                  </a:lnTo>
                  <a:lnTo>
                    <a:pt x="83" y="29"/>
                  </a:lnTo>
                  <a:lnTo>
                    <a:pt x="85" y="30"/>
                  </a:lnTo>
                  <a:lnTo>
                    <a:pt x="85" y="32"/>
                  </a:lnTo>
                  <a:lnTo>
                    <a:pt x="87" y="35"/>
                  </a:lnTo>
                  <a:lnTo>
                    <a:pt x="90" y="39"/>
                  </a:lnTo>
                  <a:lnTo>
                    <a:pt x="93" y="43"/>
                  </a:lnTo>
                  <a:lnTo>
                    <a:pt x="93" y="52"/>
                  </a:lnTo>
                  <a:lnTo>
                    <a:pt x="94" y="54"/>
                  </a:lnTo>
                  <a:lnTo>
                    <a:pt x="96" y="57"/>
                  </a:lnTo>
                  <a:lnTo>
                    <a:pt x="101" y="65"/>
                  </a:lnTo>
                  <a:lnTo>
                    <a:pt x="103" y="69"/>
                  </a:lnTo>
                  <a:lnTo>
                    <a:pt x="105" y="72"/>
                  </a:lnTo>
                  <a:lnTo>
                    <a:pt x="105" y="78"/>
                  </a:lnTo>
                  <a:lnTo>
                    <a:pt x="104" y="80"/>
                  </a:lnTo>
                  <a:lnTo>
                    <a:pt x="99" y="84"/>
                  </a:lnTo>
                  <a:lnTo>
                    <a:pt x="97" y="83"/>
                  </a:lnTo>
                  <a:lnTo>
                    <a:pt x="94" y="83"/>
                  </a:lnTo>
                  <a:lnTo>
                    <a:pt x="91" y="82"/>
                  </a:lnTo>
                  <a:lnTo>
                    <a:pt x="87" y="83"/>
                  </a:lnTo>
                  <a:lnTo>
                    <a:pt x="83" y="82"/>
                  </a:lnTo>
                  <a:lnTo>
                    <a:pt x="76" y="83"/>
                  </a:lnTo>
                  <a:lnTo>
                    <a:pt x="73" y="83"/>
                  </a:lnTo>
                  <a:lnTo>
                    <a:pt x="70" y="86"/>
                  </a:lnTo>
                  <a:lnTo>
                    <a:pt x="65" y="94"/>
                  </a:lnTo>
                  <a:lnTo>
                    <a:pt x="64" y="95"/>
                  </a:lnTo>
                  <a:lnTo>
                    <a:pt x="64" y="98"/>
                  </a:lnTo>
                  <a:lnTo>
                    <a:pt x="64" y="101"/>
                  </a:lnTo>
                  <a:lnTo>
                    <a:pt x="66" y="105"/>
                  </a:lnTo>
                  <a:lnTo>
                    <a:pt x="68" y="109"/>
                  </a:lnTo>
                  <a:lnTo>
                    <a:pt x="69" y="112"/>
                  </a:lnTo>
                  <a:lnTo>
                    <a:pt x="68" y="113"/>
                  </a:lnTo>
                  <a:lnTo>
                    <a:pt x="68" y="113"/>
                  </a:lnTo>
                  <a:lnTo>
                    <a:pt x="66" y="112"/>
                  </a:lnTo>
                  <a:lnTo>
                    <a:pt x="64" y="112"/>
                  </a:lnTo>
                  <a:lnTo>
                    <a:pt x="58" y="106"/>
                  </a:lnTo>
                  <a:lnTo>
                    <a:pt x="56" y="105"/>
                  </a:lnTo>
                  <a:lnTo>
                    <a:pt x="54" y="105"/>
                  </a:lnTo>
                  <a:lnTo>
                    <a:pt x="51" y="106"/>
                  </a:lnTo>
                  <a:lnTo>
                    <a:pt x="49" y="106"/>
                  </a:lnTo>
                  <a:lnTo>
                    <a:pt x="47" y="105"/>
                  </a:lnTo>
                  <a:lnTo>
                    <a:pt x="45" y="105"/>
                  </a:lnTo>
                  <a:lnTo>
                    <a:pt x="45" y="103"/>
                  </a:lnTo>
                  <a:lnTo>
                    <a:pt x="46" y="96"/>
                  </a:lnTo>
                  <a:lnTo>
                    <a:pt x="46" y="95"/>
                  </a:lnTo>
                  <a:lnTo>
                    <a:pt x="42" y="94"/>
                  </a:lnTo>
                  <a:lnTo>
                    <a:pt x="40" y="94"/>
                  </a:lnTo>
                  <a:lnTo>
                    <a:pt x="37" y="94"/>
                  </a:lnTo>
                  <a:lnTo>
                    <a:pt x="34" y="95"/>
                  </a:lnTo>
                  <a:lnTo>
                    <a:pt x="33" y="97"/>
                  </a:lnTo>
                  <a:lnTo>
                    <a:pt x="34" y="101"/>
                  </a:lnTo>
                  <a:lnTo>
                    <a:pt x="34" y="103"/>
                  </a:lnTo>
                  <a:lnTo>
                    <a:pt x="32" y="107"/>
                  </a:lnTo>
                  <a:lnTo>
                    <a:pt x="32" y="110"/>
                  </a:lnTo>
                  <a:lnTo>
                    <a:pt x="33" y="113"/>
                  </a:lnTo>
                  <a:lnTo>
                    <a:pt x="31" y="117"/>
                  </a:lnTo>
                  <a:lnTo>
                    <a:pt x="27" y="124"/>
                  </a:lnTo>
                  <a:lnTo>
                    <a:pt x="23" y="134"/>
                  </a:lnTo>
                  <a:lnTo>
                    <a:pt x="22" y="142"/>
                  </a:lnTo>
                  <a:lnTo>
                    <a:pt x="22" y="148"/>
                  </a:lnTo>
                  <a:lnTo>
                    <a:pt x="24" y="150"/>
                  </a:lnTo>
                  <a:lnTo>
                    <a:pt x="25" y="151"/>
                  </a:lnTo>
                  <a:lnTo>
                    <a:pt x="28" y="151"/>
                  </a:lnTo>
                  <a:lnTo>
                    <a:pt x="30" y="150"/>
                  </a:lnTo>
                  <a:lnTo>
                    <a:pt x="32" y="150"/>
                  </a:lnTo>
                  <a:lnTo>
                    <a:pt x="33" y="152"/>
                  </a:lnTo>
                  <a:lnTo>
                    <a:pt x="33" y="154"/>
                  </a:lnTo>
                  <a:lnTo>
                    <a:pt x="32" y="157"/>
                  </a:lnTo>
                  <a:lnTo>
                    <a:pt x="33" y="159"/>
                  </a:lnTo>
                  <a:lnTo>
                    <a:pt x="34" y="160"/>
                  </a:lnTo>
                  <a:lnTo>
                    <a:pt x="36" y="159"/>
                  </a:lnTo>
                  <a:lnTo>
                    <a:pt x="37" y="162"/>
                  </a:lnTo>
                  <a:lnTo>
                    <a:pt x="38" y="168"/>
                  </a:lnTo>
                  <a:lnTo>
                    <a:pt x="37" y="169"/>
                  </a:lnTo>
                  <a:lnTo>
                    <a:pt x="38" y="173"/>
                  </a:lnTo>
                  <a:lnTo>
                    <a:pt x="41" y="179"/>
                  </a:lnTo>
                  <a:lnTo>
                    <a:pt x="42" y="179"/>
                  </a:lnTo>
                  <a:lnTo>
                    <a:pt x="46" y="181"/>
                  </a:lnTo>
                  <a:lnTo>
                    <a:pt x="49" y="182"/>
                  </a:lnTo>
                  <a:lnTo>
                    <a:pt x="52" y="182"/>
                  </a:lnTo>
                  <a:lnTo>
                    <a:pt x="54" y="183"/>
                  </a:lnTo>
                  <a:lnTo>
                    <a:pt x="55" y="186"/>
                  </a:lnTo>
                  <a:lnTo>
                    <a:pt x="59" y="190"/>
                  </a:lnTo>
                  <a:lnTo>
                    <a:pt x="61" y="19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2" name="Freeform 154"/>
            <p:cNvSpPr>
              <a:spLocks/>
            </p:cNvSpPr>
            <p:nvPr/>
          </p:nvSpPr>
          <p:spPr bwMode="auto">
            <a:xfrm>
              <a:off x="7373311" y="5214938"/>
              <a:ext cx="127000" cy="106362"/>
            </a:xfrm>
            <a:custGeom>
              <a:avLst/>
              <a:gdLst/>
              <a:ahLst/>
              <a:cxnLst>
                <a:cxn ang="0">
                  <a:pos x="38" y="6"/>
                </a:cxn>
                <a:cxn ang="0">
                  <a:pos x="44" y="7"/>
                </a:cxn>
                <a:cxn ang="0">
                  <a:pos x="48" y="9"/>
                </a:cxn>
                <a:cxn ang="0">
                  <a:pos x="48" y="6"/>
                </a:cxn>
                <a:cxn ang="0">
                  <a:pos x="47" y="3"/>
                </a:cxn>
                <a:cxn ang="0">
                  <a:pos x="52" y="0"/>
                </a:cxn>
                <a:cxn ang="0">
                  <a:pos x="57" y="3"/>
                </a:cxn>
                <a:cxn ang="0">
                  <a:pos x="64" y="0"/>
                </a:cxn>
                <a:cxn ang="0">
                  <a:pos x="64" y="5"/>
                </a:cxn>
                <a:cxn ang="0">
                  <a:pos x="67" y="15"/>
                </a:cxn>
                <a:cxn ang="0">
                  <a:pos x="66" y="20"/>
                </a:cxn>
                <a:cxn ang="0">
                  <a:pos x="65" y="29"/>
                </a:cxn>
                <a:cxn ang="0">
                  <a:pos x="59" y="32"/>
                </a:cxn>
                <a:cxn ang="0">
                  <a:pos x="51" y="36"/>
                </a:cxn>
                <a:cxn ang="0">
                  <a:pos x="44" y="42"/>
                </a:cxn>
                <a:cxn ang="0">
                  <a:pos x="48" y="47"/>
                </a:cxn>
                <a:cxn ang="0">
                  <a:pos x="48" y="50"/>
                </a:cxn>
                <a:cxn ang="0">
                  <a:pos x="41" y="48"/>
                </a:cxn>
                <a:cxn ang="0">
                  <a:pos x="32" y="53"/>
                </a:cxn>
                <a:cxn ang="0">
                  <a:pos x="26" y="56"/>
                </a:cxn>
                <a:cxn ang="0">
                  <a:pos x="24" y="53"/>
                </a:cxn>
                <a:cxn ang="0">
                  <a:pos x="19" y="54"/>
                </a:cxn>
                <a:cxn ang="0">
                  <a:pos x="16" y="54"/>
                </a:cxn>
                <a:cxn ang="0">
                  <a:pos x="16" y="51"/>
                </a:cxn>
                <a:cxn ang="0">
                  <a:pos x="17" y="48"/>
                </a:cxn>
                <a:cxn ang="0">
                  <a:pos x="14" y="47"/>
                </a:cxn>
                <a:cxn ang="0">
                  <a:pos x="9" y="48"/>
                </a:cxn>
                <a:cxn ang="0">
                  <a:pos x="4" y="33"/>
                </a:cxn>
                <a:cxn ang="0">
                  <a:pos x="4" y="29"/>
                </a:cxn>
                <a:cxn ang="0">
                  <a:pos x="0" y="21"/>
                </a:cxn>
                <a:cxn ang="0">
                  <a:pos x="0" y="15"/>
                </a:cxn>
                <a:cxn ang="0">
                  <a:pos x="6" y="6"/>
                </a:cxn>
                <a:cxn ang="0">
                  <a:pos x="12" y="3"/>
                </a:cxn>
                <a:cxn ang="0">
                  <a:pos x="23" y="3"/>
                </a:cxn>
                <a:cxn ang="0">
                  <a:pos x="30" y="3"/>
                </a:cxn>
                <a:cxn ang="0">
                  <a:pos x="35" y="4"/>
                </a:cxn>
              </a:cxnLst>
              <a:rect l="0" t="0" r="r" b="b"/>
              <a:pathLst>
                <a:path w="67" h="56">
                  <a:moveTo>
                    <a:pt x="35" y="4"/>
                  </a:moveTo>
                  <a:lnTo>
                    <a:pt x="38" y="6"/>
                  </a:lnTo>
                  <a:lnTo>
                    <a:pt x="42" y="7"/>
                  </a:lnTo>
                  <a:lnTo>
                    <a:pt x="44" y="7"/>
                  </a:lnTo>
                  <a:lnTo>
                    <a:pt x="47" y="9"/>
                  </a:lnTo>
                  <a:lnTo>
                    <a:pt x="48" y="9"/>
                  </a:lnTo>
                  <a:lnTo>
                    <a:pt x="49" y="7"/>
                  </a:lnTo>
                  <a:lnTo>
                    <a:pt x="48" y="6"/>
                  </a:lnTo>
                  <a:lnTo>
                    <a:pt x="47" y="5"/>
                  </a:lnTo>
                  <a:lnTo>
                    <a:pt x="47" y="3"/>
                  </a:lnTo>
                  <a:lnTo>
                    <a:pt x="49" y="1"/>
                  </a:lnTo>
                  <a:lnTo>
                    <a:pt x="52" y="0"/>
                  </a:lnTo>
                  <a:lnTo>
                    <a:pt x="54" y="1"/>
                  </a:lnTo>
                  <a:lnTo>
                    <a:pt x="57" y="3"/>
                  </a:lnTo>
                  <a:lnTo>
                    <a:pt x="58" y="3"/>
                  </a:lnTo>
                  <a:lnTo>
                    <a:pt x="64" y="0"/>
                  </a:lnTo>
                  <a:lnTo>
                    <a:pt x="65" y="0"/>
                  </a:lnTo>
                  <a:lnTo>
                    <a:pt x="64" y="5"/>
                  </a:lnTo>
                  <a:lnTo>
                    <a:pt x="64" y="9"/>
                  </a:lnTo>
                  <a:lnTo>
                    <a:pt x="67" y="15"/>
                  </a:lnTo>
                  <a:lnTo>
                    <a:pt x="66" y="17"/>
                  </a:lnTo>
                  <a:lnTo>
                    <a:pt x="66" y="20"/>
                  </a:lnTo>
                  <a:lnTo>
                    <a:pt x="66" y="26"/>
                  </a:lnTo>
                  <a:lnTo>
                    <a:pt x="65" y="29"/>
                  </a:lnTo>
                  <a:lnTo>
                    <a:pt x="63" y="31"/>
                  </a:lnTo>
                  <a:lnTo>
                    <a:pt x="59" y="32"/>
                  </a:lnTo>
                  <a:lnTo>
                    <a:pt x="54" y="35"/>
                  </a:lnTo>
                  <a:lnTo>
                    <a:pt x="51" y="36"/>
                  </a:lnTo>
                  <a:lnTo>
                    <a:pt x="45" y="39"/>
                  </a:lnTo>
                  <a:lnTo>
                    <a:pt x="44" y="42"/>
                  </a:lnTo>
                  <a:lnTo>
                    <a:pt x="45" y="44"/>
                  </a:lnTo>
                  <a:lnTo>
                    <a:pt x="48" y="47"/>
                  </a:lnTo>
                  <a:lnTo>
                    <a:pt x="48" y="48"/>
                  </a:lnTo>
                  <a:lnTo>
                    <a:pt x="48" y="50"/>
                  </a:lnTo>
                  <a:lnTo>
                    <a:pt x="44" y="48"/>
                  </a:lnTo>
                  <a:lnTo>
                    <a:pt x="41" y="48"/>
                  </a:lnTo>
                  <a:lnTo>
                    <a:pt x="37" y="50"/>
                  </a:lnTo>
                  <a:lnTo>
                    <a:pt x="32" y="53"/>
                  </a:lnTo>
                  <a:lnTo>
                    <a:pt x="28" y="54"/>
                  </a:lnTo>
                  <a:lnTo>
                    <a:pt x="26" y="56"/>
                  </a:lnTo>
                  <a:lnTo>
                    <a:pt x="25" y="55"/>
                  </a:lnTo>
                  <a:lnTo>
                    <a:pt x="24" y="53"/>
                  </a:lnTo>
                  <a:lnTo>
                    <a:pt x="21" y="53"/>
                  </a:lnTo>
                  <a:lnTo>
                    <a:pt x="19" y="54"/>
                  </a:lnTo>
                  <a:lnTo>
                    <a:pt x="18" y="54"/>
                  </a:lnTo>
                  <a:lnTo>
                    <a:pt x="16" y="54"/>
                  </a:lnTo>
                  <a:lnTo>
                    <a:pt x="15" y="53"/>
                  </a:lnTo>
                  <a:lnTo>
                    <a:pt x="16" y="51"/>
                  </a:lnTo>
                  <a:lnTo>
                    <a:pt x="17" y="50"/>
                  </a:lnTo>
                  <a:lnTo>
                    <a:pt x="17" y="48"/>
                  </a:lnTo>
                  <a:lnTo>
                    <a:pt x="15" y="46"/>
                  </a:lnTo>
                  <a:lnTo>
                    <a:pt x="14" y="47"/>
                  </a:lnTo>
                  <a:lnTo>
                    <a:pt x="11" y="48"/>
                  </a:lnTo>
                  <a:lnTo>
                    <a:pt x="9" y="48"/>
                  </a:lnTo>
                  <a:lnTo>
                    <a:pt x="8" y="42"/>
                  </a:lnTo>
                  <a:lnTo>
                    <a:pt x="4" y="33"/>
                  </a:lnTo>
                  <a:lnTo>
                    <a:pt x="5" y="32"/>
                  </a:lnTo>
                  <a:lnTo>
                    <a:pt x="4" y="29"/>
                  </a:lnTo>
                  <a:lnTo>
                    <a:pt x="2" y="25"/>
                  </a:lnTo>
                  <a:lnTo>
                    <a:pt x="0" y="21"/>
                  </a:lnTo>
                  <a:lnTo>
                    <a:pt x="0" y="18"/>
                  </a:lnTo>
                  <a:lnTo>
                    <a:pt x="0" y="15"/>
                  </a:lnTo>
                  <a:lnTo>
                    <a:pt x="1" y="14"/>
                  </a:lnTo>
                  <a:lnTo>
                    <a:pt x="6" y="6"/>
                  </a:lnTo>
                  <a:lnTo>
                    <a:pt x="9" y="3"/>
                  </a:lnTo>
                  <a:lnTo>
                    <a:pt x="12" y="3"/>
                  </a:lnTo>
                  <a:lnTo>
                    <a:pt x="19" y="2"/>
                  </a:lnTo>
                  <a:lnTo>
                    <a:pt x="23" y="3"/>
                  </a:lnTo>
                  <a:lnTo>
                    <a:pt x="27" y="2"/>
                  </a:lnTo>
                  <a:lnTo>
                    <a:pt x="30" y="3"/>
                  </a:lnTo>
                  <a:lnTo>
                    <a:pt x="33" y="3"/>
                  </a:lnTo>
                  <a:lnTo>
                    <a:pt x="35" y="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3" name="Freeform 155"/>
            <p:cNvSpPr>
              <a:spLocks/>
            </p:cNvSpPr>
            <p:nvPr/>
          </p:nvSpPr>
          <p:spPr bwMode="auto">
            <a:xfrm>
              <a:off x="7363787" y="4989513"/>
              <a:ext cx="180975" cy="377825"/>
            </a:xfrm>
            <a:custGeom>
              <a:avLst/>
              <a:gdLst/>
              <a:ahLst/>
              <a:cxnLst>
                <a:cxn ang="0">
                  <a:pos x="6" y="8"/>
                </a:cxn>
                <a:cxn ang="0">
                  <a:pos x="13" y="11"/>
                </a:cxn>
                <a:cxn ang="0">
                  <a:pos x="28" y="8"/>
                </a:cxn>
                <a:cxn ang="0">
                  <a:pos x="39" y="2"/>
                </a:cxn>
                <a:cxn ang="0">
                  <a:pos x="47" y="3"/>
                </a:cxn>
                <a:cxn ang="0">
                  <a:pos x="60" y="5"/>
                </a:cxn>
                <a:cxn ang="0">
                  <a:pos x="59" y="13"/>
                </a:cxn>
                <a:cxn ang="0">
                  <a:pos x="67" y="23"/>
                </a:cxn>
                <a:cxn ang="0">
                  <a:pos x="76" y="25"/>
                </a:cxn>
                <a:cxn ang="0">
                  <a:pos x="71" y="32"/>
                </a:cxn>
                <a:cxn ang="0">
                  <a:pos x="62" y="34"/>
                </a:cxn>
                <a:cxn ang="0">
                  <a:pos x="57" y="44"/>
                </a:cxn>
                <a:cxn ang="0">
                  <a:pos x="52" y="47"/>
                </a:cxn>
                <a:cxn ang="0">
                  <a:pos x="46" y="61"/>
                </a:cxn>
                <a:cxn ang="0">
                  <a:pos x="57" y="73"/>
                </a:cxn>
                <a:cxn ang="0">
                  <a:pos x="58" y="79"/>
                </a:cxn>
                <a:cxn ang="0">
                  <a:pos x="74" y="95"/>
                </a:cxn>
                <a:cxn ang="0">
                  <a:pos x="81" y="98"/>
                </a:cxn>
                <a:cxn ang="0">
                  <a:pos x="88" y="112"/>
                </a:cxn>
                <a:cxn ang="0">
                  <a:pos x="95" y="141"/>
                </a:cxn>
                <a:cxn ang="0">
                  <a:pos x="92" y="151"/>
                </a:cxn>
                <a:cxn ang="0">
                  <a:pos x="92" y="158"/>
                </a:cxn>
                <a:cxn ang="0">
                  <a:pos x="86" y="165"/>
                </a:cxn>
                <a:cxn ang="0">
                  <a:pos x="77" y="169"/>
                </a:cxn>
                <a:cxn ang="0">
                  <a:pos x="68" y="175"/>
                </a:cxn>
                <a:cxn ang="0">
                  <a:pos x="62" y="171"/>
                </a:cxn>
                <a:cxn ang="0">
                  <a:pos x="62" y="178"/>
                </a:cxn>
                <a:cxn ang="0">
                  <a:pos x="56" y="185"/>
                </a:cxn>
                <a:cxn ang="0">
                  <a:pos x="51" y="190"/>
                </a:cxn>
                <a:cxn ang="0">
                  <a:pos x="43" y="195"/>
                </a:cxn>
                <a:cxn ang="0">
                  <a:pos x="38" y="199"/>
                </a:cxn>
                <a:cxn ang="0">
                  <a:pos x="37" y="186"/>
                </a:cxn>
                <a:cxn ang="0">
                  <a:pos x="39" y="179"/>
                </a:cxn>
                <a:cxn ang="0">
                  <a:pos x="31" y="175"/>
                </a:cxn>
                <a:cxn ang="0">
                  <a:pos x="42" y="169"/>
                </a:cxn>
                <a:cxn ang="0">
                  <a:pos x="53" y="169"/>
                </a:cxn>
                <a:cxn ang="0">
                  <a:pos x="50" y="163"/>
                </a:cxn>
                <a:cxn ang="0">
                  <a:pos x="56" y="155"/>
                </a:cxn>
                <a:cxn ang="0">
                  <a:pos x="68" y="150"/>
                </a:cxn>
                <a:cxn ang="0">
                  <a:pos x="71" y="139"/>
                </a:cxn>
                <a:cxn ang="0">
                  <a:pos x="69" y="128"/>
                </a:cxn>
                <a:cxn ang="0">
                  <a:pos x="71" y="113"/>
                </a:cxn>
                <a:cxn ang="0">
                  <a:pos x="67" y="104"/>
                </a:cxn>
                <a:cxn ang="0">
                  <a:pos x="67" y="97"/>
                </a:cxn>
                <a:cxn ang="0">
                  <a:pos x="58" y="90"/>
                </a:cxn>
                <a:cxn ang="0">
                  <a:pos x="41" y="67"/>
                </a:cxn>
                <a:cxn ang="0">
                  <a:pos x="26" y="55"/>
                </a:cxn>
                <a:cxn ang="0">
                  <a:pos x="26" y="50"/>
                </a:cxn>
                <a:cxn ang="0">
                  <a:pos x="33" y="49"/>
                </a:cxn>
                <a:cxn ang="0">
                  <a:pos x="36" y="43"/>
                </a:cxn>
                <a:cxn ang="0">
                  <a:pos x="26" y="32"/>
                </a:cxn>
                <a:cxn ang="0">
                  <a:pos x="20" y="36"/>
                </a:cxn>
                <a:cxn ang="0">
                  <a:pos x="11" y="28"/>
                </a:cxn>
                <a:cxn ang="0">
                  <a:pos x="3" y="15"/>
                </a:cxn>
              </a:cxnLst>
              <a:rect l="0" t="0" r="r" b="b"/>
              <a:pathLst>
                <a:path w="95" h="199">
                  <a:moveTo>
                    <a:pt x="0" y="10"/>
                  </a:moveTo>
                  <a:lnTo>
                    <a:pt x="3" y="9"/>
                  </a:lnTo>
                  <a:lnTo>
                    <a:pt x="6" y="8"/>
                  </a:lnTo>
                  <a:lnTo>
                    <a:pt x="8" y="8"/>
                  </a:lnTo>
                  <a:lnTo>
                    <a:pt x="11" y="11"/>
                  </a:lnTo>
                  <a:lnTo>
                    <a:pt x="13" y="11"/>
                  </a:lnTo>
                  <a:lnTo>
                    <a:pt x="17" y="8"/>
                  </a:lnTo>
                  <a:lnTo>
                    <a:pt x="19" y="8"/>
                  </a:lnTo>
                  <a:lnTo>
                    <a:pt x="28" y="8"/>
                  </a:lnTo>
                  <a:lnTo>
                    <a:pt x="32" y="7"/>
                  </a:lnTo>
                  <a:lnTo>
                    <a:pt x="35" y="6"/>
                  </a:lnTo>
                  <a:lnTo>
                    <a:pt x="39" y="2"/>
                  </a:lnTo>
                  <a:lnTo>
                    <a:pt x="42" y="0"/>
                  </a:lnTo>
                  <a:lnTo>
                    <a:pt x="43" y="0"/>
                  </a:lnTo>
                  <a:lnTo>
                    <a:pt x="47" y="3"/>
                  </a:lnTo>
                  <a:lnTo>
                    <a:pt x="52" y="5"/>
                  </a:lnTo>
                  <a:lnTo>
                    <a:pt x="55" y="5"/>
                  </a:lnTo>
                  <a:lnTo>
                    <a:pt x="60" y="5"/>
                  </a:lnTo>
                  <a:lnTo>
                    <a:pt x="61" y="6"/>
                  </a:lnTo>
                  <a:lnTo>
                    <a:pt x="62" y="8"/>
                  </a:lnTo>
                  <a:lnTo>
                    <a:pt x="59" y="13"/>
                  </a:lnTo>
                  <a:lnTo>
                    <a:pt x="59" y="17"/>
                  </a:lnTo>
                  <a:lnTo>
                    <a:pt x="61" y="19"/>
                  </a:lnTo>
                  <a:lnTo>
                    <a:pt x="67" y="23"/>
                  </a:lnTo>
                  <a:lnTo>
                    <a:pt x="70" y="24"/>
                  </a:lnTo>
                  <a:lnTo>
                    <a:pt x="75" y="24"/>
                  </a:lnTo>
                  <a:lnTo>
                    <a:pt x="76" y="25"/>
                  </a:lnTo>
                  <a:lnTo>
                    <a:pt x="75" y="26"/>
                  </a:lnTo>
                  <a:lnTo>
                    <a:pt x="71" y="29"/>
                  </a:lnTo>
                  <a:lnTo>
                    <a:pt x="71" y="32"/>
                  </a:lnTo>
                  <a:lnTo>
                    <a:pt x="70" y="33"/>
                  </a:lnTo>
                  <a:lnTo>
                    <a:pt x="63" y="33"/>
                  </a:lnTo>
                  <a:lnTo>
                    <a:pt x="62" y="34"/>
                  </a:lnTo>
                  <a:lnTo>
                    <a:pt x="62" y="37"/>
                  </a:lnTo>
                  <a:lnTo>
                    <a:pt x="61" y="39"/>
                  </a:lnTo>
                  <a:lnTo>
                    <a:pt x="57" y="44"/>
                  </a:lnTo>
                  <a:lnTo>
                    <a:pt x="56" y="45"/>
                  </a:lnTo>
                  <a:lnTo>
                    <a:pt x="53" y="46"/>
                  </a:lnTo>
                  <a:lnTo>
                    <a:pt x="52" y="47"/>
                  </a:lnTo>
                  <a:lnTo>
                    <a:pt x="50" y="49"/>
                  </a:lnTo>
                  <a:lnTo>
                    <a:pt x="49" y="55"/>
                  </a:lnTo>
                  <a:lnTo>
                    <a:pt x="46" y="61"/>
                  </a:lnTo>
                  <a:lnTo>
                    <a:pt x="48" y="62"/>
                  </a:lnTo>
                  <a:lnTo>
                    <a:pt x="50" y="66"/>
                  </a:lnTo>
                  <a:lnTo>
                    <a:pt x="57" y="73"/>
                  </a:lnTo>
                  <a:lnTo>
                    <a:pt x="57" y="74"/>
                  </a:lnTo>
                  <a:lnTo>
                    <a:pt x="57" y="77"/>
                  </a:lnTo>
                  <a:lnTo>
                    <a:pt x="58" y="79"/>
                  </a:lnTo>
                  <a:lnTo>
                    <a:pt x="60" y="82"/>
                  </a:lnTo>
                  <a:lnTo>
                    <a:pt x="67" y="87"/>
                  </a:lnTo>
                  <a:lnTo>
                    <a:pt x="74" y="95"/>
                  </a:lnTo>
                  <a:lnTo>
                    <a:pt x="76" y="96"/>
                  </a:lnTo>
                  <a:lnTo>
                    <a:pt x="79" y="96"/>
                  </a:lnTo>
                  <a:lnTo>
                    <a:pt x="81" y="98"/>
                  </a:lnTo>
                  <a:lnTo>
                    <a:pt x="83" y="105"/>
                  </a:lnTo>
                  <a:lnTo>
                    <a:pt x="85" y="108"/>
                  </a:lnTo>
                  <a:lnTo>
                    <a:pt x="88" y="112"/>
                  </a:lnTo>
                  <a:lnTo>
                    <a:pt x="90" y="116"/>
                  </a:lnTo>
                  <a:lnTo>
                    <a:pt x="92" y="124"/>
                  </a:lnTo>
                  <a:lnTo>
                    <a:pt x="95" y="141"/>
                  </a:lnTo>
                  <a:lnTo>
                    <a:pt x="93" y="143"/>
                  </a:lnTo>
                  <a:lnTo>
                    <a:pt x="92" y="146"/>
                  </a:lnTo>
                  <a:lnTo>
                    <a:pt x="92" y="151"/>
                  </a:lnTo>
                  <a:lnTo>
                    <a:pt x="92" y="154"/>
                  </a:lnTo>
                  <a:lnTo>
                    <a:pt x="92" y="158"/>
                  </a:lnTo>
                  <a:lnTo>
                    <a:pt x="92" y="158"/>
                  </a:lnTo>
                  <a:lnTo>
                    <a:pt x="89" y="161"/>
                  </a:lnTo>
                  <a:lnTo>
                    <a:pt x="87" y="164"/>
                  </a:lnTo>
                  <a:lnTo>
                    <a:pt x="86" y="165"/>
                  </a:lnTo>
                  <a:lnTo>
                    <a:pt x="83" y="166"/>
                  </a:lnTo>
                  <a:lnTo>
                    <a:pt x="80" y="166"/>
                  </a:lnTo>
                  <a:lnTo>
                    <a:pt x="77" y="169"/>
                  </a:lnTo>
                  <a:lnTo>
                    <a:pt x="74" y="172"/>
                  </a:lnTo>
                  <a:lnTo>
                    <a:pt x="70" y="174"/>
                  </a:lnTo>
                  <a:lnTo>
                    <a:pt x="68" y="175"/>
                  </a:lnTo>
                  <a:lnTo>
                    <a:pt x="65" y="173"/>
                  </a:lnTo>
                  <a:lnTo>
                    <a:pt x="63" y="172"/>
                  </a:lnTo>
                  <a:lnTo>
                    <a:pt x="62" y="171"/>
                  </a:lnTo>
                  <a:lnTo>
                    <a:pt x="61" y="173"/>
                  </a:lnTo>
                  <a:lnTo>
                    <a:pt x="62" y="176"/>
                  </a:lnTo>
                  <a:lnTo>
                    <a:pt x="62" y="178"/>
                  </a:lnTo>
                  <a:lnTo>
                    <a:pt x="61" y="182"/>
                  </a:lnTo>
                  <a:lnTo>
                    <a:pt x="58" y="185"/>
                  </a:lnTo>
                  <a:lnTo>
                    <a:pt x="56" y="185"/>
                  </a:lnTo>
                  <a:lnTo>
                    <a:pt x="55" y="185"/>
                  </a:lnTo>
                  <a:lnTo>
                    <a:pt x="54" y="188"/>
                  </a:lnTo>
                  <a:lnTo>
                    <a:pt x="51" y="190"/>
                  </a:lnTo>
                  <a:lnTo>
                    <a:pt x="48" y="191"/>
                  </a:lnTo>
                  <a:lnTo>
                    <a:pt x="46" y="192"/>
                  </a:lnTo>
                  <a:lnTo>
                    <a:pt x="43" y="195"/>
                  </a:lnTo>
                  <a:lnTo>
                    <a:pt x="42" y="197"/>
                  </a:lnTo>
                  <a:lnTo>
                    <a:pt x="40" y="199"/>
                  </a:lnTo>
                  <a:lnTo>
                    <a:pt x="38" y="199"/>
                  </a:lnTo>
                  <a:lnTo>
                    <a:pt x="36" y="199"/>
                  </a:lnTo>
                  <a:lnTo>
                    <a:pt x="37" y="194"/>
                  </a:lnTo>
                  <a:lnTo>
                    <a:pt x="37" y="186"/>
                  </a:lnTo>
                  <a:lnTo>
                    <a:pt x="38" y="183"/>
                  </a:lnTo>
                  <a:lnTo>
                    <a:pt x="39" y="181"/>
                  </a:lnTo>
                  <a:lnTo>
                    <a:pt x="39" y="179"/>
                  </a:lnTo>
                  <a:lnTo>
                    <a:pt x="36" y="177"/>
                  </a:lnTo>
                  <a:lnTo>
                    <a:pt x="32" y="175"/>
                  </a:lnTo>
                  <a:lnTo>
                    <a:pt x="31" y="175"/>
                  </a:lnTo>
                  <a:lnTo>
                    <a:pt x="33" y="173"/>
                  </a:lnTo>
                  <a:lnTo>
                    <a:pt x="37" y="172"/>
                  </a:lnTo>
                  <a:lnTo>
                    <a:pt x="42" y="169"/>
                  </a:lnTo>
                  <a:lnTo>
                    <a:pt x="46" y="167"/>
                  </a:lnTo>
                  <a:lnTo>
                    <a:pt x="49" y="167"/>
                  </a:lnTo>
                  <a:lnTo>
                    <a:pt x="53" y="169"/>
                  </a:lnTo>
                  <a:lnTo>
                    <a:pt x="53" y="167"/>
                  </a:lnTo>
                  <a:lnTo>
                    <a:pt x="53" y="166"/>
                  </a:lnTo>
                  <a:lnTo>
                    <a:pt x="50" y="163"/>
                  </a:lnTo>
                  <a:lnTo>
                    <a:pt x="49" y="161"/>
                  </a:lnTo>
                  <a:lnTo>
                    <a:pt x="50" y="158"/>
                  </a:lnTo>
                  <a:lnTo>
                    <a:pt x="56" y="155"/>
                  </a:lnTo>
                  <a:lnTo>
                    <a:pt x="59" y="154"/>
                  </a:lnTo>
                  <a:lnTo>
                    <a:pt x="64" y="151"/>
                  </a:lnTo>
                  <a:lnTo>
                    <a:pt x="68" y="150"/>
                  </a:lnTo>
                  <a:lnTo>
                    <a:pt x="70" y="148"/>
                  </a:lnTo>
                  <a:lnTo>
                    <a:pt x="71" y="145"/>
                  </a:lnTo>
                  <a:lnTo>
                    <a:pt x="71" y="139"/>
                  </a:lnTo>
                  <a:lnTo>
                    <a:pt x="71" y="136"/>
                  </a:lnTo>
                  <a:lnTo>
                    <a:pt x="72" y="134"/>
                  </a:lnTo>
                  <a:lnTo>
                    <a:pt x="69" y="128"/>
                  </a:lnTo>
                  <a:lnTo>
                    <a:pt x="69" y="124"/>
                  </a:lnTo>
                  <a:lnTo>
                    <a:pt x="70" y="119"/>
                  </a:lnTo>
                  <a:lnTo>
                    <a:pt x="71" y="113"/>
                  </a:lnTo>
                  <a:lnTo>
                    <a:pt x="71" y="110"/>
                  </a:lnTo>
                  <a:lnTo>
                    <a:pt x="70" y="107"/>
                  </a:lnTo>
                  <a:lnTo>
                    <a:pt x="67" y="104"/>
                  </a:lnTo>
                  <a:lnTo>
                    <a:pt x="66" y="103"/>
                  </a:lnTo>
                  <a:lnTo>
                    <a:pt x="67" y="100"/>
                  </a:lnTo>
                  <a:lnTo>
                    <a:pt x="67" y="97"/>
                  </a:lnTo>
                  <a:lnTo>
                    <a:pt x="64" y="95"/>
                  </a:lnTo>
                  <a:lnTo>
                    <a:pt x="61" y="93"/>
                  </a:lnTo>
                  <a:lnTo>
                    <a:pt x="58" y="90"/>
                  </a:lnTo>
                  <a:lnTo>
                    <a:pt x="55" y="85"/>
                  </a:lnTo>
                  <a:lnTo>
                    <a:pt x="45" y="71"/>
                  </a:lnTo>
                  <a:lnTo>
                    <a:pt x="41" y="67"/>
                  </a:lnTo>
                  <a:lnTo>
                    <a:pt x="37" y="63"/>
                  </a:lnTo>
                  <a:lnTo>
                    <a:pt x="33" y="60"/>
                  </a:lnTo>
                  <a:lnTo>
                    <a:pt x="26" y="55"/>
                  </a:lnTo>
                  <a:lnTo>
                    <a:pt x="25" y="55"/>
                  </a:lnTo>
                  <a:lnTo>
                    <a:pt x="25" y="52"/>
                  </a:lnTo>
                  <a:lnTo>
                    <a:pt x="26" y="50"/>
                  </a:lnTo>
                  <a:lnTo>
                    <a:pt x="28" y="49"/>
                  </a:lnTo>
                  <a:lnTo>
                    <a:pt x="31" y="49"/>
                  </a:lnTo>
                  <a:lnTo>
                    <a:pt x="33" y="49"/>
                  </a:lnTo>
                  <a:lnTo>
                    <a:pt x="34" y="48"/>
                  </a:lnTo>
                  <a:lnTo>
                    <a:pt x="36" y="46"/>
                  </a:lnTo>
                  <a:lnTo>
                    <a:pt x="36" y="43"/>
                  </a:lnTo>
                  <a:lnTo>
                    <a:pt x="31" y="37"/>
                  </a:lnTo>
                  <a:lnTo>
                    <a:pt x="28" y="32"/>
                  </a:lnTo>
                  <a:lnTo>
                    <a:pt x="26" y="32"/>
                  </a:lnTo>
                  <a:lnTo>
                    <a:pt x="24" y="33"/>
                  </a:lnTo>
                  <a:lnTo>
                    <a:pt x="22" y="36"/>
                  </a:lnTo>
                  <a:lnTo>
                    <a:pt x="20" y="36"/>
                  </a:lnTo>
                  <a:lnTo>
                    <a:pt x="17" y="35"/>
                  </a:lnTo>
                  <a:lnTo>
                    <a:pt x="13" y="32"/>
                  </a:lnTo>
                  <a:lnTo>
                    <a:pt x="11" y="28"/>
                  </a:lnTo>
                  <a:lnTo>
                    <a:pt x="10" y="22"/>
                  </a:lnTo>
                  <a:lnTo>
                    <a:pt x="7" y="19"/>
                  </a:lnTo>
                  <a:lnTo>
                    <a:pt x="3" y="15"/>
                  </a:lnTo>
                  <a:lnTo>
                    <a:pt x="0" y="10"/>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4" name="Freeform 156"/>
            <p:cNvSpPr>
              <a:spLocks noEditPoints="1"/>
            </p:cNvSpPr>
            <p:nvPr/>
          </p:nvSpPr>
          <p:spPr bwMode="auto">
            <a:xfrm>
              <a:off x="7320923" y="5407028"/>
              <a:ext cx="461962" cy="150813"/>
            </a:xfrm>
            <a:custGeom>
              <a:avLst/>
              <a:gdLst/>
              <a:ahLst/>
              <a:cxnLst>
                <a:cxn ang="0">
                  <a:pos x="28" y="10"/>
                </a:cxn>
                <a:cxn ang="0">
                  <a:pos x="41" y="27"/>
                </a:cxn>
                <a:cxn ang="0">
                  <a:pos x="40" y="40"/>
                </a:cxn>
                <a:cxn ang="0">
                  <a:pos x="41" y="53"/>
                </a:cxn>
                <a:cxn ang="0">
                  <a:pos x="47" y="61"/>
                </a:cxn>
                <a:cxn ang="0">
                  <a:pos x="49" y="70"/>
                </a:cxn>
                <a:cxn ang="0">
                  <a:pos x="41" y="70"/>
                </a:cxn>
                <a:cxn ang="0">
                  <a:pos x="30" y="63"/>
                </a:cxn>
                <a:cxn ang="0">
                  <a:pos x="15" y="53"/>
                </a:cxn>
                <a:cxn ang="0">
                  <a:pos x="6" y="39"/>
                </a:cxn>
                <a:cxn ang="0">
                  <a:pos x="6" y="30"/>
                </a:cxn>
                <a:cxn ang="0">
                  <a:pos x="1" y="13"/>
                </a:cxn>
                <a:cxn ang="0">
                  <a:pos x="3" y="6"/>
                </a:cxn>
                <a:cxn ang="0">
                  <a:pos x="9" y="9"/>
                </a:cxn>
                <a:cxn ang="0">
                  <a:pos x="11" y="13"/>
                </a:cxn>
                <a:cxn ang="0">
                  <a:pos x="12" y="17"/>
                </a:cxn>
                <a:cxn ang="0">
                  <a:pos x="16" y="15"/>
                </a:cxn>
                <a:cxn ang="0">
                  <a:pos x="21" y="13"/>
                </a:cxn>
                <a:cxn ang="0">
                  <a:pos x="121" y="65"/>
                </a:cxn>
                <a:cxn ang="0">
                  <a:pos x="126" y="69"/>
                </a:cxn>
                <a:cxn ang="0">
                  <a:pos x="138" y="73"/>
                </a:cxn>
                <a:cxn ang="0">
                  <a:pos x="138" y="69"/>
                </a:cxn>
                <a:cxn ang="0">
                  <a:pos x="145" y="55"/>
                </a:cxn>
                <a:cxn ang="0">
                  <a:pos x="162" y="50"/>
                </a:cxn>
                <a:cxn ang="0">
                  <a:pos x="171" y="40"/>
                </a:cxn>
                <a:cxn ang="0">
                  <a:pos x="179" y="32"/>
                </a:cxn>
                <a:cxn ang="0">
                  <a:pos x="180" y="34"/>
                </a:cxn>
                <a:cxn ang="0">
                  <a:pos x="184" y="37"/>
                </a:cxn>
                <a:cxn ang="0">
                  <a:pos x="193" y="33"/>
                </a:cxn>
                <a:cxn ang="0">
                  <a:pos x="192" y="30"/>
                </a:cxn>
                <a:cxn ang="0">
                  <a:pos x="192" y="25"/>
                </a:cxn>
                <a:cxn ang="0">
                  <a:pos x="196" y="26"/>
                </a:cxn>
                <a:cxn ang="0">
                  <a:pos x="194" y="21"/>
                </a:cxn>
                <a:cxn ang="0">
                  <a:pos x="201" y="18"/>
                </a:cxn>
                <a:cxn ang="0">
                  <a:pos x="205" y="10"/>
                </a:cxn>
                <a:cxn ang="0">
                  <a:pos x="212" y="0"/>
                </a:cxn>
                <a:cxn ang="0">
                  <a:pos x="217" y="0"/>
                </a:cxn>
                <a:cxn ang="0">
                  <a:pos x="224" y="6"/>
                </a:cxn>
                <a:cxn ang="0">
                  <a:pos x="222" y="13"/>
                </a:cxn>
                <a:cxn ang="0">
                  <a:pos x="228" y="13"/>
                </a:cxn>
                <a:cxn ang="0">
                  <a:pos x="231" y="16"/>
                </a:cxn>
                <a:cxn ang="0">
                  <a:pos x="241" y="20"/>
                </a:cxn>
                <a:cxn ang="0">
                  <a:pos x="243" y="24"/>
                </a:cxn>
                <a:cxn ang="0">
                  <a:pos x="235" y="25"/>
                </a:cxn>
                <a:cxn ang="0">
                  <a:pos x="230" y="28"/>
                </a:cxn>
                <a:cxn ang="0">
                  <a:pos x="231" y="35"/>
                </a:cxn>
                <a:cxn ang="0">
                  <a:pos x="224" y="37"/>
                </a:cxn>
                <a:cxn ang="0">
                  <a:pos x="216" y="35"/>
                </a:cxn>
                <a:cxn ang="0">
                  <a:pos x="205" y="34"/>
                </a:cxn>
                <a:cxn ang="0">
                  <a:pos x="198" y="39"/>
                </a:cxn>
                <a:cxn ang="0">
                  <a:pos x="197" y="50"/>
                </a:cxn>
                <a:cxn ang="0">
                  <a:pos x="192" y="58"/>
                </a:cxn>
                <a:cxn ang="0">
                  <a:pos x="180" y="71"/>
                </a:cxn>
                <a:cxn ang="0">
                  <a:pos x="172" y="74"/>
                </a:cxn>
                <a:cxn ang="0">
                  <a:pos x="163" y="70"/>
                </a:cxn>
                <a:cxn ang="0">
                  <a:pos x="155" y="73"/>
                </a:cxn>
                <a:cxn ang="0">
                  <a:pos x="147" y="79"/>
                </a:cxn>
                <a:cxn ang="0">
                  <a:pos x="139" y="77"/>
                </a:cxn>
                <a:cxn ang="0">
                  <a:pos x="130" y="77"/>
                </a:cxn>
                <a:cxn ang="0">
                  <a:pos x="121" y="65"/>
                </a:cxn>
              </a:cxnLst>
              <a:rect l="0" t="0" r="r" b="b"/>
              <a:pathLst>
                <a:path w="243" h="79">
                  <a:moveTo>
                    <a:pt x="25" y="9"/>
                  </a:moveTo>
                  <a:lnTo>
                    <a:pt x="25" y="9"/>
                  </a:lnTo>
                  <a:lnTo>
                    <a:pt x="28" y="10"/>
                  </a:lnTo>
                  <a:lnTo>
                    <a:pt x="34" y="17"/>
                  </a:lnTo>
                  <a:lnTo>
                    <a:pt x="38" y="22"/>
                  </a:lnTo>
                  <a:lnTo>
                    <a:pt x="41" y="27"/>
                  </a:lnTo>
                  <a:lnTo>
                    <a:pt x="42" y="30"/>
                  </a:lnTo>
                  <a:lnTo>
                    <a:pt x="41" y="35"/>
                  </a:lnTo>
                  <a:lnTo>
                    <a:pt x="40" y="40"/>
                  </a:lnTo>
                  <a:lnTo>
                    <a:pt x="41" y="46"/>
                  </a:lnTo>
                  <a:lnTo>
                    <a:pt x="40" y="50"/>
                  </a:lnTo>
                  <a:lnTo>
                    <a:pt x="41" y="53"/>
                  </a:lnTo>
                  <a:lnTo>
                    <a:pt x="42" y="55"/>
                  </a:lnTo>
                  <a:lnTo>
                    <a:pt x="45" y="58"/>
                  </a:lnTo>
                  <a:lnTo>
                    <a:pt x="47" y="61"/>
                  </a:lnTo>
                  <a:lnTo>
                    <a:pt x="51" y="70"/>
                  </a:lnTo>
                  <a:lnTo>
                    <a:pt x="52" y="71"/>
                  </a:lnTo>
                  <a:lnTo>
                    <a:pt x="49" y="70"/>
                  </a:lnTo>
                  <a:lnTo>
                    <a:pt x="45" y="70"/>
                  </a:lnTo>
                  <a:lnTo>
                    <a:pt x="42" y="71"/>
                  </a:lnTo>
                  <a:lnTo>
                    <a:pt x="41" y="70"/>
                  </a:lnTo>
                  <a:lnTo>
                    <a:pt x="38" y="68"/>
                  </a:lnTo>
                  <a:lnTo>
                    <a:pt x="33" y="64"/>
                  </a:lnTo>
                  <a:lnTo>
                    <a:pt x="30" y="63"/>
                  </a:lnTo>
                  <a:lnTo>
                    <a:pt x="22" y="59"/>
                  </a:lnTo>
                  <a:lnTo>
                    <a:pt x="16" y="54"/>
                  </a:lnTo>
                  <a:lnTo>
                    <a:pt x="15" y="53"/>
                  </a:lnTo>
                  <a:lnTo>
                    <a:pt x="14" y="47"/>
                  </a:lnTo>
                  <a:lnTo>
                    <a:pt x="12" y="43"/>
                  </a:lnTo>
                  <a:lnTo>
                    <a:pt x="6" y="39"/>
                  </a:lnTo>
                  <a:lnTo>
                    <a:pt x="5" y="34"/>
                  </a:lnTo>
                  <a:lnTo>
                    <a:pt x="6" y="32"/>
                  </a:lnTo>
                  <a:lnTo>
                    <a:pt x="6" y="30"/>
                  </a:lnTo>
                  <a:lnTo>
                    <a:pt x="5" y="28"/>
                  </a:lnTo>
                  <a:lnTo>
                    <a:pt x="3" y="24"/>
                  </a:lnTo>
                  <a:lnTo>
                    <a:pt x="1" y="13"/>
                  </a:lnTo>
                  <a:lnTo>
                    <a:pt x="0" y="9"/>
                  </a:lnTo>
                  <a:lnTo>
                    <a:pt x="0" y="7"/>
                  </a:lnTo>
                  <a:lnTo>
                    <a:pt x="3" y="6"/>
                  </a:lnTo>
                  <a:lnTo>
                    <a:pt x="6" y="6"/>
                  </a:lnTo>
                  <a:lnTo>
                    <a:pt x="6" y="9"/>
                  </a:lnTo>
                  <a:lnTo>
                    <a:pt x="9" y="9"/>
                  </a:lnTo>
                  <a:lnTo>
                    <a:pt x="10" y="10"/>
                  </a:lnTo>
                  <a:lnTo>
                    <a:pt x="11" y="12"/>
                  </a:lnTo>
                  <a:lnTo>
                    <a:pt x="11" y="13"/>
                  </a:lnTo>
                  <a:lnTo>
                    <a:pt x="10" y="15"/>
                  </a:lnTo>
                  <a:lnTo>
                    <a:pt x="10" y="17"/>
                  </a:lnTo>
                  <a:lnTo>
                    <a:pt x="12" y="17"/>
                  </a:lnTo>
                  <a:lnTo>
                    <a:pt x="13" y="15"/>
                  </a:lnTo>
                  <a:lnTo>
                    <a:pt x="15" y="13"/>
                  </a:lnTo>
                  <a:lnTo>
                    <a:pt x="16" y="15"/>
                  </a:lnTo>
                  <a:lnTo>
                    <a:pt x="17" y="17"/>
                  </a:lnTo>
                  <a:lnTo>
                    <a:pt x="21" y="17"/>
                  </a:lnTo>
                  <a:lnTo>
                    <a:pt x="21" y="13"/>
                  </a:lnTo>
                  <a:lnTo>
                    <a:pt x="24" y="11"/>
                  </a:lnTo>
                  <a:lnTo>
                    <a:pt x="25" y="9"/>
                  </a:lnTo>
                  <a:close/>
                  <a:moveTo>
                    <a:pt x="121" y="65"/>
                  </a:moveTo>
                  <a:lnTo>
                    <a:pt x="121" y="66"/>
                  </a:lnTo>
                  <a:lnTo>
                    <a:pt x="123" y="68"/>
                  </a:lnTo>
                  <a:lnTo>
                    <a:pt x="126" y="69"/>
                  </a:lnTo>
                  <a:lnTo>
                    <a:pt x="130" y="69"/>
                  </a:lnTo>
                  <a:lnTo>
                    <a:pt x="133" y="70"/>
                  </a:lnTo>
                  <a:lnTo>
                    <a:pt x="138" y="73"/>
                  </a:lnTo>
                  <a:lnTo>
                    <a:pt x="139" y="73"/>
                  </a:lnTo>
                  <a:lnTo>
                    <a:pt x="141" y="72"/>
                  </a:lnTo>
                  <a:lnTo>
                    <a:pt x="138" y="69"/>
                  </a:lnTo>
                  <a:lnTo>
                    <a:pt x="139" y="66"/>
                  </a:lnTo>
                  <a:lnTo>
                    <a:pt x="141" y="63"/>
                  </a:lnTo>
                  <a:lnTo>
                    <a:pt x="145" y="55"/>
                  </a:lnTo>
                  <a:lnTo>
                    <a:pt x="148" y="54"/>
                  </a:lnTo>
                  <a:lnTo>
                    <a:pt x="157" y="52"/>
                  </a:lnTo>
                  <a:lnTo>
                    <a:pt x="162" y="50"/>
                  </a:lnTo>
                  <a:lnTo>
                    <a:pt x="165" y="48"/>
                  </a:lnTo>
                  <a:lnTo>
                    <a:pt x="168" y="42"/>
                  </a:lnTo>
                  <a:lnTo>
                    <a:pt x="171" y="40"/>
                  </a:lnTo>
                  <a:lnTo>
                    <a:pt x="176" y="34"/>
                  </a:lnTo>
                  <a:lnTo>
                    <a:pt x="177" y="33"/>
                  </a:lnTo>
                  <a:lnTo>
                    <a:pt x="179" y="32"/>
                  </a:lnTo>
                  <a:lnTo>
                    <a:pt x="180" y="31"/>
                  </a:lnTo>
                  <a:lnTo>
                    <a:pt x="180" y="32"/>
                  </a:lnTo>
                  <a:lnTo>
                    <a:pt x="180" y="34"/>
                  </a:lnTo>
                  <a:lnTo>
                    <a:pt x="181" y="34"/>
                  </a:lnTo>
                  <a:lnTo>
                    <a:pt x="182" y="36"/>
                  </a:lnTo>
                  <a:lnTo>
                    <a:pt x="184" y="37"/>
                  </a:lnTo>
                  <a:lnTo>
                    <a:pt x="186" y="36"/>
                  </a:lnTo>
                  <a:lnTo>
                    <a:pt x="193" y="33"/>
                  </a:lnTo>
                  <a:lnTo>
                    <a:pt x="193" y="33"/>
                  </a:lnTo>
                  <a:lnTo>
                    <a:pt x="192" y="31"/>
                  </a:lnTo>
                  <a:lnTo>
                    <a:pt x="192" y="30"/>
                  </a:lnTo>
                  <a:lnTo>
                    <a:pt x="192" y="30"/>
                  </a:lnTo>
                  <a:lnTo>
                    <a:pt x="192" y="27"/>
                  </a:lnTo>
                  <a:lnTo>
                    <a:pt x="191" y="26"/>
                  </a:lnTo>
                  <a:lnTo>
                    <a:pt x="192" y="25"/>
                  </a:lnTo>
                  <a:lnTo>
                    <a:pt x="193" y="27"/>
                  </a:lnTo>
                  <a:lnTo>
                    <a:pt x="193" y="26"/>
                  </a:lnTo>
                  <a:lnTo>
                    <a:pt x="196" y="26"/>
                  </a:lnTo>
                  <a:lnTo>
                    <a:pt x="197" y="24"/>
                  </a:lnTo>
                  <a:lnTo>
                    <a:pt x="197" y="23"/>
                  </a:lnTo>
                  <a:lnTo>
                    <a:pt x="194" y="21"/>
                  </a:lnTo>
                  <a:lnTo>
                    <a:pt x="195" y="18"/>
                  </a:lnTo>
                  <a:lnTo>
                    <a:pt x="198" y="18"/>
                  </a:lnTo>
                  <a:lnTo>
                    <a:pt x="201" y="18"/>
                  </a:lnTo>
                  <a:lnTo>
                    <a:pt x="201" y="15"/>
                  </a:lnTo>
                  <a:lnTo>
                    <a:pt x="204" y="13"/>
                  </a:lnTo>
                  <a:lnTo>
                    <a:pt x="205" y="10"/>
                  </a:lnTo>
                  <a:lnTo>
                    <a:pt x="208" y="7"/>
                  </a:lnTo>
                  <a:lnTo>
                    <a:pt x="211" y="1"/>
                  </a:lnTo>
                  <a:lnTo>
                    <a:pt x="212" y="0"/>
                  </a:lnTo>
                  <a:lnTo>
                    <a:pt x="214" y="2"/>
                  </a:lnTo>
                  <a:lnTo>
                    <a:pt x="216" y="3"/>
                  </a:lnTo>
                  <a:lnTo>
                    <a:pt x="217" y="0"/>
                  </a:lnTo>
                  <a:lnTo>
                    <a:pt x="219" y="3"/>
                  </a:lnTo>
                  <a:lnTo>
                    <a:pt x="221" y="5"/>
                  </a:lnTo>
                  <a:lnTo>
                    <a:pt x="224" y="6"/>
                  </a:lnTo>
                  <a:lnTo>
                    <a:pt x="224" y="8"/>
                  </a:lnTo>
                  <a:lnTo>
                    <a:pt x="223" y="10"/>
                  </a:lnTo>
                  <a:lnTo>
                    <a:pt x="222" y="13"/>
                  </a:lnTo>
                  <a:lnTo>
                    <a:pt x="222" y="14"/>
                  </a:lnTo>
                  <a:lnTo>
                    <a:pt x="226" y="13"/>
                  </a:lnTo>
                  <a:lnTo>
                    <a:pt x="228" y="13"/>
                  </a:lnTo>
                  <a:lnTo>
                    <a:pt x="229" y="14"/>
                  </a:lnTo>
                  <a:lnTo>
                    <a:pt x="227" y="17"/>
                  </a:lnTo>
                  <a:lnTo>
                    <a:pt x="231" y="16"/>
                  </a:lnTo>
                  <a:lnTo>
                    <a:pt x="233" y="16"/>
                  </a:lnTo>
                  <a:lnTo>
                    <a:pt x="235" y="16"/>
                  </a:lnTo>
                  <a:lnTo>
                    <a:pt x="241" y="20"/>
                  </a:lnTo>
                  <a:lnTo>
                    <a:pt x="243" y="21"/>
                  </a:lnTo>
                  <a:lnTo>
                    <a:pt x="243" y="22"/>
                  </a:lnTo>
                  <a:lnTo>
                    <a:pt x="243" y="24"/>
                  </a:lnTo>
                  <a:lnTo>
                    <a:pt x="241" y="25"/>
                  </a:lnTo>
                  <a:lnTo>
                    <a:pt x="239" y="25"/>
                  </a:lnTo>
                  <a:lnTo>
                    <a:pt x="235" y="25"/>
                  </a:lnTo>
                  <a:lnTo>
                    <a:pt x="231" y="25"/>
                  </a:lnTo>
                  <a:lnTo>
                    <a:pt x="229" y="27"/>
                  </a:lnTo>
                  <a:lnTo>
                    <a:pt x="230" y="28"/>
                  </a:lnTo>
                  <a:lnTo>
                    <a:pt x="235" y="32"/>
                  </a:lnTo>
                  <a:lnTo>
                    <a:pt x="234" y="34"/>
                  </a:lnTo>
                  <a:lnTo>
                    <a:pt x="231" y="35"/>
                  </a:lnTo>
                  <a:lnTo>
                    <a:pt x="228" y="36"/>
                  </a:lnTo>
                  <a:lnTo>
                    <a:pt x="225" y="37"/>
                  </a:lnTo>
                  <a:lnTo>
                    <a:pt x="224" y="37"/>
                  </a:lnTo>
                  <a:lnTo>
                    <a:pt x="223" y="37"/>
                  </a:lnTo>
                  <a:lnTo>
                    <a:pt x="219" y="35"/>
                  </a:lnTo>
                  <a:lnTo>
                    <a:pt x="216" y="35"/>
                  </a:lnTo>
                  <a:lnTo>
                    <a:pt x="213" y="35"/>
                  </a:lnTo>
                  <a:lnTo>
                    <a:pt x="209" y="34"/>
                  </a:lnTo>
                  <a:lnTo>
                    <a:pt x="205" y="34"/>
                  </a:lnTo>
                  <a:lnTo>
                    <a:pt x="202" y="34"/>
                  </a:lnTo>
                  <a:lnTo>
                    <a:pt x="201" y="35"/>
                  </a:lnTo>
                  <a:lnTo>
                    <a:pt x="198" y="39"/>
                  </a:lnTo>
                  <a:lnTo>
                    <a:pt x="198" y="42"/>
                  </a:lnTo>
                  <a:lnTo>
                    <a:pt x="198" y="48"/>
                  </a:lnTo>
                  <a:lnTo>
                    <a:pt x="197" y="50"/>
                  </a:lnTo>
                  <a:lnTo>
                    <a:pt x="193" y="52"/>
                  </a:lnTo>
                  <a:lnTo>
                    <a:pt x="192" y="54"/>
                  </a:lnTo>
                  <a:lnTo>
                    <a:pt x="192" y="58"/>
                  </a:lnTo>
                  <a:lnTo>
                    <a:pt x="187" y="68"/>
                  </a:lnTo>
                  <a:lnTo>
                    <a:pt x="185" y="70"/>
                  </a:lnTo>
                  <a:lnTo>
                    <a:pt x="180" y="71"/>
                  </a:lnTo>
                  <a:lnTo>
                    <a:pt x="177" y="72"/>
                  </a:lnTo>
                  <a:lnTo>
                    <a:pt x="174" y="74"/>
                  </a:lnTo>
                  <a:lnTo>
                    <a:pt x="172" y="74"/>
                  </a:lnTo>
                  <a:lnTo>
                    <a:pt x="169" y="73"/>
                  </a:lnTo>
                  <a:lnTo>
                    <a:pt x="166" y="72"/>
                  </a:lnTo>
                  <a:lnTo>
                    <a:pt x="163" y="70"/>
                  </a:lnTo>
                  <a:lnTo>
                    <a:pt x="160" y="70"/>
                  </a:lnTo>
                  <a:lnTo>
                    <a:pt x="158" y="70"/>
                  </a:lnTo>
                  <a:lnTo>
                    <a:pt x="155" y="73"/>
                  </a:lnTo>
                  <a:lnTo>
                    <a:pt x="153" y="76"/>
                  </a:lnTo>
                  <a:lnTo>
                    <a:pt x="149" y="78"/>
                  </a:lnTo>
                  <a:lnTo>
                    <a:pt x="147" y="79"/>
                  </a:lnTo>
                  <a:lnTo>
                    <a:pt x="144" y="78"/>
                  </a:lnTo>
                  <a:lnTo>
                    <a:pt x="141" y="77"/>
                  </a:lnTo>
                  <a:lnTo>
                    <a:pt x="139" y="77"/>
                  </a:lnTo>
                  <a:lnTo>
                    <a:pt x="134" y="79"/>
                  </a:lnTo>
                  <a:lnTo>
                    <a:pt x="131" y="78"/>
                  </a:lnTo>
                  <a:lnTo>
                    <a:pt x="130" y="77"/>
                  </a:lnTo>
                  <a:lnTo>
                    <a:pt x="124" y="72"/>
                  </a:lnTo>
                  <a:lnTo>
                    <a:pt x="122" y="70"/>
                  </a:lnTo>
                  <a:lnTo>
                    <a:pt x="121" y="6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5" name="Freeform 157"/>
            <p:cNvSpPr>
              <a:spLocks noEditPoints="1"/>
            </p:cNvSpPr>
            <p:nvPr/>
          </p:nvSpPr>
          <p:spPr bwMode="auto">
            <a:xfrm>
              <a:off x="7198685" y="5440366"/>
              <a:ext cx="1122363" cy="390525"/>
            </a:xfrm>
            <a:custGeom>
              <a:avLst/>
              <a:gdLst/>
              <a:ahLst/>
              <a:cxnLst>
                <a:cxn ang="0">
                  <a:pos x="567" y="173"/>
                </a:cxn>
                <a:cxn ang="0">
                  <a:pos x="541" y="137"/>
                </a:cxn>
                <a:cxn ang="0">
                  <a:pos x="497" y="113"/>
                </a:cxn>
                <a:cxn ang="0">
                  <a:pos x="475" y="111"/>
                </a:cxn>
                <a:cxn ang="0">
                  <a:pos x="497" y="101"/>
                </a:cxn>
                <a:cxn ang="0">
                  <a:pos x="467" y="85"/>
                </a:cxn>
                <a:cxn ang="0">
                  <a:pos x="503" y="106"/>
                </a:cxn>
                <a:cxn ang="0">
                  <a:pos x="532" y="103"/>
                </a:cxn>
                <a:cxn ang="0">
                  <a:pos x="321" y="62"/>
                </a:cxn>
                <a:cxn ang="0">
                  <a:pos x="373" y="62"/>
                </a:cxn>
                <a:cxn ang="0">
                  <a:pos x="372" y="68"/>
                </a:cxn>
                <a:cxn ang="0">
                  <a:pos x="319" y="80"/>
                </a:cxn>
                <a:cxn ang="0">
                  <a:pos x="352" y="84"/>
                </a:cxn>
                <a:cxn ang="0">
                  <a:pos x="339" y="98"/>
                </a:cxn>
                <a:cxn ang="0">
                  <a:pos x="352" y="130"/>
                </a:cxn>
                <a:cxn ang="0">
                  <a:pos x="332" y="108"/>
                </a:cxn>
                <a:cxn ang="0">
                  <a:pos x="313" y="147"/>
                </a:cxn>
                <a:cxn ang="0">
                  <a:pos x="304" y="107"/>
                </a:cxn>
                <a:cxn ang="0">
                  <a:pos x="286" y="26"/>
                </a:cxn>
                <a:cxn ang="0">
                  <a:pos x="304" y="61"/>
                </a:cxn>
                <a:cxn ang="0">
                  <a:pos x="273" y="93"/>
                </a:cxn>
                <a:cxn ang="0">
                  <a:pos x="250" y="127"/>
                </a:cxn>
                <a:cxn ang="0">
                  <a:pos x="224" y="116"/>
                </a:cxn>
                <a:cxn ang="0">
                  <a:pos x="192" y="108"/>
                </a:cxn>
                <a:cxn ang="0">
                  <a:pos x="176" y="65"/>
                </a:cxn>
                <a:cxn ang="0">
                  <a:pos x="208" y="61"/>
                </a:cxn>
                <a:cxn ang="0">
                  <a:pos x="251" y="51"/>
                </a:cxn>
                <a:cxn ang="0">
                  <a:pos x="287" y="20"/>
                </a:cxn>
                <a:cxn ang="0">
                  <a:pos x="327" y="203"/>
                </a:cxn>
                <a:cxn ang="0">
                  <a:pos x="406" y="182"/>
                </a:cxn>
                <a:cxn ang="0">
                  <a:pos x="129" y="161"/>
                </a:cxn>
                <a:cxn ang="0">
                  <a:pos x="151" y="153"/>
                </a:cxn>
                <a:cxn ang="0">
                  <a:pos x="183" y="162"/>
                </a:cxn>
                <a:cxn ang="0">
                  <a:pos x="223" y="169"/>
                </a:cxn>
                <a:cxn ang="0">
                  <a:pos x="236" y="182"/>
                </a:cxn>
                <a:cxn ang="0">
                  <a:pos x="161" y="173"/>
                </a:cxn>
                <a:cxn ang="0">
                  <a:pos x="138" y="107"/>
                </a:cxn>
                <a:cxn ang="0">
                  <a:pos x="148" y="107"/>
                </a:cxn>
                <a:cxn ang="0">
                  <a:pos x="422" y="53"/>
                </a:cxn>
                <a:cxn ang="0">
                  <a:pos x="425" y="64"/>
                </a:cxn>
                <a:cxn ang="0">
                  <a:pos x="428" y="84"/>
                </a:cxn>
                <a:cxn ang="0">
                  <a:pos x="115" y="86"/>
                </a:cxn>
                <a:cxn ang="0">
                  <a:pos x="139" y="113"/>
                </a:cxn>
                <a:cxn ang="0">
                  <a:pos x="121" y="144"/>
                </a:cxn>
                <a:cxn ang="0">
                  <a:pos x="72" y="100"/>
                </a:cxn>
                <a:cxn ang="0">
                  <a:pos x="36" y="44"/>
                </a:cxn>
                <a:cxn ang="0">
                  <a:pos x="0" y="2"/>
                </a:cxn>
                <a:cxn ang="0">
                  <a:pos x="38" y="15"/>
                </a:cxn>
                <a:cxn ang="0">
                  <a:pos x="72" y="45"/>
                </a:cxn>
                <a:cxn ang="0">
                  <a:pos x="110" y="72"/>
                </a:cxn>
                <a:cxn ang="0">
                  <a:pos x="290" y="181"/>
                </a:cxn>
                <a:cxn ang="0">
                  <a:pos x="305" y="182"/>
                </a:cxn>
                <a:cxn ang="0">
                  <a:pos x="292" y="188"/>
                </a:cxn>
                <a:cxn ang="0">
                  <a:pos x="286" y="183"/>
                </a:cxn>
                <a:cxn ang="0">
                  <a:pos x="342" y="188"/>
                </a:cxn>
                <a:cxn ang="0">
                  <a:pos x="336" y="185"/>
                </a:cxn>
                <a:cxn ang="0">
                  <a:pos x="357" y="177"/>
                </a:cxn>
                <a:cxn ang="0">
                  <a:pos x="554" y="182"/>
                </a:cxn>
                <a:cxn ang="0">
                  <a:pos x="459" y="122"/>
                </a:cxn>
                <a:cxn ang="0">
                  <a:pos x="425" y="114"/>
                </a:cxn>
                <a:cxn ang="0">
                  <a:pos x="459" y="122"/>
                </a:cxn>
              </a:cxnLst>
              <a:rect l="0" t="0" r="r" b="b"/>
              <a:pathLst>
                <a:path w="590" h="206">
                  <a:moveTo>
                    <a:pt x="589" y="108"/>
                  </a:moveTo>
                  <a:lnTo>
                    <a:pt x="590" y="154"/>
                  </a:lnTo>
                  <a:lnTo>
                    <a:pt x="587" y="159"/>
                  </a:lnTo>
                  <a:lnTo>
                    <a:pt x="590" y="167"/>
                  </a:lnTo>
                  <a:lnTo>
                    <a:pt x="590" y="172"/>
                  </a:lnTo>
                  <a:lnTo>
                    <a:pt x="590" y="192"/>
                  </a:lnTo>
                  <a:lnTo>
                    <a:pt x="587" y="189"/>
                  </a:lnTo>
                  <a:lnTo>
                    <a:pt x="582" y="184"/>
                  </a:lnTo>
                  <a:lnTo>
                    <a:pt x="578" y="178"/>
                  </a:lnTo>
                  <a:lnTo>
                    <a:pt x="575" y="178"/>
                  </a:lnTo>
                  <a:lnTo>
                    <a:pt x="571" y="179"/>
                  </a:lnTo>
                  <a:lnTo>
                    <a:pt x="566" y="179"/>
                  </a:lnTo>
                  <a:lnTo>
                    <a:pt x="564" y="179"/>
                  </a:lnTo>
                  <a:lnTo>
                    <a:pt x="565" y="177"/>
                  </a:lnTo>
                  <a:lnTo>
                    <a:pt x="567" y="173"/>
                  </a:lnTo>
                  <a:lnTo>
                    <a:pt x="567" y="172"/>
                  </a:lnTo>
                  <a:lnTo>
                    <a:pt x="564" y="169"/>
                  </a:lnTo>
                  <a:lnTo>
                    <a:pt x="560" y="164"/>
                  </a:lnTo>
                  <a:lnTo>
                    <a:pt x="560" y="163"/>
                  </a:lnTo>
                  <a:lnTo>
                    <a:pt x="563" y="164"/>
                  </a:lnTo>
                  <a:lnTo>
                    <a:pt x="565" y="163"/>
                  </a:lnTo>
                  <a:lnTo>
                    <a:pt x="565" y="163"/>
                  </a:lnTo>
                  <a:lnTo>
                    <a:pt x="563" y="160"/>
                  </a:lnTo>
                  <a:lnTo>
                    <a:pt x="559" y="158"/>
                  </a:lnTo>
                  <a:lnTo>
                    <a:pt x="557" y="155"/>
                  </a:lnTo>
                  <a:lnTo>
                    <a:pt x="556" y="152"/>
                  </a:lnTo>
                  <a:lnTo>
                    <a:pt x="550" y="142"/>
                  </a:lnTo>
                  <a:lnTo>
                    <a:pt x="547" y="140"/>
                  </a:lnTo>
                  <a:lnTo>
                    <a:pt x="544" y="138"/>
                  </a:lnTo>
                  <a:lnTo>
                    <a:pt x="541" y="137"/>
                  </a:lnTo>
                  <a:lnTo>
                    <a:pt x="529" y="133"/>
                  </a:lnTo>
                  <a:lnTo>
                    <a:pt x="522" y="131"/>
                  </a:lnTo>
                  <a:lnTo>
                    <a:pt x="518" y="131"/>
                  </a:lnTo>
                  <a:lnTo>
                    <a:pt x="514" y="129"/>
                  </a:lnTo>
                  <a:lnTo>
                    <a:pt x="511" y="127"/>
                  </a:lnTo>
                  <a:lnTo>
                    <a:pt x="511" y="125"/>
                  </a:lnTo>
                  <a:lnTo>
                    <a:pt x="510" y="124"/>
                  </a:lnTo>
                  <a:lnTo>
                    <a:pt x="509" y="124"/>
                  </a:lnTo>
                  <a:lnTo>
                    <a:pt x="506" y="124"/>
                  </a:lnTo>
                  <a:lnTo>
                    <a:pt x="503" y="124"/>
                  </a:lnTo>
                  <a:lnTo>
                    <a:pt x="501" y="123"/>
                  </a:lnTo>
                  <a:lnTo>
                    <a:pt x="499" y="121"/>
                  </a:lnTo>
                  <a:lnTo>
                    <a:pt x="497" y="117"/>
                  </a:lnTo>
                  <a:lnTo>
                    <a:pt x="498" y="114"/>
                  </a:lnTo>
                  <a:lnTo>
                    <a:pt x="497" y="113"/>
                  </a:lnTo>
                  <a:lnTo>
                    <a:pt x="496" y="113"/>
                  </a:lnTo>
                  <a:lnTo>
                    <a:pt x="495" y="116"/>
                  </a:lnTo>
                  <a:lnTo>
                    <a:pt x="494" y="120"/>
                  </a:lnTo>
                  <a:lnTo>
                    <a:pt x="493" y="123"/>
                  </a:lnTo>
                  <a:lnTo>
                    <a:pt x="491" y="125"/>
                  </a:lnTo>
                  <a:lnTo>
                    <a:pt x="487" y="127"/>
                  </a:lnTo>
                  <a:lnTo>
                    <a:pt x="486" y="126"/>
                  </a:lnTo>
                  <a:lnTo>
                    <a:pt x="484" y="122"/>
                  </a:lnTo>
                  <a:lnTo>
                    <a:pt x="484" y="121"/>
                  </a:lnTo>
                  <a:lnTo>
                    <a:pt x="486" y="119"/>
                  </a:lnTo>
                  <a:lnTo>
                    <a:pt x="485" y="117"/>
                  </a:lnTo>
                  <a:lnTo>
                    <a:pt x="484" y="116"/>
                  </a:lnTo>
                  <a:lnTo>
                    <a:pt x="481" y="113"/>
                  </a:lnTo>
                  <a:lnTo>
                    <a:pt x="477" y="111"/>
                  </a:lnTo>
                  <a:lnTo>
                    <a:pt x="475" y="111"/>
                  </a:lnTo>
                  <a:lnTo>
                    <a:pt x="475" y="110"/>
                  </a:lnTo>
                  <a:lnTo>
                    <a:pt x="475" y="108"/>
                  </a:lnTo>
                  <a:lnTo>
                    <a:pt x="477" y="108"/>
                  </a:lnTo>
                  <a:lnTo>
                    <a:pt x="479" y="109"/>
                  </a:lnTo>
                  <a:lnTo>
                    <a:pt x="483" y="110"/>
                  </a:lnTo>
                  <a:lnTo>
                    <a:pt x="484" y="110"/>
                  </a:lnTo>
                  <a:lnTo>
                    <a:pt x="486" y="108"/>
                  </a:lnTo>
                  <a:lnTo>
                    <a:pt x="489" y="105"/>
                  </a:lnTo>
                  <a:lnTo>
                    <a:pt x="490" y="106"/>
                  </a:lnTo>
                  <a:lnTo>
                    <a:pt x="492" y="107"/>
                  </a:lnTo>
                  <a:lnTo>
                    <a:pt x="497" y="107"/>
                  </a:lnTo>
                  <a:lnTo>
                    <a:pt x="499" y="106"/>
                  </a:lnTo>
                  <a:lnTo>
                    <a:pt x="499" y="103"/>
                  </a:lnTo>
                  <a:lnTo>
                    <a:pt x="499" y="101"/>
                  </a:lnTo>
                  <a:lnTo>
                    <a:pt x="497" y="101"/>
                  </a:lnTo>
                  <a:lnTo>
                    <a:pt x="495" y="102"/>
                  </a:lnTo>
                  <a:lnTo>
                    <a:pt x="492" y="103"/>
                  </a:lnTo>
                  <a:lnTo>
                    <a:pt x="488" y="102"/>
                  </a:lnTo>
                  <a:lnTo>
                    <a:pt x="484" y="103"/>
                  </a:lnTo>
                  <a:lnTo>
                    <a:pt x="478" y="102"/>
                  </a:lnTo>
                  <a:lnTo>
                    <a:pt x="475" y="100"/>
                  </a:lnTo>
                  <a:lnTo>
                    <a:pt x="474" y="99"/>
                  </a:lnTo>
                  <a:lnTo>
                    <a:pt x="473" y="95"/>
                  </a:lnTo>
                  <a:lnTo>
                    <a:pt x="472" y="93"/>
                  </a:lnTo>
                  <a:lnTo>
                    <a:pt x="470" y="92"/>
                  </a:lnTo>
                  <a:lnTo>
                    <a:pt x="463" y="92"/>
                  </a:lnTo>
                  <a:lnTo>
                    <a:pt x="464" y="90"/>
                  </a:lnTo>
                  <a:lnTo>
                    <a:pt x="464" y="88"/>
                  </a:lnTo>
                  <a:lnTo>
                    <a:pt x="464" y="85"/>
                  </a:lnTo>
                  <a:lnTo>
                    <a:pt x="467" y="85"/>
                  </a:lnTo>
                  <a:lnTo>
                    <a:pt x="472" y="82"/>
                  </a:lnTo>
                  <a:lnTo>
                    <a:pt x="475" y="80"/>
                  </a:lnTo>
                  <a:lnTo>
                    <a:pt x="478" y="79"/>
                  </a:lnTo>
                  <a:lnTo>
                    <a:pt x="480" y="79"/>
                  </a:lnTo>
                  <a:lnTo>
                    <a:pt x="482" y="79"/>
                  </a:lnTo>
                  <a:lnTo>
                    <a:pt x="491" y="83"/>
                  </a:lnTo>
                  <a:lnTo>
                    <a:pt x="494" y="84"/>
                  </a:lnTo>
                  <a:lnTo>
                    <a:pt x="499" y="85"/>
                  </a:lnTo>
                  <a:lnTo>
                    <a:pt x="502" y="89"/>
                  </a:lnTo>
                  <a:lnTo>
                    <a:pt x="502" y="91"/>
                  </a:lnTo>
                  <a:lnTo>
                    <a:pt x="500" y="95"/>
                  </a:lnTo>
                  <a:lnTo>
                    <a:pt x="500" y="98"/>
                  </a:lnTo>
                  <a:lnTo>
                    <a:pt x="502" y="100"/>
                  </a:lnTo>
                  <a:lnTo>
                    <a:pt x="502" y="103"/>
                  </a:lnTo>
                  <a:lnTo>
                    <a:pt x="503" y="106"/>
                  </a:lnTo>
                  <a:lnTo>
                    <a:pt x="504" y="109"/>
                  </a:lnTo>
                  <a:lnTo>
                    <a:pt x="505" y="110"/>
                  </a:lnTo>
                  <a:lnTo>
                    <a:pt x="506" y="110"/>
                  </a:lnTo>
                  <a:lnTo>
                    <a:pt x="508" y="107"/>
                  </a:lnTo>
                  <a:lnTo>
                    <a:pt x="508" y="107"/>
                  </a:lnTo>
                  <a:lnTo>
                    <a:pt x="509" y="108"/>
                  </a:lnTo>
                  <a:lnTo>
                    <a:pt x="511" y="115"/>
                  </a:lnTo>
                  <a:lnTo>
                    <a:pt x="511" y="115"/>
                  </a:lnTo>
                  <a:lnTo>
                    <a:pt x="513" y="116"/>
                  </a:lnTo>
                  <a:lnTo>
                    <a:pt x="514" y="117"/>
                  </a:lnTo>
                  <a:lnTo>
                    <a:pt x="517" y="118"/>
                  </a:lnTo>
                  <a:lnTo>
                    <a:pt x="520" y="116"/>
                  </a:lnTo>
                  <a:lnTo>
                    <a:pt x="523" y="114"/>
                  </a:lnTo>
                  <a:lnTo>
                    <a:pt x="530" y="103"/>
                  </a:lnTo>
                  <a:lnTo>
                    <a:pt x="532" y="103"/>
                  </a:lnTo>
                  <a:lnTo>
                    <a:pt x="538" y="102"/>
                  </a:lnTo>
                  <a:lnTo>
                    <a:pt x="540" y="101"/>
                  </a:lnTo>
                  <a:lnTo>
                    <a:pt x="541" y="100"/>
                  </a:lnTo>
                  <a:lnTo>
                    <a:pt x="541" y="97"/>
                  </a:lnTo>
                  <a:lnTo>
                    <a:pt x="542" y="97"/>
                  </a:lnTo>
                  <a:lnTo>
                    <a:pt x="548" y="93"/>
                  </a:lnTo>
                  <a:lnTo>
                    <a:pt x="550" y="93"/>
                  </a:lnTo>
                  <a:lnTo>
                    <a:pt x="560" y="97"/>
                  </a:lnTo>
                  <a:lnTo>
                    <a:pt x="572" y="103"/>
                  </a:lnTo>
                  <a:lnTo>
                    <a:pt x="581" y="106"/>
                  </a:lnTo>
                  <a:lnTo>
                    <a:pt x="589" y="108"/>
                  </a:lnTo>
                  <a:close/>
                  <a:moveTo>
                    <a:pt x="316" y="72"/>
                  </a:moveTo>
                  <a:lnTo>
                    <a:pt x="316" y="72"/>
                  </a:lnTo>
                  <a:lnTo>
                    <a:pt x="319" y="65"/>
                  </a:lnTo>
                  <a:lnTo>
                    <a:pt x="321" y="62"/>
                  </a:lnTo>
                  <a:lnTo>
                    <a:pt x="323" y="62"/>
                  </a:lnTo>
                  <a:lnTo>
                    <a:pt x="325" y="64"/>
                  </a:lnTo>
                  <a:lnTo>
                    <a:pt x="327" y="62"/>
                  </a:lnTo>
                  <a:lnTo>
                    <a:pt x="328" y="60"/>
                  </a:lnTo>
                  <a:lnTo>
                    <a:pt x="330" y="57"/>
                  </a:lnTo>
                  <a:lnTo>
                    <a:pt x="332" y="57"/>
                  </a:lnTo>
                  <a:lnTo>
                    <a:pt x="336" y="58"/>
                  </a:lnTo>
                  <a:lnTo>
                    <a:pt x="340" y="61"/>
                  </a:lnTo>
                  <a:lnTo>
                    <a:pt x="343" y="61"/>
                  </a:lnTo>
                  <a:lnTo>
                    <a:pt x="348" y="61"/>
                  </a:lnTo>
                  <a:lnTo>
                    <a:pt x="351" y="62"/>
                  </a:lnTo>
                  <a:lnTo>
                    <a:pt x="355" y="63"/>
                  </a:lnTo>
                  <a:lnTo>
                    <a:pt x="358" y="62"/>
                  </a:lnTo>
                  <a:lnTo>
                    <a:pt x="369" y="62"/>
                  </a:lnTo>
                  <a:lnTo>
                    <a:pt x="373" y="62"/>
                  </a:lnTo>
                  <a:lnTo>
                    <a:pt x="377" y="59"/>
                  </a:lnTo>
                  <a:lnTo>
                    <a:pt x="378" y="58"/>
                  </a:lnTo>
                  <a:lnTo>
                    <a:pt x="377" y="56"/>
                  </a:lnTo>
                  <a:lnTo>
                    <a:pt x="379" y="55"/>
                  </a:lnTo>
                  <a:lnTo>
                    <a:pt x="381" y="53"/>
                  </a:lnTo>
                  <a:lnTo>
                    <a:pt x="382" y="51"/>
                  </a:lnTo>
                  <a:lnTo>
                    <a:pt x="384" y="50"/>
                  </a:lnTo>
                  <a:lnTo>
                    <a:pt x="385" y="52"/>
                  </a:lnTo>
                  <a:lnTo>
                    <a:pt x="384" y="55"/>
                  </a:lnTo>
                  <a:lnTo>
                    <a:pt x="383" y="57"/>
                  </a:lnTo>
                  <a:lnTo>
                    <a:pt x="383" y="58"/>
                  </a:lnTo>
                  <a:lnTo>
                    <a:pt x="383" y="58"/>
                  </a:lnTo>
                  <a:lnTo>
                    <a:pt x="377" y="66"/>
                  </a:lnTo>
                  <a:lnTo>
                    <a:pt x="374" y="68"/>
                  </a:lnTo>
                  <a:lnTo>
                    <a:pt x="372" y="68"/>
                  </a:lnTo>
                  <a:lnTo>
                    <a:pt x="365" y="70"/>
                  </a:lnTo>
                  <a:lnTo>
                    <a:pt x="362" y="70"/>
                  </a:lnTo>
                  <a:lnTo>
                    <a:pt x="358" y="67"/>
                  </a:lnTo>
                  <a:lnTo>
                    <a:pt x="352" y="67"/>
                  </a:lnTo>
                  <a:lnTo>
                    <a:pt x="345" y="67"/>
                  </a:lnTo>
                  <a:lnTo>
                    <a:pt x="340" y="67"/>
                  </a:lnTo>
                  <a:lnTo>
                    <a:pt x="334" y="67"/>
                  </a:lnTo>
                  <a:lnTo>
                    <a:pt x="331" y="67"/>
                  </a:lnTo>
                  <a:lnTo>
                    <a:pt x="326" y="67"/>
                  </a:lnTo>
                  <a:lnTo>
                    <a:pt x="324" y="67"/>
                  </a:lnTo>
                  <a:lnTo>
                    <a:pt x="322" y="69"/>
                  </a:lnTo>
                  <a:lnTo>
                    <a:pt x="320" y="72"/>
                  </a:lnTo>
                  <a:lnTo>
                    <a:pt x="319" y="74"/>
                  </a:lnTo>
                  <a:lnTo>
                    <a:pt x="318" y="78"/>
                  </a:lnTo>
                  <a:lnTo>
                    <a:pt x="319" y="80"/>
                  </a:lnTo>
                  <a:lnTo>
                    <a:pt x="320" y="83"/>
                  </a:lnTo>
                  <a:lnTo>
                    <a:pt x="321" y="85"/>
                  </a:lnTo>
                  <a:lnTo>
                    <a:pt x="323" y="86"/>
                  </a:lnTo>
                  <a:lnTo>
                    <a:pt x="325" y="87"/>
                  </a:lnTo>
                  <a:lnTo>
                    <a:pt x="326" y="91"/>
                  </a:lnTo>
                  <a:lnTo>
                    <a:pt x="328" y="91"/>
                  </a:lnTo>
                  <a:lnTo>
                    <a:pt x="329" y="92"/>
                  </a:lnTo>
                  <a:lnTo>
                    <a:pt x="334" y="92"/>
                  </a:lnTo>
                  <a:lnTo>
                    <a:pt x="335" y="90"/>
                  </a:lnTo>
                  <a:lnTo>
                    <a:pt x="339" y="85"/>
                  </a:lnTo>
                  <a:lnTo>
                    <a:pt x="341" y="85"/>
                  </a:lnTo>
                  <a:lnTo>
                    <a:pt x="343" y="86"/>
                  </a:lnTo>
                  <a:lnTo>
                    <a:pt x="346" y="86"/>
                  </a:lnTo>
                  <a:lnTo>
                    <a:pt x="348" y="85"/>
                  </a:lnTo>
                  <a:lnTo>
                    <a:pt x="352" y="84"/>
                  </a:lnTo>
                  <a:lnTo>
                    <a:pt x="355" y="83"/>
                  </a:lnTo>
                  <a:lnTo>
                    <a:pt x="357" y="82"/>
                  </a:lnTo>
                  <a:lnTo>
                    <a:pt x="358" y="81"/>
                  </a:lnTo>
                  <a:lnTo>
                    <a:pt x="361" y="82"/>
                  </a:lnTo>
                  <a:lnTo>
                    <a:pt x="362" y="83"/>
                  </a:lnTo>
                  <a:lnTo>
                    <a:pt x="361" y="88"/>
                  </a:lnTo>
                  <a:lnTo>
                    <a:pt x="359" y="86"/>
                  </a:lnTo>
                  <a:lnTo>
                    <a:pt x="355" y="86"/>
                  </a:lnTo>
                  <a:lnTo>
                    <a:pt x="353" y="88"/>
                  </a:lnTo>
                  <a:lnTo>
                    <a:pt x="351" y="91"/>
                  </a:lnTo>
                  <a:lnTo>
                    <a:pt x="349" y="93"/>
                  </a:lnTo>
                  <a:lnTo>
                    <a:pt x="342" y="96"/>
                  </a:lnTo>
                  <a:lnTo>
                    <a:pt x="341" y="98"/>
                  </a:lnTo>
                  <a:lnTo>
                    <a:pt x="340" y="98"/>
                  </a:lnTo>
                  <a:lnTo>
                    <a:pt x="339" y="98"/>
                  </a:lnTo>
                  <a:lnTo>
                    <a:pt x="336" y="97"/>
                  </a:lnTo>
                  <a:lnTo>
                    <a:pt x="336" y="97"/>
                  </a:lnTo>
                  <a:lnTo>
                    <a:pt x="336" y="99"/>
                  </a:lnTo>
                  <a:lnTo>
                    <a:pt x="337" y="100"/>
                  </a:lnTo>
                  <a:lnTo>
                    <a:pt x="341" y="103"/>
                  </a:lnTo>
                  <a:lnTo>
                    <a:pt x="344" y="106"/>
                  </a:lnTo>
                  <a:lnTo>
                    <a:pt x="349" y="113"/>
                  </a:lnTo>
                  <a:lnTo>
                    <a:pt x="349" y="115"/>
                  </a:lnTo>
                  <a:lnTo>
                    <a:pt x="347" y="119"/>
                  </a:lnTo>
                  <a:lnTo>
                    <a:pt x="348" y="121"/>
                  </a:lnTo>
                  <a:lnTo>
                    <a:pt x="351" y="125"/>
                  </a:lnTo>
                  <a:lnTo>
                    <a:pt x="354" y="127"/>
                  </a:lnTo>
                  <a:lnTo>
                    <a:pt x="354" y="128"/>
                  </a:lnTo>
                  <a:lnTo>
                    <a:pt x="354" y="130"/>
                  </a:lnTo>
                  <a:lnTo>
                    <a:pt x="352" y="130"/>
                  </a:lnTo>
                  <a:lnTo>
                    <a:pt x="348" y="130"/>
                  </a:lnTo>
                  <a:lnTo>
                    <a:pt x="345" y="132"/>
                  </a:lnTo>
                  <a:lnTo>
                    <a:pt x="344" y="136"/>
                  </a:lnTo>
                  <a:lnTo>
                    <a:pt x="341" y="136"/>
                  </a:lnTo>
                  <a:lnTo>
                    <a:pt x="338" y="135"/>
                  </a:lnTo>
                  <a:lnTo>
                    <a:pt x="338" y="134"/>
                  </a:lnTo>
                  <a:lnTo>
                    <a:pt x="338" y="130"/>
                  </a:lnTo>
                  <a:lnTo>
                    <a:pt x="339" y="127"/>
                  </a:lnTo>
                  <a:lnTo>
                    <a:pt x="334" y="122"/>
                  </a:lnTo>
                  <a:lnTo>
                    <a:pt x="331" y="120"/>
                  </a:lnTo>
                  <a:lnTo>
                    <a:pt x="330" y="118"/>
                  </a:lnTo>
                  <a:lnTo>
                    <a:pt x="331" y="117"/>
                  </a:lnTo>
                  <a:lnTo>
                    <a:pt x="332" y="115"/>
                  </a:lnTo>
                  <a:lnTo>
                    <a:pt x="333" y="111"/>
                  </a:lnTo>
                  <a:lnTo>
                    <a:pt x="332" y="108"/>
                  </a:lnTo>
                  <a:lnTo>
                    <a:pt x="328" y="108"/>
                  </a:lnTo>
                  <a:lnTo>
                    <a:pt x="325" y="109"/>
                  </a:lnTo>
                  <a:lnTo>
                    <a:pt x="322" y="112"/>
                  </a:lnTo>
                  <a:lnTo>
                    <a:pt x="323" y="113"/>
                  </a:lnTo>
                  <a:lnTo>
                    <a:pt x="323" y="119"/>
                  </a:lnTo>
                  <a:lnTo>
                    <a:pt x="323" y="122"/>
                  </a:lnTo>
                  <a:lnTo>
                    <a:pt x="322" y="128"/>
                  </a:lnTo>
                  <a:lnTo>
                    <a:pt x="324" y="134"/>
                  </a:lnTo>
                  <a:lnTo>
                    <a:pt x="324" y="136"/>
                  </a:lnTo>
                  <a:lnTo>
                    <a:pt x="322" y="139"/>
                  </a:lnTo>
                  <a:lnTo>
                    <a:pt x="322" y="141"/>
                  </a:lnTo>
                  <a:lnTo>
                    <a:pt x="323" y="144"/>
                  </a:lnTo>
                  <a:lnTo>
                    <a:pt x="319" y="145"/>
                  </a:lnTo>
                  <a:lnTo>
                    <a:pt x="316" y="146"/>
                  </a:lnTo>
                  <a:lnTo>
                    <a:pt x="313" y="147"/>
                  </a:lnTo>
                  <a:lnTo>
                    <a:pt x="312" y="145"/>
                  </a:lnTo>
                  <a:lnTo>
                    <a:pt x="311" y="142"/>
                  </a:lnTo>
                  <a:lnTo>
                    <a:pt x="312" y="140"/>
                  </a:lnTo>
                  <a:lnTo>
                    <a:pt x="313" y="137"/>
                  </a:lnTo>
                  <a:lnTo>
                    <a:pt x="313" y="132"/>
                  </a:lnTo>
                  <a:lnTo>
                    <a:pt x="313" y="126"/>
                  </a:lnTo>
                  <a:lnTo>
                    <a:pt x="313" y="123"/>
                  </a:lnTo>
                  <a:lnTo>
                    <a:pt x="313" y="121"/>
                  </a:lnTo>
                  <a:lnTo>
                    <a:pt x="312" y="119"/>
                  </a:lnTo>
                  <a:lnTo>
                    <a:pt x="310" y="118"/>
                  </a:lnTo>
                  <a:lnTo>
                    <a:pt x="308" y="119"/>
                  </a:lnTo>
                  <a:lnTo>
                    <a:pt x="304" y="119"/>
                  </a:lnTo>
                  <a:lnTo>
                    <a:pt x="304" y="117"/>
                  </a:lnTo>
                  <a:lnTo>
                    <a:pt x="303" y="109"/>
                  </a:lnTo>
                  <a:lnTo>
                    <a:pt x="304" y="107"/>
                  </a:lnTo>
                  <a:lnTo>
                    <a:pt x="307" y="104"/>
                  </a:lnTo>
                  <a:lnTo>
                    <a:pt x="309" y="100"/>
                  </a:lnTo>
                  <a:lnTo>
                    <a:pt x="310" y="97"/>
                  </a:lnTo>
                  <a:lnTo>
                    <a:pt x="310" y="92"/>
                  </a:lnTo>
                  <a:lnTo>
                    <a:pt x="310" y="90"/>
                  </a:lnTo>
                  <a:lnTo>
                    <a:pt x="310" y="88"/>
                  </a:lnTo>
                  <a:lnTo>
                    <a:pt x="312" y="83"/>
                  </a:lnTo>
                  <a:lnTo>
                    <a:pt x="315" y="83"/>
                  </a:lnTo>
                  <a:lnTo>
                    <a:pt x="314" y="78"/>
                  </a:lnTo>
                  <a:lnTo>
                    <a:pt x="316" y="72"/>
                  </a:lnTo>
                  <a:close/>
                  <a:moveTo>
                    <a:pt x="288" y="20"/>
                  </a:moveTo>
                  <a:lnTo>
                    <a:pt x="288" y="21"/>
                  </a:lnTo>
                  <a:lnTo>
                    <a:pt x="290" y="25"/>
                  </a:lnTo>
                  <a:lnTo>
                    <a:pt x="289" y="26"/>
                  </a:lnTo>
                  <a:lnTo>
                    <a:pt x="286" y="26"/>
                  </a:lnTo>
                  <a:lnTo>
                    <a:pt x="282" y="26"/>
                  </a:lnTo>
                  <a:lnTo>
                    <a:pt x="283" y="28"/>
                  </a:lnTo>
                  <a:lnTo>
                    <a:pt x="284" y="29"/>
                  </a:lnTo>
                  <a:lnTo>
                    <a:pt x="283" y="31"/>
                  </a:lnTo>
                  <a:lnTo>
                    <a:pt x="284" y="32"/>
                  </a:lnTo>
                  <a:lnTo>
                    <a:pt x="286" y="33"/>
                  </a:lnTo>
                  <a:lnTo>
                    <a:pt x="289" y="38"/>
                  </a:lnTo>
                  <a:lnTo>
                    <a:pt x="292" y="42"/>
                  </a:lnTo>
                  <a:lnTo>
                    <a:pt x="292" y="43"/>
                  </a:lnTo>
                  <a:lnTo>
                    <a:pt x="290" y="47"/>
                  </a:lnTo>
                  <a:lnTo>
                    <a:pt x="290" y="49"/>
                  </a:lnTo>
                  <a:lnTo>
                    <a:pt x="293" y="51"/>
                  </a:lnTo>
                  <a:lnTo>
                    <a:pt x="297" y="54"/>
                  </a:lnTo>
                  <a:lnTo>
                    <a:pt x="301" y="57"/>
                  </a:lnTo>
                  <a:lnTo>
                    <a:pt x="304" y="61"/>
                  </a:lnTo>
                  <a:lnTo>
                    <a:pt x="301" y="62"/>
                  </a:lnTo>
                  <a:lnTo>
                    <a:pt x="297" y="62"/>
                  </a:lnTo>
                  <a:lnTo>
                    <a:pt x="292" y="61"/>
                  </a:lnTo>
                  <a:lnTo>
                    <a:pt x="290" y="61"/>
                  </a:lnTo>
                  <a:lnTo>
                    <a:pt x="288" y="64"/>
                  </a:lnTo>
                  <a:lnTo>
                    <a:pt x="286" y="69"/>
                  </a:lnTo>
                  <a:lnTo>
                    <a:pt x="286" y="72"/>
                  </a:lnTo>
                  <a:lnTo>
                    <a:pt x="285" y="74"/>
                  </a:lnTo>
                  <a:lnTo>
                    <a:pt x="286" y="77"/>
                  </a:lnTo>
                  <a:lnTo>
                    <a:pt x="287" y="80"/>
                  </a:lnTo>
                  <a:lnTo>
                    <a:pt x="286" y="85"/>
                  </a:lnTo>
                  <a:lnTo>
                    <a:pt x="284" y="85"/>
                  </a:lnTo>
                  <a:lnTo>
                    <a:pt x="282" y="84"/>
                  </a:lnTo>
                  <a:lnTo>
                    <a:pt x="276" y="89"/>
                  </a:lnTo>
                  <a:lnTo>
                    <a:pt x="273" y="93"/>
                  </a:lnTo>
                  <a:lnTo>
                    <a:pt x="269" y="97"/>
                  </a:lnTo>
                  <a:lnTo>
                    <a:pt x="271" y="99"/>
                  </a:lnTo>
                  <a:lnTo>
                    <a:pt x="272" y="101"/>
                  </a:lnTo>
                  <a:lnTo>
                    <a:pt x="273" y="103"/>
                  </a:lnTo>
                  <a:lnTo>
                    <a:pt x="269" y="103"/>
                  </a:lnTo>
                  <a:lnTo>
                    <a:pt x="271" y="107"/>
                  </a:lnTo>
                  <a:lnTo>
                    <a:pt x="271" y="108"/>
                  </a:lnTo>
                  <a:lnTo>
                    <a:pt x="271" y="109"/>
                  </a:lnTo>
                  <a:lnTo>
                    <a:pt x="268" y="113"/>
                  </a:lnTo>
                  <a:lnTo>
                    <a:pt x="266" y="115"/>
                  </a:lnTo>
                  <a:lnTo>
                    <a:pt x="266" y="118"/>
                  </a:lnTo>
                  <a:lnTo>
                    <a:pt x="263" y="121"/>
                  </a:lnTo>
                  <a:lnTo>
                    <a:pt x="255" y="124"/>
                  </a:lnTo>
                  <a:lnTo>
                    <a:pt x="252" y="126"/>
                  </a:lnTo>
                  <a:lnTo>
                    <a:pt x="250" y="127"/>
                  </a:lnTo>
                  <a:lnTo>
                    <a:pt x="249" y="125"/>
                  </a:lnTo>
                  <a:lnTo>
                    <a:pt x="249" y="123"/>
                  </a:lnTo>
                  <a:lnTo>
                    <a:pt x="247" y="118"/>
                  </a:lnTo>
                  <a:lnTo>
                    <a:pt x="245" y="116"/>
                  </a:lnTo>
                  <a:lnTo>
                    <a:pt x="244" y="115"/>
                  </a:lnTo>
                  <a:lnTo>
                    <a:pt x="242" y="115"/>
                  </a:lnTo>
                  <a:lnTo>
                    <a:pt x="239" y="118"/>
                  </a:lnTo>
                  <a:lnTo>
                    <a:pt x="238" y="118"/>
                  </a:lnTo>
                  <a:lnTo>
                    <a:pt x="235" y="115"/>
                  </a:lnTo>
                  <a:lnTo>
                    <a:pt x="234" y="114"/>
                  </a:lnTo>
                  <a:lnTo>
                    <a:pt x="231" y="114"/>
                  </a:lnTo>
                  <a:lnTo>
                    <a:pt x="229" y="111"/>
                  </a:lnTo>
                  <a:lnTo>
                    <a:pt x="227" y="110"/>
                  </a:lnTo>
                  <a:lnTo>
                    <a:pt x="225" y="115"/>
                  </a:lnTo>
                  <a:lnTo>
                    <a:pt x="224" y="116"/>
                  </a:lnTo>
                  <a:lnTo>
                    <a:pt x="222" y="116"/>
                  </a:lnTo>
                  <a:lnTo>
                    <a:pt x="220" y="116"/>
                  </a:lnTo>
                  <a:lnTo>
                    <a:pt x="217" y="116"/>
                  </a:lnTo>
                  <a:lnTo>
                    <a:pt x="215" y="118"/>
                  </a:lnTo>
                  <a:lnTo>
                    <a:pt x="213" y="119"/>
                  </a:lnTo>
                  <a:lnTo>
                    <a:pt x="213" y="116"/>
                  </a:lnTo>
                  <a:lnTo>
                    <a:pt x="213" y="114"/>
                  </a:lnTo>
                  <a:lnTo>
                    <a:pt x="211" y="108"/>
                  </a:lnTo>
                  <a:lnTo>
                    <a:pt x="209" y="110"/>
                  </a:lnTo>
                  <a:lnTo>
                    <a:pt x="201" y="113"/>
                  </a:lnTo>
                  <a:lnTo>
                    <a:pt x="199" y="110"/>
                  </a:lnTo>
                  <a:lnTo>
                    <a:pt x="196" y="110"/>
                  </a:lnTo>
                  <a:lnTo>
                    <a:pt x="194" y="112"/>
                  </a:lnTo>
                  <a:lnTo>
                    <a:pt x="192" y="112"/>
                  </a:lnTo>
                  <a:lnTo>
                    <a:pt x="192" y="108"/>
                  </a:lnTo>
                  <a:lnTo>
                    <a:pt x="192" y="104"/>
                  </a:lnTo>
                  <a:lnTo>
                    <a:pt x="190" y="96"/>
                  </a:lnTo>
                  <a:lnTo>
                    <a:pt x="190" y="93"/>
                  </a:lnTo>
                  <a:lnTo>
                    <a:pt x="188" y="89"/>
                  </a:lnTo>
                  <a:lnTo>
                    <a:pt x="186" y="86"/>
                  </a:lnTo>
                  <a:lnTo>
                    <a:pt x="181" y="84"/>
                  </a:lnTo>
                  <a:lnTo>
                    <a:pt x="180" y="83"/>
                  </a:lnTo>
                  <a:lnTo>
                    <a:pt x="184" y="81"/>
                  </a:lnTo>
                  <a:lnTo>
                    <a:pt x="181" y="79"/>
                  </a:lnTo>
                  <a:lnTo>
                    <a:pt x="179" y="77"/>
                  </a:lnTo>
                  <a:lnTo>
                    <a:pt x="180" y="73"/>
                  </a:lnTo>
                  <a:lnTo>
                    <a:pt x="179" y="72"/>
                  </a:lnTo>
                  <a:lnTo>
                    <a:pt x="178" y="69"/>
                  </a:lnTo>
                  <a:lnTo>
                    <a:pt x="176" y="68"/>
                  </a:lnTo>
                  <a:lnTo>
                    <a:pt x="176" y="65"/>
                  </a:lnTo>
                  <a:lnTo>
                    <a:pt x="176" y="61"/>
                  </a:lnTo>
                  <a:lnTo>
                    <a:pt x="176" y="58"/>
                  </a:lnTo>
                  <a:lnTo>
                    <a:pt x="177" y="56"/>
                  </a:lnTo>
                  <a:lnTo>
                    <a:pt x="180" y="52"/>
                  </a:lnTo>
                  <a:lnTo>
                    <a:pt x="182" y="47"/>
                  </a:lnTo>
                  <a:lnTo>
                    <a:pt x="184" y="48"/>
                  </a:lnTo>
                  <a:lnTo>
                    <a:pt x="185" y="48"/>
                  </a:lnTo>
                  <a:lnTo>
                    <a:pt x="186" y="53"/>
                  </a:lnTo>
                  <a:lnTo>
                    <a:pt x="188" y="55"/>
                  </a:lnTo>
                  <a:lnTo>
                    <a:pt x="194" y="60"/>
                  </a:lnTo>
                  <a:lnTo>
                    <a:pt x="195" y="61"/>
                  </a:lnTo>
                  <a:lnTo>
                    <a:pt x="198" y="62"/>
                  </a:lnTo>
                  <a:lnTo>
                    <a:pt x="203" y="60"/>
                  </a:lnTo>
                  <a:lnTo>
                    <a:pt x="205" y="60"/>
                  </a:lnTo>
                  <a:lnTo>
                    <a:pt x="208" y="61"/>
                  </a:lnTo>
                  <a:lnTo>
                    <a:pt x="211" y="62"/>
                  </a:lnTo>
                  <a:lnTo>
                    <a:pt x="213" y="61"/>
                  </a:lnTo>
                  <a:lnTo>
                    <a:pt x="217" y="59"/>
                  </a:lnTo>
                  <a:lnTo>
                    <a:pt x="219" y="56"/>
                  </a:lnTo>
                  <a:lnTo>
                    <a:pt x="222" y="53"/>
                  </a:lnTo>
                  <a:lnTo>
                    <a:pt x="224" y="53"/>
                  </a:lnTo>
                  <a:lnTo>
                    <a:pt x="227" y="53"/>
                  </a:lnTo>
                  <a:lnTo>
                    <a:pt x="230" y="55"/>
                  </a:lnTo>
                  <a:lnTo>
                    <a:pt x="233" y="56"/>
                  </a:lnTo>
                  <a:lnTo>
                    <a:pt x="236" y="57"/>
                  </a:lnTo>
                  <a:lnTo>
                    <a:pt x="238" y="57"/>
                  </a:lnTo>
                  <a:lnTo>
                    <a:pt x="241" y="55"/>
                  </a:lnTo>
                  <a:lnTo>
                    <a:pt x="244" y="54"/>
                  </a:lnTo>
                  <a:lnTo>
                    <a:pt x="249" y="53"/>
                  </a:lnTo>
                  <a:lnTo>
                    <a:pt x="251" y="51"/>
                  </a:lnTo>
                  <a:lnTo>
                    <a:pt x="256" y="41"/>
                  </a:lnTo>
                  <a:lnTo>
                    <a:pt x="256" y="37"/>
                  </a:lnTo>
                  <a:lnTo>
                    <a:pt x="257" y="35"/>
                  </a:lnTo>
                  <a:lnTo>
                    <a:pt x="261" y="33"/>
                  </a:lnTo>
                  <a:lnTo>
                    <a:pt x="262" y="31"/>
                  </a:lnTo>
                  <a:lnTo>
                    <a:pt x="262" y="25"/>
                  </a:lnTo>
                  <a:lnTo>
                    <a:pt x="262" y="22"/>
                  </a:lnTo>
                  <a:lnTo>
                    <a:pt x="265" y="18"/>
                  </a:lnTo>
                  <a:lnTo>
                    <a:pt x="266" y="17"/>
                  </a:lnTo>
                  <a:lnTo>
                    <a:pt x="269" y="17"/>
                  </a:lnTo>
                  <a:lnTo>
                    <a:pt x="273" y="17"/>
                  </a:lnTo>
                  <a:lnTo>
                    <a:pt x="277" y="18"/>
                  </a:lnTo>
                  <a:lnTo>
                    <a:pt x="280" y="18"/>
                  </a:lnTo>
                  <a:lnTo>
                    <a:pt x="283" y="18"/>
                  </a:lnTo>
                  <a:lnTo>
                    <a:pt x="287" y="20"/>
                  </a:lnTo>
                  <a:lnTo>
                    <a:pt x="288" y="20"/>
                  </a:lnTo>
                  <a:close/>
                  <a:moveTo>
                    <a:pt x="323" y="206"/>
                  </a:moveTo>
                  <a:lnTo>
                    <a:pt x="322" y="206"/>
                  </a:lnTo>
                  <a:lnTo>
                    <a:pt x="317" y="202"/>
                  </a:lnTo>
                  <a:lnTo>
                    <a:pt x="312" y="200"/>
                  </a:lnTo>
                  <a:lnTo>
                    <a:pt x="310" y="199"/>
                  </a:lnTo>
                  <a:lnTo>
                    <a:pt x="307" y="199"/>
                  </a:lnTo>
                  <a:lnTo>
                    <a:pt x="306" y="197"/>
                  </a:lnTo>
                  <a:lnTo>
                    <a:pt x="306" y="196"/>
                  </a:lnTo>
                  <a:lnTo>
                    <a:pt x="308" y="195"/>
                  </a:lnTo>
                  <a:lnTo>
                    <a:pt x="314" y="195"/>
                  </a:lnTo>
                  <a:lnTo>
                    <a:pt x="317" y="194"/>
                  </a:lnTo>
                  <a:lnTo>
                    <a:pt x="319" y="196"/>
                  </a:lnTo>
                  <a:lnTo>
                    <a:pt x="326" y="200"/>
                  </a:lnTo>
                  <a:lnTo>
                    <a:pt x="327" y="203"/>
                  </a:lnTo>
                  <a:lnTo>
                    <a:pt x="326" y="205"/>
                  </a:lnTo>
                  <a:lnTo>
                    <a:pt x="325" y="206"/>
                  </a:lnTo>
                  <a:lnTo>
                    <a:pt x="323" y="206"/>
                  </a:lnTo>
                  <a:close/>
                  <a:moveTo>
                    <a:pt x="365" y="206"/>
                  </a:moveTo>
                  <a:lnTo>
                    <a:pt x="366" y="203"/>
                  </a:lnTo>
                  <a:lnTo>
                    <a:pt x="367" y="200"/>
                  </a:lnTo>
                  <a:lnTo>
                    <a:pt x="367" y="198"/>
                  </a:lnTo>
                  <a:lnTo>
                    <a:pt x="371" y="195"/>
                  </a:lnTo>
                  <a:lnTo>
                    <a:pt x="379" y="192"/>
                  </a:lnTo>
                  <a:lnTo>
                    <a:pt x="383" y="189"/>
                  </a:lnTo>
                  <a:lnTo>
                    <a:pt x="385" y="185"/>
                  </a:lnTo>
                  <a:lnTo>
                    <a:pt x="388" y="185"/>
                  </a:lnTo>
                  <a:lnTo>
                    <a:pt x="397" y="184"/>
                  </a:lnTo>
                  <a:lnTo>
                    <a:pt x="403" y="183"/>
                  </a:lnTo>
                  <a:lnTo>
                    <a:pt x="406" y="182"/>
                  </a:lnTo>
                  <a:lnTo>
                    <a:pt x="411" y="182"/>
                  </a:lnTo>
                  <a:lnTo>
                    <a:pt x="412" y="182"/>
                  </a:lnTo>
                  <a:lnTo>
                    <a:pt x="412" y="183"/>
                  </a:lnTo>
                  <a:lnTo>
                    <a:pt x="410" y="184"/>
                  </a:lnTo>
                  <a:lnTo>
                    <a:pt x="409" y="186"/>
                  </a:lnTo>
                  <a:lnTo>
                    <a:pt x="399" y="190"/>
                  </a:lnTo>
                  <a:lnTo>
                    <a:pt x="391" y="192"/>
                  </a:lnTo>
                  <a:lnTo>
                    <a:pt x="387" y="194"/>
                  </a:lnTo>
                  <a:lnTo>
                    <a:pt x="383" y="196"/>
                  </a:lnTo>
                  <a:lnTo>
                    <a:pt x="377" y="201"/>
                  </a:lnTo>
                  <a:lnTo>
                    <a:pt x="373" y="204"/>
                  </a:lnTo>
                  <a:lnTo>
                    <a:pt x="371" y="205"/>
                  </a:lnTo>
                  <a:lnTo>
                    <a:pt x="368" y="206"/>
                  </a:lnTo>
                  <a:lnTo>
                    <a:pt x="365" y="206"/>
                  </a:lnTo>
                  <a:close/>
                  <a:moveTo>
                    <a:pt x="129" y="161"/>
                  </a:moveTo>
                  <a:lnTo>
                    <a:pt x="128" y="160"/>
                  </a:lnTo>
                  <a:lnTo>
                    <a:pt x="130" y="159"/>
                  </a:lnTo>
                  <a:lnTo>
                    <a:pt x="132" y="160"/>
                  </a:lnTo>
                  <a:lnTo>
                    <a:pt x="134" y="159"/>
                  </a:lnTo>
                  <a:lnTo>
                    <a:pt x="135" y="156"/>
                  </a:lnTo>
                  <a:lnTo>
                    <a:pt x="135" y="155"/>
                  </a:lnTo>
                  <a:lnTo>
                    <a:pt x="137" y="155"/>
                  </a:lnTo>
                  <a:lnTo>
                    <a:pt x="137" y="153"/>
                  </a:lnTo>
                  <a:lnTo>
                    <a:pt x="138" y="151"/>
                  </a:lnTo>
                  <a:lnTo>
                    <a:pt x="139" y="150"/>
                  </a:lnTo>
                  <a:lnTo>
                    <a:pt x="140" y="151"/>
                  </a:lnTo>
                  <a:lnTo>
                    <a:pt x="143" y="151"/>
                  </a:lnTo>
                  <a:lnTo>
                    <a:pt x="146" y="151"/>
                  </a:lnTo>
                  <a:lnTo>
                    <a:pt x="147" y="154"/>
                  </a:lnTo>
                  <a:lnTo>
                    <a:pt x="151" y="153"/>
                  </a:lnTo>
                  <a:lnTo>
                    <a:pt x="151" y="151"/>
                  </a:lnTo>
                  <a:lnTo>
                    <a:pt x="151" y="150"/>
                  </a:lnTo>
                  <a:lnTo>
                    <a:pt x="153" y="151"/>
                  </a:lnTo>
                  <a:lnTo>
                    <a:pt x="157" y="151"/>
                  </a:lnTo>
                  <a:lnTo>
                    <a:pt x="159" y="154"/>
                  </a:lnTo>
                  <a:lnTo>
                    <a:pt x="161" y="154"/>
                  </a:lnTo>
                  <a:lnTo>
                    <a:pt x="162" y="155"/>
                  </a:lnTo>
                  <a:lnTo>
                    <a:pt x="165" y="155"/>
                  </a:lnTo>
                  <a:lnTo>
                    <a:pt x="167" y="154"/>
                  </a:lnTo>
                  <a:lnTo>
                    <a:pt x="169" y="155"/>
                  </a:lnTo>
                  <a:lnTo>
                    <a:pt x="171" y="158"/>
                  </a:lnTo>
                  <a:lnTo>
                    <a:pt x="172" y="161"/>
                  </a:lnTo>
                  <a:lnTo>
                    <a:pt x="177" y="161"/>
                  </a:lnTo>
                  <a:lnTo>
                    <a:pt x="180" y="163"/>
                  </a:lnTo>
                  <a:lnTo>
                    <a:pt x="183" y="162"/>
                  </a:lnTo>
                  <a:lnTo>
                    <a:pt x="191" y="163"/>
                  </a:lnTo>
                  <a:lnTo>
                    <a:pt x="194" y="163"/>
                  </a:lnTo>
                  <a:lnTo>
                    <a:pt x="196" y="162"/>
                  </a:lnTo>
                  <a:lnTo>
                    <a:pt x="197" y="158"/>
                  </a:lnTo>
                  <a:lnTo>
                    <a:pt x="199" y="157"/>
                  </a:lnTo>
                  <a:lnTo>
                    <a:pt x="201" y="156"/>
                  </a:lnTo>
                  <a:lnTo>
                    <a:pt x="203" y="158"/>
                  </a:lnTo>
                  <a:lnTo>
                    <a:pt x="204" y="160"/>
                  </a:lnTo>
                  <a:lnTo>
                    <a:pt x="208" y="161"/>
                  </a:lnTo>
                  <a:lnTo>
                    <a:pt x="211" y="161"/>
                  </a:lnTo>
                  <a:lnTo>
                    <a:pt x="215" y="162"/>
                  </a:lnTo>
                  <a:lnTo>
                    <a:pt x="220" y="163"/>
                  </a:lnTo>
                  <a:lnTo>
                    <a:pt x="222" y="164"/>
                  </a:lnTo>
                  <a:lnTo>
                    <a:pt x="224" y="166"/>
                  </a:lnTo>
                  <a:lnTo>
                    <a:pt x="223" y="169"/>
                  </a:lnTo>
                  <a:lnTo>
                    <a:pt x="225" y="171"/>
                  </a:lnTo>
                  <a:lnTo>
                    <a:pt x="226" y="172"/>
                  </a:lnTo>
                  <a:lnTo>
                    <a:pt x="230" y="174"/>
                  </a:lnTo>
                  <a:lnTo>
                    <a:pt x="233" y="174"/>
                  </a:lnTo>
                  <a:lnTo>
                    <a:pt x="237" y="174"/>
                  </a:lnTo>
                  <a:lnTo>
                    <a:pt x="239" y="173"/>
                  </a:lnTo>
                  <a:lnTo>
                    <a:pt x="242" y="173"/>
                  </a:lnTo>
                  <a:lnTo>
                    <a:pt x="245" y="175"/>
                  </a:lnTo>
                  <a:lnTo>
                    <a:pt x="246" y="176"/>
                  </a:lnTo>
                  <a:lnTo>
                    <a:pt x="244" y="178"/>
                  </a:lnTo>
                  <a:lnTo>
                    <a:pt x="243" y="181"/>
                  </a:lnTo>
                  <a:lnTo>
                    <a:pt x="247" y="185"/>
                  </a:lnTo>
                  <a:lnTo>
                    <a:pt x="244" y="184"/>
                  </a:lnTo>
                  <a:lnTo>
                    <a:pt x="239" y="183"/>
                  </a:lnTo>
                  <a:lnTo>
                    <a:pt x="236" y="182"/>
                  </a:lnTo>
                  <a:lnTo>
                    <a:pt x="230" y="180"/>
                  </a:lnTo>
                  <a:lnTo>
                    <a:pt x="227" y="180"/>
                  </a:lnTo>
                  <a:lnTo>
                    <a:pt x="224" y="181"/>
                  </a:lnTo>
                  <a:lnTo>
                    <a:pt x="222" y="182"/>
                  </a:lnTo>
                  <a:lnTo>
                    <a:pt x="218" y="181"/>
                  </a:lnTo>
                  <a:lnTo>
                    <a:pt x="209" y="180"/>
                  </a:lnTo>
                  <a:lnTo>
                    <a:pt x="201" y="179"/>
                  </a:lnTo>
                  <a:lnTo>
                    <a:pt x="196" y="178"/>
                  </a:lnTo>
                  <a:lnTo>
                    <a:pt x="191" y="175"/>
                  </a:lnTo>
                  <a:lnTo>
                    <a:pt x="185" y="173"/>
                  </a:lnTo>
                  <a:lnTo>
                    <a:pt x="178" y="172"/>
                  </a:lnTo>
                  <a:lnTo>
                    <a:pt x="173" y="172"/>
                  </a:lnTo>
                  <a:lnTo>
                    <a:pt x="170" y="173"/>
                  </a:lnTo>
                  <a:lnTo>
                    <a:pt x="167" y="173"/>
                  </a:lnTo>
                  <a:lnTo>
                    <a:pt x="161" y="173"/>
                  </a:lnTo>
                  <a:lnTo>
                    <a:pt x="157" y="170"/>
                  </a:lnTo>
                  <a:lnTo>
                    <a:pt x="155" y="169"/>
                  </a:lnTo>
                  <a:lnTo>
                    <a:pt x="145" y="169"/>
                  </a:lnTo>
                  <a:lnTo>
                    <a:pt x="143" y="168"/>
                  </a:lnTo>
                  <a:lnTo>
                    <a:pt x="144" y="167"/>
                  </a:lnTo>
                  <a:lnTo>
                    <a:pt x="146" y="164"/>
                  </a:lnTo>
                  <a:lnTo>
                    <a:pt x="144" y="163"/>
                  </a:lnTo>
                  <a:lnTo>
                    <a:pt x="141" y="162"/>
                  </a:lnTo>
                  <a:lnTo>
                    <a:pt x="138" y="161"/>
                  </a:lnTo>
                  <a:lnTo>
                    <a:pt x="136" y="161"/>
                  </a:lnTo>
                  <a:lnTo>
                    <a:pt x="129" y="161"/>
                  </a:lnTo>
                  <a:close/>
                  <a:moveTo>
                    <a:pt x="146" y="113"/>
                  </a:moveTo>
                  <a:lnTo>
                    <a:pt x="141" y="110"/>
                  </a:lnTo>
                  <a:lnTo>
                    <a:pt x="139" y="109"/>
                  </a:lnTo>
                  <a:lnTo>
                    <a:pt x="138" y="107"/>
                  </a:lnTo>
                  <a:lnTo>
                    <a:pt x="138" y="105"/>
                  </a:lnTo>
                  <a:lnTo>
                    <a:pt x="137" y="103"/>
                  </a:lnTo>
                  <a:lnTo>
                    <a:pt x="134" y="100"/>
                  </a:lnTo>
                  <a:lnTo>
                    <a:pt x="132" y="100"/>
                  </a:lnTo>
                  <a:lnTo>
                    <a:pt x="130" y="100"/>
                  </a:lnTo>
                  <a:lnTo>
                    <a:pt x="129" y="99"/>
                  </a:lnTo>
                  <a:lnTo>
                    <a:pt x="130" y="95"/>
                  </a:lnTo>
                  <a:lnTo>
                    <a:pt x="132" y="94"/>
                  </a:lnTo>
                  <a:lnTo>
                    <a:pt x="135" y="97"/>
                  </a:lnTo>
                  <a:lnTo>
                    <a:pt x="136" y="94"/>
                  </a:lnTo>
                  <a:lnTo>
                    <a:pt x="137" y="93"/>
                  </a:lnTo>
                  <a:lnTo>
                    <a:pt x="138" y="95"/>
                  </a:lnTo>
                  <a:lnTo>
                    <a:pt x="140" y="100"/>
                  </a:lnTo>
                  <a:lnTo>
                    <a:pt x="143" y="105"/>
                  </a:lnTo>
                  <a:lnTo>
                    <a:pt x="148" y="107"/>
                  </a:lnTo>
                  <a:lnTo>
                    <a:pt x="146" y="108"/>
                  </a:lnTo>
                  <a:lnTo>
                    <a:pt x="145" y="110"/>
                  </a:lnTo>
                  <a:lnTo>
                    <a:pt x="146" y="113"/>
                  </a:lnTo>
                  <a:close/>
                  <a:moveTo>
                    <a:pt x="418" y="72"/>
                  </a:moveTo>
                  <a:lnTo>
                    <a:pt x="418" y="71"/>
                  </a:lnTo>
                  <a:lnTo>
                    <a:pt x="416" y="65"/>
                  </a:lnTo>
                  <a:lnTo>
                    <a:pt x="417" y="62"/>
                  </a:lnTo>
                  <a:lnTo>
                    <a:pt x="416" y="61"/>
                  </a:lnTo>
                  <a:lnTo>
                    <a:pt x="416" y="59"/>
                  </a:lnTo>
                  <a:lnTo>
                    <a:pt x="416" y="57"/>
                  </a:lnTo>
                  <a:lnTo>
                    <a:pt x="418" y="52"/>
                  </a:lnTo>
                  <a:lnTo>
                    <a:pt x="421" y="47"/>
                  </a:lnTo>
                  <a:lnTo>
                    <a:pt x="422" y="49"/>
                  </a:lnTo>
                  <a:lnTo>
                    <a:pt x="423" y="52"/>
                  </a:lnTo>
                  <a:lnTo>
                    <a:pt x="422" y="53"/>
                  </a:lnTo>
                  <a:lnTo>
                    <a:pt x="421" y="55"/>
                  </a:lnTo>
                  <a:lnTo>
                    <a:pt x="419" y="60"/>
                  </a:lnTo>
                  <a:lnTo>
                    <a:pt x="419" y="62"/>
                  </a:lnTo>
                  <a:lnTo>
                    <a:pt x="421" y="62"/>
                  </a:lnTo>
                  <a:lnTo>
                    <a:pt x="421" y="62"/>
                  </a:lnTo>
                  <a:lnTo>
                    <a:pt x="424" y="59"/>
                  </a:lnTo>
                  <a:lnTo>
                    <a:pt x="424" y="56"/>
                  </a:lnTo>
                  <a:lnTo>
                    <a:pt x="425" y="56"/>
                  </a:lnTo>
                  <a:lnTo>
                    <a:pt x="430" y="53"/>
                  </a:lnTo>
                  <a:lnTo>
                    <a:pt x="431" y="54"/>
                  </a:lnTo>
                  <a:lnTo>
                    <a:pt x="431" y="55"/>
                  </a:lnTo>
                  <a:lnTo>
                    <a:pt x="431" y="59"/>
                  </a:lnTo>
                  <a:lnTo>
                    <a:pt x="429" y="60"/>
                  </a:lnTo>
                  <a:lnTo>
                    <a:pt x="427" y="62"/>
                  </a:lnTo>
                  <a:lnTo>
                    <a:pt x="425" y="64"/>
                  </a:lnTo>
                  <a:lnTo>
                    <a:pt x="427" y="64"/>
                  </a:lnTo>
                  <a:lnTo>
                    <a:pt x="429" y="65"/>
                  </a:lnTo>
                  <a:lnTo>
                    <a:pt x="431" y="66"/>
                  </a:lnTo>
                  <a:lnTo>
                    <a:pt x="431" y="67"/>
                  </a:lnTo>
                  <a:lnTo>
                    <a:pt x="432" y="69"/>
                  </a:lnTo>
                  <a:lnTo>
                    <a:pt x="428" y="68"/>
                  </a:lnTo>
                  <a:lnTo>
                    <a:pt x="426" y="67"/>
                  </a:lnTo>
                  <a:lnTo>
                    <a:pt x="424" y="67"/>
                  </a:lnTo>
                  <a:lnTo>
                    <a:pt x="422" y="68"/>
                  </a:lnTo>
                  <a:lnTo>
                    <a:pt x="421" y="71"/>
                  </a:lnTo>
                  <a:lnTo>
                    <a:pt x="422" y="72"/>
                  </a:lnTo>
                  <a:lnTo>
                    <a:pt x="422" y="76"/>
                  </a:lnTo>
                  <a:lnTo>
                    <a:pt x="424" y="80"/>
                  </a:lnTo>
                  <a:lnTo>
                    <a:pt x="427" y="82"/>
                  </a:lnTo>
                  <a:lnTo>
                    <a:pt x="428" y="84"/>
                  </a:lnTo>
                  <a:lnTo>
                    <a:pt x="427" y="85"/>
                  </a:lnTo>
                  <a:lnTo>
                    <a:pt x="425" y="84"/>
                  </a:lnTo>
                  <a:lnTo>
                    <a:pt x="422" y="80"/>
                  </a:lnTo>
                  <a:lnTo>
                    <a:pt x="418" y="76"/>
                  </a:lnTo>
                  <a:lnTo>
                    <a:pt x="418" y="73"/>
                  </a:lnTo>
                  <a:lnTo>
                    <a:pt x="418" y="72"/>
                  </a:lnTo>
                  <a:close/>
                  <a:moveTo>
                    <a:pt x="110" y="72"/>
                  </a:moveTo>
                  <a:lnTo>
                    <a:pt x="109" y="73"/>
                  </a:lnTo>
                  <a:lnTo>
                    <a:pt x="107" y="76"/>
                  </a:lnTo>
                  <a:lnTo>
                    <a:pt x="106" y="78"/>
                  </a:lnTo>
                  <a:lnTo>
                    <a:pt x="104" y="80"/>
                  </a:lnTo>
                  <a:lnTo>
                    <a:pt x="104" y="82"/>
                  </a:lnTo>
                  <a:lnTo>
                    <a:pt x="106" y="83"/>
                  </a:lnTo>
                  <a:lnTo>
                    <a:pt x="110" y="86"/>
                  </a:lnTo>
                  <a:lnTo>
                    <a:pt x="115" y="86"/>
                  </a:lnTo>
                  <a:lnTo>
                    <a:pt x="116" y="87"/>
                  </a:lnTo>
                  <a:lnTo>
                    <a:pt x="117" y="89"/>
                  </a:lnTo>
                  <a:lnTo>
                    <a:pt x="118" y="94"/>
                  </a:lnTo>
                  <a:lnTo>
                    <a:pt x="118" y="96"/>
                  </a:lnTo>
                  <a:lnTo>
                    <a:pt x="119" y="99"/>
                  </a:lnTo>
                  <a:lnTo>
                    <a:pt x="121" y="100"/>
                  </a:lnTo>
                  <a:lnTo>
                    <a:pt x="124" y="100"/>
                  </a:lnTo>
                  <a:lnTo>
                    <a:pt x="121" y="105"/>
                  </a:lnTo>
                  <a:lnTo>
                    <a:pt x="122" y="106"/>
                  </a:lnTo>
                  <a:lnTo>
                    <a:pt x="126" y="104"/>
                  </a:lnTo>
                  <a:lnTo>
                    <a:pt x="131" y="105"/>
                  </a:lnTo>
                  <a:lnTo>
                    <a:pt x="132" y="105"/>
                  </a:lnTo>
                  <a:lnTo>
                    <a:pt x="134" y="107"/>
                  </a:lnTo>
                  <a:lnTo>
                    <a:pt x="134" y="109"/>
                  </a:lnTo>
                  <a:lnTo>
                    <a:pt x="139" y="113"/>
                  </a:lnTo>
                  <a:lnTo>
                    <a:pt x="136" y="125"/>
                  </a:lnTo>
                  <a:lnTo>
                    <a:pt x="135" y="127"/>
                  </a:lnTo>
                  <a:lnTo>
                    <a:pt x="137" y="133"/>
                  </a:lnTo>
                  <a:lnTo>
                    <a:pt x="136" y="136"/>
                  </a:lnTo>
                  <a:lnTo>
                    <a:pt x="137" y="139"/>
                  </a:lnTo>
                  <a:lnTo>
                    <a:pt x="137" y="141"/>
                  </a:lnTo>
                  <a:lnTo>
                    <a:pt x="136" y="147"/>
                  </a:lnTo>
                  <a:lnTo>
                    <a:pt x="135" y="148"/>
                  </a:lnTo>
                  <a:lnTo>
                    <a:pt x="134" y="148"/>
                  </a:lnTo>
                  <a:lnTo>
                    <a:pt x="133" y="147"/>
                  </a:lnTo>
                  <a:lnTo>
                    <a:pt x="130" y="144"/>
                  </a:lnTo>
                  <a:lnTo>
                    <a:pt x="129" y="143"/>
                  </a:lnTo>
                  <a:lnTo>
                    <a:pt x="127" y="146"/>
                  </a:lnTo>
                  <a:lnTo>
                    <a:pt x="127" y="148"/>
                  </a:lnTo>
                  <a:lnTo>
                    <a:pt x="121" y="144"/>
                  </a:lnTo>
                  <a:lnTo>
                    <a:pt x="119" y="145"/>
                  </a:lnTo>
                  <a:lnTo>
                    <a:pt x="122" y="149"/>
                  </a:lnTo>
                  <a:lnTo>
                    <a:pt x="121" y="150"/>
                  </a:lnTo>
                  <a:lnTo>
                    <a:pt x="119" y="149"/>
                  </a:lnTo>
                  <a:lnTo>
                    <a:pt x="112" y="141"/>
                  </a:lnTo>
                  <a:lnTo>
                    <a:pt x="107" y="136"/>
                  </a:lnTo>
                  <a:lnTo>
                    <a:pt x="101" y="131"/>
                  </a:lnTo>
                  <a:lnTo>
                    <a:pt x="94" y="126"/>
                  </a:lnTo>
                  <a:lnTo>
                    <a:pt x="91" y="123"/>
                  </a:lnTo>
                  <a:lnTo>
                    <a:pt x="90" y="120"/>
                  </a:lnTo>
                  <a:lnTo>
                    <a:pt x="89" y="118"/>
                  </a:lnTo>
                  <a:lnTo>
                    <a:pt x="83" y="115"/>
                  </a:lnTo>
                  <a:lnTo>
                    <a:pt x="79" y="111"/>
                  </a:lnTo>
                  <a:lnTo>
                    <a:pt x="72" y="102"/>
                  </a:lnTo>
                  <a:lnTo>
                    <a:pt x="72" y="100"/>
                  </a:lnTo>
                  <a:lnTo>
                    <a:pt x="72" y="98"/>
                  </a:lnTo>
                  <a:lnTo>
                    <a:pt x="70" y="93"/>
                  </a:lnTo>
                  <a:lnTo>
                    <a:pt x="65" y="84"/>
                  </a:lnTo>
                  <a:lnTo>
                    <a:pt x="61" y="78"/>
                  </a:lnTo>
                  <a:lnTo>
                    <a:pt x="58" y="74"/>
                  </a:lnTo>
                  <a:lnTo>
                    <a:pt x="56" y="72"/>
                  </a:lnTo>
                  <a:lnTo>
                    <a:pt x="54" y="71"/>
                  </a:lnTo>
                  <a:lnTo>
                    <a:pt x="50" y="69"/>
                  </a:lnTo>
                  <a:lnTo>
                    <a:pt x="49" y="65"/>
                  </a:lnTo>
                  <a:lnTo>
                    <a:pt x="45" y="54"/>
                  </a:lnTo>
                  <a:lnTo>
                    <a:pt x="45" y="53"/>
                  </a:lnTo>
                  <a:lnTo>
                    <a:pt x="45" y="51"/>
                  </a:lnTo>
                  <a:lnTo>
                    <a:pt x="44" y="50"/>
                  </a:lnTo>
                  <a:lnTo>
                    <a:pt x="40" y="47"/>
                  </a:lnTo>
                  <a:lnTo>
                    <a:pt x="36" y="44"/>
                  </a:lnTo>
                  <a:lnTo>
                    <a:pt x="33" y="43"/>
                  </a:lnTo>
                  <a:lnTo>
                    <a:pt x="31" y="43"/>
                  </a:lnTo>
                  <a:lnTo>
                    <a:pt x="30" y="41"/>
                  </a:lnTo>
                  <a:lnTo>
                    <a:pt x="30" y="37"/>
                  </a:lnTo>
                  <a:lnTo>
                    <a:pt x="29" y="34"/>
                  </a:lnTo>
                  <a:lnTo>
                    <a:pt x="26" y="31"/>
                  </a:lnTo>
                  <a:lnTo>
                    <a:pt x="22" y="26"/>
                  </a:lnTo>
                  <a:lnTo>
                    <a:pt x="20" y="24"/>
                  </a:lnTo>
                  <a:lnTo>
                    <a:pt x="15" y="25"/>
                  </a:lnTo>
                  <a:lnTo>
                    <a:pt x="12" y="21"/>
                  </a:lnTo>
                  <a:lnTo>
                    <a:pt x="8" y="17"/>
                  </a:lnTo>
                  <a:lnTo>
                    <a:pt x="5" y="13"/>
                  </a:lnTo>
                  <a:lnTo>
                    <a:pt x="1" y="8"/>
                  </a:lnTo>
                  <a:lnTo>
                    <a:pt x="0" y="4"/>
                  </a:lnTo>
                  <a:lnTo>
                    <a:pt x="0" y="2"/>
                  </a:lnTo>
                  <a:lnTo>
                    <a:pt x="0" y="1"/>
                  </a:lnTo>
                  <a:lnTo>
                    <a:pt x="1" y="0"/>
                  </a:lnTo>
                  <a:lnTo>
                    <a:pt x="3" y="0"/>
                  </a:lnTo>
                  <a:lnTo>
                    <a:pt x="5" y="1"/>
                  </a:lnTo>
                  <a:lnTo>
                    <a:pt x="7" y="1"/>
                  </a:lnTo>
                  <a:lnTo>
                    <a:pt x="11" y="4"/>
                  </a:lnTo>
                  <a:lnTo>
                    <a:pt x="13" y="5"/>
                  </a:lnTo>
                  <a:lnTo>
                    <a:pt x="18" y="6"/>
                  </a:lnTo>
                  <a:lnTo>
                    <a:pt x="20" y="7"/>
                  </a:lnTo>
                  <a:lnTo>
                    <a:pt x="23" y="6"/>
                  </a:lnTo>
                  <a:lnTo>
                    <a:pt x="26" y="5"/>
                  </a:lnTo>
                  <a:lnTo>
                    <a:pt x="28" y="5"/>
                  </a:lnTo>
                  <a:lnTo>
                    <a:pt x="30" y="7"/>
                  </a:lnTo>
                  <a:lnTo>
                    <a:pt x="35" y="13"/>
                  </a:lnTo>
                  <a:lnTo>
                    <a:pt x="38" y="15"/>
                  </a:lnTo>
                  <a:lnTo>
                    <a:pt x="38" y="16"/>
                  </a:lnTo>
                  <a:lnTo>
                    <a:pt x="38" y="19"/>
                  </a:lnTo>
                  <a:lnTo>
                    <a:pt x="44" y="25"/>
                  </a:lnTo>
                  <a:lnTo>
                    <a:pt x="49" y="28"/>
                  </a:lnTo>
                  <a:lnTo>
                    <a:pt x="55" y="31"/>
                  </a:lnTo>
                  <a:lnTo>
                    <a:pt x="59" y="33"/>
                  </a:lnTo>
                  <a:lnTo>
                    <a:pt x="60" y="34"/>
                  </a:lnTo>
                  <a:lnTo>
                    <a:pt x="60" y="38"/>
                  </a:lnTo>
                  <a:lnTo>
                    <a:pt x="60" y="39"/>
                  </a:lnTo>
                  <a:lnTo>
                    <a:pt x="64" y="39"/>
                  </a:lnTo>
                  <a:lnTo>
                    <a:pt x="68" y="44"/>
                  </a:lnTo>
                  <a:lnTo>
                    <a:pt x="71" y="48"/>
                  </a:lnTo>
                  <a:lnTo>
                    <a:pt x="73" y="47"/>
                  </a:lnTo>
                  <a:lnTo>
                    <a:pt x="73" y="46"/>
                  </a:lnTo>
                  <a:lnTo>
                    <a:pt x="72" y="45"/>
                  </a:lnTo>
                  <a:lnTo>
                    <a:pt x="73" y="44"/>
                  </a:lnTo>
                  <a:lnTo>
                    <a:pt x="76" y="45"/>
                  </a:lnTo>
                  <a:lnTo>
                    <a:pt x="78" y="50"/>
                  </a:lnTo>
                  <a:lnTo>
                    <a:pt x="81" y="52"/>
                  </a:lnTo>
                  <a:lnTo>
                    <a:pt x="83" y="52"/>
                  </a:lnTo>
                  <a:lnTo>
                    <a:pt x="86" y="53"/>
                  </a:lnTo>
                  <a:lnTo>
                    <a:pt x="88" y="55"/>
                  </a:lnTo>
                  <a:lnTo>
                    <a:pt x="89" y="60"/>
                  </a:lnTo>
                  <a:lnTo>
                    <a:pt x="91" y="62"/>
                  </a:lnTo>
                  <a:lnTo>
                    <a:pt x="94" y="64"/>
                  </a:lnTo>
                  <a:lnTo>
                    <a:pt x="97" y="65"/>
                  </a:lnTo>
                  <a:lnTo>
                    <a:pt x="101" y="65"/>
                  </a:lnTo>
                  <a:lnTo>
                    <a:pt x="104" y="66"/>
                  </a:lnTo>
                  <a:lnTo>
                    <a:pt x="107" y="68"/>
                  </a:lnTo>
                  <a:lnTo>
                    <a:pt x="110" y="72"/>
                  </a:lnTo>
                  <a:lnTo>
                    <a:pt x="110" y="72"/>
                  </a:lnTo>
                  <a:close/>
                  <a:moveTo>
                    <a:pt x="256" y="185"/>
                  </a:moveTo>
                  <a:lnTo>
                    <a:pt x="254" y="184"/>
                  </a:lnTo>
                  <a:lnTo>
                    <a:pt x="249" y="181"/>
                  </a:lnTo>
                  <a:lnTo>
                    <a:pt x="248" y="180"/>
                  </a:lnTo>
                  <a:lnTo>
                    <a:pt x="251" y="180"/>
                  </a:lnTo>
                  <a:lnTo>
                    <a:pt x="254" y="179"/>
                  </a:lnTo>
                  <a:lnTo>
                    <a:pt x="256" y="178"/>
                  </a:lnTo>
                  <a:lnTo>
                    <a:pt x="262" y="181"/>
                  </a:lnTo>
                  <a:lnTo>
                    <a:pt x="260" y="182"/>
                  </a:lnTo>
                  <a:lnTo>
                    <a:pt x="259" y="183"/>
                  </a:lnTo>
                  <a:lnTo>
                    <a:pt x="256" y="185"/>
                  </a:lnTo>
                  <a:close/>
                  <a:moveTo>
                    <a:pt x="293" y="182"/>
                  </a:moveTo>
                  <a:lnTo>
                    <a:pt x="292" y="182"/>
                  </a:lnTo>
                  <a:lnTo>
                    <a:pt x="290" y="181"/>
                  </a:lnTo>
                  <a:lnTo>
                    <a:pt x="290" y="180"/>
                  </a:lnTo>
                  <a:lnTo>
                    <a:pt x="290" y="179"/>
                  </a:lnTo>
                  <a:lnTo>
                    <a:pt x="292" y="178"/>
                  </a:lnTo>
                  <a:lnTo>
                    <a:pt x="293" y="178"/>
                  </a:lnTo>
                  <a:lnTo>
                    <a:pt x="294" y="178"/>
                  </a:lnTo>
                  <a:lnTo>
                    <a:pt x="295" y="179"/>
                  </a:lnTo>
                  <a:lnTo>
                    <a:pt x="296" y="180"/>
                  </a:lnTo>
                  <a:lnTo>
                    <a:pt x="298" y="179"/>
                  </a:lnTo>
                  <a:lnTo>
                    <a:pt x="299" y="179"/>
                  </a:lnTo>
                  <a:lnTo>
                    <a:pt x="300" y="181"/>
                  </a:lnTo>
                  <a:lnTo>
                    <a:pt x="300" y="183"/>
                  </a:lnTo>
                  <a:lnTo>
                    <a:pt x="301" y="182"/>
                  </a:lnTo>
                  <a:lnTo>
                    <a:pt x="302" y="181"/>
                  </a:lnTo>
                  <a:lnTo>
                    <a:pt x="304" y="180"/>
                  </a:lnTo>
                  <a:lnTo>
                    <a:pt x="305" y="182"/>
                  </a:lnTo>
                  <a:lnTo>
                    <a:pt x="305" y="184"/>
                  </a:lnTo>
                  <a:lnTo>
                    <a:pt x="306" y="184"/>
                  </a:lnTo>
                  <a:lnTo>
                    <a:pt x="307" y="185"/>
                  </a:lnTo>
                  <a:lnTo>
                    <a:pt x="307" y="187"/>
                  </a:lnTo>
                  <a:lnTo>
                    <a:pt x="305" y="185"/>
                  </a:lnTo>
                  <a:lnTo>
                    <a:pt x="303" y="185"/>
                  </a:lnTo>
                  <a:lnTo>
                    <a:pt x="302" y="185"/>
                  </a:lnTo>
                  <a:lnTo>
                    <a:pt x="302" y="187"/>
                  </a:lnTo>
                  <a:lnTo>
                    <a:pt x="298" y="187"/>
                  </a:lnTo>
                  <a:lnTo>
                    <a:pt x="297" y="187"/>
                  </a:lnTo>
                  <a:lnTo>
                    <a:pt x="297" y="185"/>
                  </a:lnTo>
                  <a:lnTo>
                    <a:pt x="297" y="185"/>
                  </a:lnTo>
                  <a:lnTo>
                    <a:pt x="295" y="187"/>
                  </a:lnTo>
                  <a:lnTo>
                    <a:pt x="294" y="188"/>
                  </a:lnTo>
                  <a:lnTo>
                    <a:pt x="292" y="188"/>
                  </a:lnTo>
                  <a:lnTo>
                    <a:pt x="288" y="189"/>
                  </a:lnTo>
                  <a:lnTo>
                    <a:pt x="285" y="190"/>
                  </a:lnTo>
                  <a:lnTo>
                    <a:pt x="283" y="190"/>
                  </a:lnTo>
                  <a:lnTo>
                    <a:pt x="281" y="191"/>
                  </a:lnTo>
                  <a:lnTo>
                    <a:pt x="278" y="190"/>
                  </a:lnTo>
                  <a:lnTo>
                    <a:pt x="278" y="190"/>
                  </a:lnTo>
                  <a:lnTo>
                    <a:pt x="277" y="189"/>
                  </a:lnTo>
                  <a:lnTo>
                    <a:pt x="277" y="188"/>
                  </a:lnTo>
                  <a:lnTo>
                    <a:pt x="277" y="186"/>
                  </a:lnTo>
                  <a:lnTo>
                    <a:pt x="277" y="185"/>
                  </a:lnTo>
                  <a:lnTo>
                    <a:pt x="278" y="184"/>
                  </a:lnTo>
                  <a:lnTo>
                    <a:pt x="279" y="183"/>
                  </a:lnTo>
                  <a:lnTo>
                    <a:pt x="281" y="182"/>
                  </a:lnTo>
                  <a:lnTo>
                    <a:pt x="282" y="183"/>
                  </a:lnTo>
                  <a:lnTo>
                    <a:pt x="286" y="183"/>
                  </a:lnTo>
                  <a:lnTo>
                    <a:pt x="288" y="183"/>
                  </a:lnTo>
                  <a:lnTo>
                    <a:pt x="288" y="185"/>
                  </a:lnTo>
                  <a:lnTo>
                    <a:pt x="290" y="186"/>
                  </a:lnTo>
                  <a:lnTo>
                    <a:pt x="292" y="186"/>
                  </a:lnTo>
                  <a:lnTo>
                    <a:pt x="293" y="184"/>
                  </a:lnTo>
                  <a:lnTo>
                    <a:pt x="295" y="184"/>
                  </a:lnTo>
                  <a:lnTo>
                    <a:pt x="295" y="183"/>
                  </a:lnTo>
                  <a:lnTo>
                    <a:pt x="293" y="182"/>
                  </a:lnTo>
                  <a:close/>
                  <a:moveTo>
                    <a:pt x="358" y="180"/>
                  </a:moveTo>
                  <a:lnTo>
                    <a:pt x="355" y="182"/>
                  </a:lnTo>
                  <a:lnTo>
                    <a:pt x="355" y="183"/>
                  </a:lnTo>
                  <a:lnTo>
                    <a:pt x="350" y="185"/>
                  </a:lnTo>
                  <a:lnTo>
                    <a:pt x="346" y="187"/>
                  </a:lnTo>
                  <a:lnTo>
                    <a:pt x="344" y="187"/>
                  </a:lnTo>
                  <a:lnTo>
                    <a:pt x="342" y="188"/>
                  </a:lnTo>
                  <a:lnTo>
                    <a:pt x="339" y="188"/>
                  </a:lnTo>
                  <a:lnTo>
                    <a:pt x="336" y="187"/>
                  </a:lnTo>
                  <a:lnTo>
                    <a:pt x="334" y="189"/>
                  </a:lnTo>
                  <a:lnTo>
                    <a:pt x="332" y="189"/>
                  </a:lnTo>
                  <a:lnTo>
                    <a:pt x="330" y="189"/>
                  </a:lnTo>
                  <a:lnTo>
                    <a:pt x="327" y="188"/>
                  </a:lnTo>
                  <a:lnTo>
                    <a:pt x="321" y="187"/>
                  </a:lnTo>
                  <a:lnTo>
                    <a:pt x="319" y="188"/>
                  </a:lnTo>
                  <a:lnTo>
                    <a:pt x="318" y="184"/>
                  </a:lnTo>
                  <a:lnTo>
                    <a:pt x="318" y="183"/>
                  </a:lnTo>
                  <a:lnTo>
                    <a:pt x="320" y="182"/>
                  </a:lnTo>
                  <a:lnTo>
                    <a:pt x="324" y="181"/>
                  </a:lnTo>
                  <a:lnTo>
                    <a:pt x="327" y="181"/>
                  </a:lnTo>
                  <a:lnTo>
                    <a:pt x="334" y="183"/>
                  </a:lnTo>
                  <a:lnTo>
                    <a:pt x="336" y="185"/>
                  </a:lnTo>
                  <a:lnTo>
                    <a:pt x="338" y="185"/>
                  </a:lnTo>
                  <a:lnTo>
                    <a:pt x="340" y="183"/>
                  </a:lnTo>
                  <a:lnTo>
                    <a:pt x="343" y="183"/>
                  </a:lnTo>
                  <a:lnTo>
                    <a:pt x="346" y="182"/>
                  </a:lnTo>
                  <a:lnTo>
                    <a:pt x="348" y="184"/>
                  </a:lnTo>
                  <a:lnTo>
                    <a:pt x="350" y="183"/>
                  </a:lnTo>
                  <a:lnTo>
                    <a:pt x="350" y="182"/>
                  </a:lnTo>
                  <a:lnTo>
                    <a:pt x="353" y="181"/>
                  </a:lnTo>
                  <a:lnTo>
                    <a:pt x="355" y="179"/>
                  </a:lnTo>
                  <a:lnTo>
                    <a:pt x="355" y="178"/>
                  </a:lnTo>
                  <a:lnTo>
                    <a:pt x="355" y="178"/>
                  </a:lnTo>
                  <a:lnTo>
                    <a:pt x="354" y="178"/>
                  </a:lnTo>
                  <a:lnTo>
                    <a:pt x="355" y="176"/>
                  </a:lnTo>
                  <a:lnTo>
                    <a:pt x="356" y="177"/>
                  </a:lnTo>
                  <a:lnTo>
                    <a:pt x="357" y="177"/>
                  </a:lnTo>
                  <a:lnTo>
                    <a:pt x="358" y="178"/>
                  </a:lnTo>
                  <a:lnTo>
                    <a:pt x="358" y="180"/>
                  </a:lnTo>
                  <a:close/>
                  <a:moveTo>
                    <a:pt x="554" y="182"/>
                  </a:moveTo>
                  <a:lnTo>
                    <a:pt x="548" y="181"/>
                  </a:lnTo>
                  <a:lnTo>
                    <a:pt x="551" y="175"/>
                  </a:lnTo>
                  <a:lnTo>
                    <a:pt x="554" y="171"/>
                  </a:lnTo>
                  <a:lnTo>
                    <a:pt x="557" y="170"/>
                  </a:lnTo>
                  <a:lnTo>
                    <a:pt x="559" y="169"/>
                  </a:lnTo>
                  <a:lnTo>
                    <a:pt x="562" y="171"/>
                  </a:lnTo>
                  <a:lnTo>
                    <a:pt x="563" y="173"/>
                  </a:lnTo>
                  <a:lnTo>
                    <a:pt x="563" y="173"/>
                  </a:lnTo>
                  <a:lnTo>
                    <a:pt x="561" y="177"/>
                  </a:lnTo>
                  <a:lnTo>
                    <a:pt x="560" y="178"/>
                  </a:lnTo>
                  <a:lnTo>
                    <a:pt x="556" y="182"/>
                  </a:lnTo>
                  <a:lnTo>
                    <a:pt x="554" y="182"/>
                  </a:lnTo>
                  <a:close/>
                  <a:moveTo>
                    <a:pt x="406" y="122"/>
                  </a:moveTo>
                  <a:lnTo>
                    <a:pt x="403" y="122"/>
                  </a:lnTo>
                  <a:lnTo>
                    <a:pt x="399" y="119"/>
                  </a:lnTo>
                  <a:lnTo>
                    <a:pt x="398" y="116"/>
                  </a:lnTo>
                  <a:lnTo>
                    <a:pt x="399" y="115"/>
                  </a:lnTo>
                  <a:lnTo>
                    <a:pt x="402" y="114"/>
                  </a:lnTo>
                  <a:lnTo>
                    <a:pt x="407" y="113"/>
                  </a:lnTo>
                  <a:lnTo>
                    <a:pt x="408" y="114"/>
                  </a:lnTo>
                  <a:lnTo>
                    <a:pt x="410" y="116"/>
                  </a:lnTo>
                  <a:lnTo>
                    <a:pt x="411" y="117"/>
                  </a:lnTo>
                  <a:lnTo>
                    <a:pt x="412" y="119"/>
                  </a:lnTo>
                  <a:lnTo>
                    <a:pt x="412" y="120"/>
                  </a:lnTo>
                  <a:lnTo>
                    <a:pt x="411" y="120"/>
                  </a:lnTo>
                  <a:lnTo>
                    <a:pt x="406" y="122"/>
                  </a:lnTo>
                  <a:close/>
                  <a:moveTo>
                    <a:pt x="459" y="122"/>
                  </a:moveTo>
                  <a:lnTo>
                    <a:pt x="457" y="121"/>
                  </a:lnTo>
                  <a:lnTo>
                    <a:pt x="453" y="119"/>
                  </a:lnTo>
                  <a:lnTo>
                    <a:pt x="448" y="116"/>
                  </a:lnTo>
                  <a:lnTo>
                    <a:pt x="446" y="115"/>
                  </a:lnTo>
                  <a:lnTo>
                    <a:pt x="443" y="115"/>
                  </a:lnTo>
                  <a:lnTo>
                    <a:pt x="443" y="115"/>
                  </a:lnTo>
                  <a:lnTo>
                    <a:pt x="443" y="118"/>
                  </a:lnTo>
                  <a:lnTo>
                    <a:pt x="442" y="118"/>
                  </a:lnTo>
                  <a:lnTo>
                    <a:pt x="436" y="116"/>
                  </a:lnTo>
                  <a:lnTo>
                    <a:pt x="435" y="114"/>
                  </a:lnTo>
                  <a:lnTo>
                    <a:pt x="431" y="115"/>
                  </a:lnTo>
                  <a:lnTo>
                    <a:pt x="430" y="116"/>
                  </a:lnTo>
                  <a:lnTo>
                    <a:pt x="428" y="118"/>
                  </a:lnTo>
                  <a:lnTo>
                    <a:pt x="427" y="116"/>
                  </a:lnTo>
                  <a:lnTo>
                    <a:pt x="425" y="114"/>
                  </a:lnTo>
                  <a:lnTo>
                    <a:pt x="424" y="111"/>
                  </a:lnTo>
                  <a:lnTo>
                    <a:pt x="425" y="110"/>
                  </a:lnTo>
                  <a:lnTo>
                    <a:pt x="427" y="110"/>
                  </a:lnTo>
                  <a:lnTo>
                    <a:pt x="428" y="110"/>
                  </a:lnTo>
                  <a:lnTo>
                    <a:pt x="435" y="110"/>
                  </a:lnTo>
                  <a:lnTo>
                    <a:pt x="438" y="112"/>
                  </a:lnTo>
                  <a:lnTo>
                    <a:pt x="440" y="112"/>
                  </a:lnTo>
                  <a:lnTo>
                    <a:pt x="443" y="110"/>
                  </a:lnTo>
                  <a:lnTo>
                    <a:pt x="446" y="110"/>
                  </a:lnTo>
                  <a:lnTo>
                    <a:pt x="449" y="111"/>
                  </a:lnTo>
                  <a:lnTo>
                    <a:pt x="454" y="112"/>
                  </a:lnTo>
                  <a:lnTo>
                    <a:pt x="457" y="115"/>
                  </a:lnTo>
                  <a:lnTo>
                    <a:pt x="458" y="117"/>
                  </a:lnTo>
                  <a:lnTo>
                    <a:pt x="459" y="121"/>
                  </a:lnTo>
                  <a:lnTo>
                    <a:pt x="459" y="122"/>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6" name="Freeform 158"/>
            <p:cNvSpPr>
              <a:spLocks/>
            </p:cNvSpPr>
            <p:nvPr/>
          </p:nvSpPr>
          <p:spPr bwMode="auto">
            <a:xfrm>
              <a:off x="7908300" y="4406902"/>
              <a:ext cx="153987" cy="177800"/>
            </a:xfrm>
            <a:custGeom>
              <a:avLst/>
              <a:gdLst/>
              <a:ahLst/>
              <a:cxnLst>
                <a:cxn ang="0">
                  <a:pos x="49" y="81"/>
                </a:cxn>
                <a:cxn ang="0">
                  <a:pos x="44" y="81"/>
                </a:cxn>
                <a:cxn ang="0">
                  <a:pos x="37" y="80"/>
                </a:cxn>
                <a:cxn ang="0">
                  <a:pos x="31" y="87"/>
                </a:cxn>
                <a:cxn ang="0">
                  <a:pos x="28" y="90"/>
                </a:cxn>
                <a:cxn ang="0">
                  <a:pos x="25" y="91"/>
                </a:cxn>
                <a:cxn ang="0">
                  <a:pos x="21" y="88"/>
                </a:cxn>
                <a:cxn ang="0">
                  <a:pos x="15" y="93"/>
                </a:cxn>
                <a:cxn ang="0">
                  <a:pos x="12" y="88"/>
                </a:cxn>
                <a:cxn ang="0">
                  <a:pos x="7" y="82"/>
                </a:cxn>
                <a:cxn ang="0">
                  <a:pos x="10" y="76"/>
                </a:cxn>
                <a:cxn ang="0">
                  <a:pos x="15" y="73"/>
                </a:cxn>
                <a:cxn ang="0">
                  <a:pos x="14" y="64"/>
                </a:cxn>
                <a:cxn ang="0">
                  <a:pos x="14" y="60"/>
                </a:cxn>
                <a:cxn ang="0">
                  <a:pos x="10" y="57"/>
                </a:cxn>
                <a:cxn ang="0">
                  <a:pos x="6" y="59"/>
                </a:cxn>
                <a:cxn ang="0">
                  <a:pos x="1" y="55"/>
                </a:cxn>
                <a:cxn ang="0">
                  <a:pos x="2" y="50"/>
                </a:cxn>
                <a:cxn ang="0">
                  <a:pos x="8" y="44"/>
                </a:cxn>
                <a:cxn ang="0">
                  <a:pos x="23" y="35"/>
                </a:cxn>
                <a:cxn ang="0">
                  <a:pos x="30" y="23"/>
                </a:cxn>
                <a:cxn ang="0">
                  <a:pos x="35" y="22"/>
                </a:cxn>
                <a:cxn ang="0">
                  <a:pos x="40" y="27"/>
                </a:cxn>
                <a:cxn ang="0">
                  <a:pos x="48" y="28"/>
                </a:cxn>
                <a:cxn ang="0">
                  <a:pos x="51" y="25"/>
                </a:cxn>
                <a:cxn ang="0">
                  <a:pos x="48" y="17"/>
                </a:cxn>
                <a:cxn ang="0">
                  <a:pos x="52" y="15"/>
                </a:cxn>
                <a:cxn ang="0">
                  <a:pos x="57" y="16"/>
                </a:cxn>
                <a:cxn ang="0">
                  <a:pos x="63" y="14"/>
                </a:cxn>
                <a:cxn ang="0">
                  <a:pos x="70" y="4"/>
                </a:cxn>
                <a:cxn ang="0">
                  <a:pos x="74" y="0"/>
                </a:cxn>
                <a:cxn ang="0">
                  <a:pos x="79" y="6"/>
                </a:cxn>
                <a:cxn ang="0">
                  <a:pos x="81" y="12"/>
                </a:cxn>
                <a:cxn ang="0">
                  <a:pos x="71" y="23"/>
                </a:cxn>
                <a:cxn ang="0">
                  <a:pos x="71" y="29"/>
                </a:cxn>
                <a:cxn ang="0">
                  <a:pos x="69" y="39"/>
                </a:cxn>
                <a:cxn ang="0">
                  <a:pos x="63" y="42"/>
                </a:cxn>
                <a:cxn ang="0">
                  <a:pos x="56" y="50"/>
                </a:cxn>
                <a:cxn ang="0">
                  <a:pos x="49" y="52"/>
                </a:cxn>
                <a:cxn ang="0">
                  <a:pos x="44" y="55"/>
                </a:cxn>
                <a:cxn ang="0">
                  <a:pos x="41" y="64"/>
                </a:cxn>
                <a:cxn ang="0">
                  <a:pos x="49" y="73"/>
                </a:cxn>
              </a:cxnLst>
              <a:rect l="0" t="0" r="r" b="b"/>
              <a:pathLst>
                <a:path w="81" h="93">
                  <a:moveTo>
                    <a:pt x="52" y="75"/>
                  </a:moveTo>
                  <a:lnTo>
                    <a:pt x="49" y="81"/>
                  </a:lnTo>
                  <a:lnTo>
                    <a:pt x="47" y="81"/>
                  </a:lnTo>
                  <a:lnTo>
                    <a:pt x="44" y="81"/>
                  </a:lnTo>
                  <a:lnTo>
                    <a:pt x="40" y="80"/>
                  </a:lnTo>
                  <a:lnTo>
                    <a:pt x="37" y="80"/>
                  </a:lnTo>
                  <a:lnTo>
                    <a:pt x="35" y="81"/>
                  </a:lnTo>
                  <a:lnTo>
                    <a:pt x="31" y="87"/>
                  </a:lnTo>
                  <a:lnTo>
                    <a:pt x="30" y="88"/>
                  </a:lnTo>
                  <a:lnTo>
                    <a:pt x="28" y="90"/>
                  </a:lnTo>
                  <a:lnTo>
                    <a:pt x="27" y="88"/>
                  </a:lnTo>
                  <a:lnTo>
                    <a:pt x="25" y="91"/>
                  </a:lnTo>
                  <a:lnTo>
                    <a:pt x="23" y="92"/>
                  </a:lnTo>
                  <a:lnTo>
                    <a:pt x="21" y="88"/>
                  </a:lnTo>
                  <a:lnTo>
                    <a:pt x="19" y="87"/>
                  </a:lnTo>
                  <a:lnTo>
                    <a:pt x="15" y="93"/>
                  </a:lnTo>
                  <a:lnTo>
                    <a:pt x="14" y="90"/>
                  </a:lnTo>
                  <a:lnTo>
                    <a:pt x="12" y="88"/>
                  </a:lnTo>
                  <a:lnTo>
                    <a:pt x="8" y="85"/>
                  </a:lnTo>
                  <a:lnTo>
                    <a:pt x="7" y="82"/>
                  </a:lnTo>
                  <a:lnTo>
                    <a:pt x="8" y="79"/>
                  </a:lnTo>
                  <a:lnTo>
                    <a:pt x="10" y="76"/>
                  </a:lnTo>
                  <a:lnTo>
                    <a:pt x="15" y="75"/>
                  </a:lnTo>
                  <a:lnTo>
                    <a:pt x="15" y="73"/>
                  </a:lnTo>
                  <a:lnTo>
                    <a:pt x="12" y="71"/>
                  </a:lnTo>
                  <a:lnTo>
                    <a:pt x="14" y="64"/>
                  </a:lnTo>
                  <a:lnTo>
                    <a:pt x="15" y="62"/>
                  </a:lnTo>
                  <a:lnTo>
                    <a:pt x="14" y="60"/>
                  </a:lnTo>
                  <a:lnTo>
                    <a:pt x="10" y="57"/>
                  </a:lnTo>
                  <a:lnTo>
                    <a:pt x="10" y="57"/>
                  </a:lnTo>
                  <a:lnTo>
                    <a:pt x="7" y="58"/>
                  </a:lnTo>
                  <a:lnTo>
                    <a:pt x="6" y="59"/>
                  </a:lnTo>
                  <a:lnTo>
                    <a:pt x="4" y="58"/>
                  </a:lnTo>
                  <a:lnTo>
                    <a:pt x="1" y="55"/>
                  </a:lnTo>
                  <a:lnTo>
                    <a:pt x="0" y="54"/>
                  </a:lnTo>
                  <a:lnTo>
                    <a:pt x="2" y="50"/>
                  </a:lnTo>
                  <a:lnTo>
                    <a:pt x="5" y="46"/>
                  </a:lnTo>
                  <a:lnTo>
                    <a:pt x="8" y="44"/>
                  </a:lnTo>
                  <a:lnTo>
                    <a:pt x="17" y="39"/>
                  </a:lnTo>
                  <a:lnTo>
                    <a:pt x="23" y="35"/>
                  </a:lnTo>
                  <a:lnTo>
                    <a:pt x="27" y="31"/>
                  </a:lnTo>
                  <a:lnTo>
                    <a:pt x="30" y="23"/>
                  </a:lnTo>
                  <a:lnTo>
                    <a:pt x="33" y="22"/>
                  </a:lnTo>
                  <a:lnTo>
                    <a:pt x="35" y="22"/>
                  </a:lnTo>
                  <a:lnTo>
                    <a:pt x="37" y="25"/>
                  </a:lnTo>
                  <a:lnTo>
                    <a:pt x="40" y="27"/>
                  </a:lnTo>
                  <a:lnTo>
                    <a:pt x="43" y="28"/>
                  </a:lnTo>
                  <a:lnTo>
                    <a:pt x="48" y="28"/>
                  </a:lnTo>
                  <a:lnTo>
                    <a:pt x="51" y="26"/>
                  </a:lnTo>
                  <a:lnTo>
                    <a:pt x="51" y="25"/>
                  </a:lnTo>
                  <a:lnTo>
                    <a:pt x="48" y="19"/>
                  </a:lnTo>
                  <a:lnTo>
                    <a:pt x="48" y="17"/>
                  </a:lnTo>
                  <a:lnTo>
                    <a:pt x="50" y="15"/>
                  </a:lnTo>
                  <a:lnTo>
                    <a:pt x="52" y="15"/>
                  </a:lnTo>
                  <a:lnTo>
                    <a:pt x="54" y="15"/>
                  </a:lnTo>
                  <a:lnTo>
                    <a:pt x="57" y="16"/>
                  </a:lnTo>
                  <a:lnTo>
                    <a:pt x="60" y="16"/>
                  </a:lnTo>
                  <a:lnTo>
                    <a:pt x="63" y="14"/>
                  </a:lnTo>
                  <a:lnTo>
                    <a:pt x="69" y="10"/>
                  </a:lnTo>
                  <a:lnTo>
                    <a:pt x="70" y="4"/>
                  </a:lnTo>
                  <a:lnTo>
                    <a:pt x="72" y="1"/>
                  </a:lnTo>
                  <a:lnTo>
                    <a:pt x="74" y="0"/>
                  </a:lnTo>
                  <a:lnTo>
                    <a:pt x="75" y="0"/>
                  </a:lnTo>
                  <a:lnTo>
                    <a:pt x="79" y="6"/>
                  </a:lnTo>
                  <a:lnTo>
                    <a:pt x="81" y="9"/>
                  </a:lnTo>
                  <a:lnTo>
                    <a:pt x="81" y="12"/>
                  </a:lnTo>
                  <a:lnTo>
                    <a:pt x="73" y="19"/>
                  </a:lnTo>
                  <a:lnTo>
                    <a:pt x="71" y="23"/>
                  </a:lnTo>
                  <a:lnTo>
                    <a:pt x="70" y="26"/>
                  </a:lnTo>
                  <a:lnTo>
                    <a:pt x="71" y="29"/>
                  </a:lnTo>
                  <a:lnTo>
                    <a:pt x="70" y="33"/>
                  </a:lnTo>
                  <a:lnTo>
                    <a:pt x="69" y="39"/>
                  </a:lnTo>
                  <a:lnTo>
                    <a:pt x="65" y="40"/>
                  </a:lnTo>
                  <a:lnTo>
                    <a:pt x="63" y="42"/>
                  </a:lnTo>
                  <a:lnTo>
                    <a:pt x="60" y="45"/>
                  </a:lnTo>
                  <a:lnTo>
                    <a:pt x="56" y="50"/>
                  </a:lnTo>
                  <a:lnTo>
                    <a:pt x="53" y="52"/>
                  </a:lnTo>
                  <a:lnTo>
                    <a:pt x="49" y="52"/>
                  </a:lnTo>
                  <a:lnTo>
                    <a:pt x="46" y="53"/>
                  </a:lnTo>
                  <a:lnTo>
                    <a:pt x="44" y="55"/>
                  </a:lnTo>
                  <a:lnTo>
                    <a:pt x="43" y="57"/>
                  </a:lnTo>
                  <a:lnTo>
                    <a:pt x="41" y="64"/>
                  </a:lnTo>
                  <a:lnTo>
                    <a:pt x="42" y="66"/>
                  </a:lnTo>
                  <a:lnTo>
                    <a:pt x="49" y="73"/>
                  </a:lnTo>
                  <a:lnTo>
                    <a:pt x="52" y="7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7" name="Freeform 159"/>
            <p:cNvSpPr>
              <a:spLocks/>
            </p:cNvSpPr>
            <p:nvPr/>
          </p:nvSpPr>
          <p:spPr bwMode="auto">
            <a:xfrm>
              <a:off x="7954335" y="4549775"/>
              <a:ext cx="84138" cy="131763"/>
            </a:xfrm>
            <a:custGeom>
              <a:avLst/>
              <a:gdLst/>
              <a:ahLst/>
              <a:cxnLst>
                <a:cxn ang="0">
                  <a:pos x="4" y="15"/>
                </a:cxn>
                <a:cxn ang="0">
                  <a:pos x="6" y="13"/>
                </a:cxn>
                <a:cxn ang="0">
                  <a:pos x="7" y="12"/>
                </a:cxn>
                <a:cxn ang="0">
                  <a:pos x="11" y="6"/>
                </a:cxn>
                <a:cxn ang="0">
                  <a:pos x="13" y="5"/>
                </a:cxn>
                <a:cxn ang="0">
                  <a:pos x="16" y="5"/>
                </a:cxn>
                <a:cxn ang="0">
                  <a:pos x="20" y="6"/>
                </a:cxn>
                <a:cxn ang="0">
                  <a:pos x="23" y="6"/>
                </a:cxn>
                <a:cxn ang="0">
                  <a:pos x="25" y="6"/>
                </a:cxn>
                <a:cxn ang="0">
                  <a:pos x="28" y="0"/>
                </a:cxn>
                <a:cxn ang="0">
                  <a:pos x="32" y="5"/>
                </a:cxn>
                <a:cxn ang="0">
                  <a:pos x="39" y="17"/>
                </a:cxn>
                <a:cxn ang="0">
                  <a:pos x="40" y="21"/>
                </a:cxn>
                <a:cxn ang="0">
                  <a:pos x="42" y="25"/>
                </a:cxn>
                <a:cxn ang="0">
                  <a:pos x="42" y="31"/>
                </a:cxn>
                <a:cxn ang="0">
                  <a:pos x="42" y="37"/>
                </a:cxn>
                <a:cxn ang="0">
                  <a:pos x="41" y="42"/>
                </a:cxn>
                <a:cxn ang="0">
                  <a:pos x="42" y="43"/>
                </a:cxn>
                <a:cxn ang="0">
                  <a:pos x="45" y="43"/>
                </a:cxn>
                <a:cxn ang="0">
                  <a:pos x="44" y="46"/>
                </a:cxn>
                <a:cxn ang="0">
                  <a:pos x="43" y="49"/>
                </a:cxn>
                <a:cxn ang="0">
                  <a:pos x="40" y="55"/>
                </a:cxn>
                <a:cxn ang="0">
                  <a:pos x="38" y="57"/>
                </a:cxn>
                <a:cxn ang="0">
                  <a:pos x="36" y="57"/>
                </a:cxn>
                <a:cxn ang="0">
                  <a:pos x="33" y="56"/>
                </a:cxn>
                <a:cxn ang="0">
                  <a:pos x="32" y="57"/>
                </a:cxn>
                <a:cxn ang="0">
                  <a:pos x="28" y="61"/>
                </a:cxn>
                <a:cxn ang="0">
                  <a:pos x="26" y="60"/>
                </a:cxn>
                <a:cxn ang="0">
                  <a:pos x="24" y="58"/>
                </a:cxn>
                <a:cxn ang="0">
                  <a:pos x="21" y="59"/>
                </a:cxn>
                <a:cxn ang="0">
                  <a:pos x="18" y="60"/>
                </a:cxn>
                <a:cxn ang="0">
                  <a:pos x="11" y="66"/>
                </a:cxn>
                <a:cxn ang="0">
                  <a:pos x="8" y="67"/>
                </a:cxn>
                <a:cxn ang="0">
                  <a:pos x="6" y="69"/>
                </a:cxn>
                <a:cxn ang="0">
                  <a:pos x="5" y="65"/>
                </a:cxn>
                <a:cxn ang="0">
                  <a:pos x="5" y="63"/>
                </a:cxn>
                <a:cxn ang="0">
                  <a:pos x="4" y="58"/>
                </a:cxn>
                <a:cxn ang="0">
                  <a:pos x="3" y="55"/>
                </a:cxn>
                <a:cxn ang="0">
                  <a:pos x="4" y="52"/>
                </a:cxn>
                <a:cxn ang="0">
                  <a:pos x="7" y="48"/>
                </a:cxn>
                <a:cxn ang="0">
                  <a:pos x="7" y="46"/>
                </a:cxn>
                <a:cxn ang="0">
                  <a:pos x="8" y="43"/>
                </a:cxn>
                <a:cxn ang="0">
                  <a:pos x="8" y="42"/>
                </a:cxn>
                <a:cxn ang="0">
                  <a:pos x="6" y="39"/>
                </a:cxn>
                <a:cxn ang="0">
                  <a:pos x="5" y="37"/>
                </a:cxn>
                <a:cxn ang="0">
                  <a:pos x="6" y="34"/>
                </a:cxn>
                <a:cxn ang="0">
                  <a:pos x="5" y="31"/>
                </a:cxn>
                <a:cxn ang="0">
                  <a:pos x="3" y="31"/>
                </a:cxn>
                <a:cxn ang="0">
                  <a:pos x="0" y="30"/>
                </a:cxn>
                <a:cxn ang="0">
                  <a:pos x="4" y="27"/>
                </a:cxn>
                <a:cxn ang="0">
                  <a:pos x="5" y="26"/>
                </a:cxn>
                <a:cxn ang="0">
                  <a:pos x="9" y="28"/>
                </a:cxn>
                <a:cxn ang="0">
                  <a:pos x="10" y="26"/>
                </a:cxn>
                <a:cxn ang="0">
                  <a:pos x="10" y="24"/>
                </a:cxn>
                <a:cxn ang="0">
                  <a:pos x="6" y="18"/>
                </a:cxn>
                <a:cxn ang="0">
                  <a:pos x="5" y="16"/>
                </a:cxn>
                <a:cxn ang="0">
                  <a:pos x="4" y="15"/>
                </a:cxn>
              </a:cxnLst>
              <a:rect l="0" t="0" r="r" b="b"/>
              <a:pathLst>
                <a:path w="45" h="69">
                  <a:moveTo>
                    <a:pt x="4" y="15"/>
                  </a:moveTo>
                  <a:lnTo>
                    <a:pt x="6" y="13"/>
                  </a:lnTo>
                  <a:lnTo>
                    <a:pt x="7" y="12"/>
                  </a:lnTo>
                  <a:lnTo>
                    <a:pt x="11" y="6"/>
                  </a:lnTo>
                  <a:lnTo>
                    <a:pt x="13" y="5"/>
                  </a:lnTo>
                  <a:lnTo>
                    <a:pt x="16" y="5"/>
                  </a:lnTo>
                  <a:lnTo>
                    <a:pt x="20" y="6"/>
                  </a:lnTo>
                  <a:lnTo>
                    <a:pt x="23" y="6"/>
                  </a:lnTo>
                  <a:lnTo>
                    <a:pt x="25" y="6"/>
                  </a:lnTo>
                  <a:lnTo>
                    <a:pt x="28" y="0"/>
                  </a:lnTo>
                  <a:lnTo>
                    <a:pt x="32" y="5"/>
                  </a:lnTo>
                  <a:lnTo>
                    <a:pt x="39" y="17"/>
                  </a:lnTo>
                  <a:lnTo>
                    <a:pt x="40" y="21"/>
                  </a:lnTo>
                  <a:lnTo>
                    <a:pt x="42" y="25"/>
                  </a:lnTo>
                  <a:lnTo>
                    <a:pt x="42" y="31"/>
                  </a:lnTo>
                  <a:lnTo>
                    <a:pt x="42" y="37"/>
                  </a:lnTo>
                  <a:lnTo>
                    <a:pt x="41" y="42"/>
                  </a:lnTo>
                  <a:lnTo>
                    <a:pt x="42" y="43"/>
                  </a:lnTo>
                  <a:lnTo>
                    <a:pt x="45" y="43"/>
                  </a:lnTo>
                  <a:lnTo>
                    <a:pt x="44" y="46"/>
                  </a:lnTo>
                  <a:lnTo>
                    <a:pt x="43" y="49"/>
                  </a:lnTo>
                  <a:lnTo>
                    <a:pt x="40" y="55"/>
                  </a:lnTo>
                  <a:lnTo>
                    <a:pt x="38" y="57"/>
                  </a:lnTo>
                  <a:lnTo>
                    <a:pt x="36" y="57"/>
                  </a:lnTo>
                  <a:lnTo>
                    <a:pt x="33" y="56"/>
                  </a:lnTo>
                  <a:lnTo>
                    <a:pt x="32" y="57"/>
                  </a:lnTo>
                  <a:lnTo>
                    <a:pt x="28" y="61"/>
                  </a:lnTo>
                  <a:lnTo>
                    <a:pt x="26" y="60"/>
                  </a:lnTo>
                  <a:lnTo>
                    <a:pt x="24" y="58"/>
                  </a:lnTo>
                  <a:lnTo>
                    <a:pt x="21" y="59"/>
                  </a:lnTo>
                  <a:lnTo>
                    <a:pt x="18" y="60"/>
                  </a:lnTo>
                  <a:lnTo>
                    <a:pt x="11" y="66"/>
                  </a:lnTo>
                  <a:lnTo>
                    <a:pt x="8" y="67"/>
                  </a:lnTo>
                  <a:lnTo>
                    <a:pt x="6" y="69"/>
                  </a:lnTo>
                  <a:lnTo>
                    <a:pt x="5" y="65"/>
                  </a:lnTo>
                  <a:lnTo>
                    <a:pt x="5" y="63"/>
                  </a:lnTo>
                  <a:lnTo>
                    <a:pt x="4" y="58"/>
                  </a:lnTo>
                  <a:lnTo>
                    <a:pt x="3" y="55"/>
                  </a:lnTo>
                  <a:lnTo>
                    <a:pt x="4" y="52"/>
                  </a:lnTo>
                  <a:lnTo>
                    <a:pt x="7" y="48"/>
                  </a:lnTo>
                  <a:lnTo>
                    <a:pt x="7" y="46"/>
                  </a:lnTo>
                  <a:lnTo>
                    <a:pt x="8" y="43"/>
                  </a:lnTo>
                  <a:lnTo>
                    <a:pt x="8" y="42"/>
                  </a:lnTo>
                  <a:lnTo>
                    <a:pt x="6" y="39"/>
                  </a:lnTo>
                  <a:lnTo>
                    <a:pt x="5" y="37"/>
                  </a:lnTo>
                  <a:lnTo>
                    <a:pt x="6" y="34"/>
                  </a:lnTo>
                  <a:lnTo>
                    <a:pt x="5" y="31"/>
                  </a:lnTo>
                  <a:lnTo>
                    <a:pt x="3" y="31"/>
                  </a:lnTo>
                  <a:lnTo>
                    <a:pt x="0" y="30"/>
                  </a:lnTo>
                  <a:lnTo>
                    <a:pt x="4" y="27"/>
                  </a:lnTo>
                  <a:lnTo>
                    <a:pt x="5" y="26"/>
                  </a:lnTo>
                  <a:lnTo>
                    <a:pt x="9" y="28"/>
                  </a:lnTo>
                  <a:lnTo>
                    <a:pt x="10" y="26"/>
                  </a:lnTo>
                  <a:lnTo>
                    <a:pt x="10" y="24"/>
                  </a:lnTo>
                  <a:lnTo>
                    <a:pt x="6" y="18"/>
                  </a:lnTo>
                  <a:lnTo>
                    <a:pt x="5" y="16"/>
                  </a:lnTo>
                  <a:lnTo>
                    <a:pt x="4" y="1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8" name="Freeform 160"/>
            <p:cNvSpPr>
              <a:spLocks/>
            </p:cNvSpPr>
            <p:nvPr/>
          </p:nvSpPr>
          <p:spPr bwMode="auto">
            <a:xfrm>
              <a:off x="7805110" y="4940300"/>
              <a:ext cx="46038" cy="84138"/>
            </a:xfrm>
            <a:custGeom>
              <a:avLst/>
              <a:gdLst/>
              <a:ahLst/>
              <a:cxnLst>
                <a:cxn ang="0">
                  <a:pos x="9" y="45"/>
                </a:cxn>
                <a:cxn ang="0">
                  <a:pos x="8" y="45"/>
                </a:cxn>
                <a:cxn ang="0">
                  <a:pos x="8" y="42"/>
                </a:cxn>
                <a:cxn ang="0">
                  <a:pos x="2" y="35"/>
                </a:cxn>
                <a:cxn ang="0">
                  <a:pos x="0" y="28"/>
                </a:cxn>
                <a:cxn ang="0">
                  <a:pos x="0" y="26"/>
                </a:cxn>
                <a:cxn ang="0">
                  <a:pos x="1" y="21"/>
                </a:cxn>
                <a:cxn ang="0">
                  <a:pos x="4" y="16"/>
                </a:cxn>
                <a:cxn ang="0">
                  <a:pos x="12" y="4"/>
                </a:cxn>
                <a:cxn ang="0">
                  <a:pos x="13" y="3"/>
                </a:cxn>
                <a:cxn ang="0">
                  <a:pos x="16" y="2"/>
                </a:cxn>
                <a:cxn ang="0">
                  <a:pos x="17" y="1"/>
                </a:cxn>
                <a:cxn ang="0">
                  <a:pos x="19" y="0"/>
                </a:cxn>
                <a:cxn ang="0">
                  <a:pos x="21" y="0"/>
                </a:cxn>
                <a:cxn ang="0">
                  <a:pos x="24" y="3"/>
                </a:cxn>
                <a:cxn ang="0">
                  <a:pos x="22" y="6"/>
                </a:cxn>
                <a:cxn ang="0">
                  <a:pos x="21" y="7"/>
                </a:cxn>
                <a:cxn ang="0">
                  <a:pos x="22" y="9"/>
                </a:cxn>
                <a:cxn ang="0">
                  <a:pos x="21" y="13"/>
                </a:cxn>
                <a:cxn ang="0">
                  <a:pos x="20" y="15"/>
                </a:cxn>
                <a:cxn ang="0">
                  <a:pos x="19" y="17"/>
                </a:cxn>
                <a:cxn ang="0">
                  <a:pos x="19" y="21"/>
                </a:cxn>
                <a:cxn ang="0">
                  <a:pos x="18" y="24"/>
                </a:cxn>
                <a:cxn ang="0">
                  <a:pos x="16" y="29"/>
                </a:cxn>
                <a:cxn ang="0">
                  <a:pos x="13" y="34"/>
                </a:cxn>
                <a:cxn ang="0">
                  <a:pos x="11" y="39"/>
                </a:cxn>
                <a:cxn ang="0">
                  <a:pos x="11" y="41"/>
                </a:cxn>
                <a:cxn ang="0">
                  <a:pos x="10" y="44"/>
                </a:cxn>
                <a:cxn ang="0">
                  <a:pos x="9" y="45"/>
                </a:cxn>
              </a:cxnLst>
              <a:rect l="0" t="0" r="r" b="b"/>
              <a:pathLst>
                <a:path w="24" h="45">
                  <a:moveTo>
                    <a:pt x="9" y="45"/>
                  </a:moveTo>
                  <a:lnTo>
                    <a:pt x="8" y="45"/>
                  </a:lnTo>
                  <a:lnTo>
                    <a:pt x="8" y="42"/>
                  </a:lnTo>
                  <a:lnTo>
                    <a:pt x="2" y="35"/>
                  </a:lnTo>
                  <a:lnTo>
                    <a:pt x="0" y="28"/>
                  </a:lnTo>
                  <a:lnTo>
                    <a:pt x="0" y="26"/>
                  </a:lnTo>
                  <a:lnTo>
                    <a:pt x="1" y="21"/>
                  </a:lnTo>
                  <a:lnTo>
                    <a:pt x="4" y="16"/>
                  </a:lnTo>
                  <a:lnTo>
                    <a:pt x="12" y="4"/>
                  </a:lnTo>
                  <a:lnTo>
                    <a:pt x="13" y="3"/>
                  </a:lnTo>
                  <a:lnTo>
                    <a:pt x="16" y="2"/>
                  </a:lnTo>
                  <a:lnTo>
                    <a:pt x="17" y="1"/>
                  </a:lnTo>
                  <a:lnTo>
                    <a:pt x="19" y="0"/>
                  </a:lnTo>
                  <a:lnTo>
                    <a:pt x="21" y="0"/>
                  </a:lnTo>
                  <a:lnTo>
                    <a:pt x="24" y="3"/>
                  </a:lnTo>
                  <a:lnTo>
                    <a:pt x="22" y="6"/>
                  </a:lnTo>
                  <a:lnTo>
                    <a:pt x="21" y="7"/>
                  </a:lnTo>
                  <a:lnTo>
                    <a:pt x="22" y="9"/>
                  </a:lnTo>
                  <a:lnTo>
                    <a:pt x="21" y="13"/>
                  </a:lnTo>
                  <a:lnTo>
                    <a:pt x="20" y="15"/>
                  </a:lnTo>
                  <a:lnTo>
                    <a:pt x="19" y="17"/>
                  </a:lnTo>
                  <a:lnTo>
                    <a:pt x="19" y="21"/>
                  </a:lnTo>
                  <a:lnTo>
                    <a:pt x="18" y="24"/>
                  </a:lnTo>
                  <a:lnTo>
                    <a:pt x="16" y="29"/>
                  </a:lnTo>
                  <a:lnTo>
                    <a:pt x="13" y="34"/>
                  </a:lnTo>
                  <a:lnTo>
                    <a:pt x="11" y="39"/>
                  </a:lnTo>
                  <a:lnTo>
                    <a:pt x="11" y="41"/>
                  </a:lnTo>
                  <a:lnTo>
                    <a:pt x="10" y="44"/>
                  </a:lnTo>
                  <a:lnTo>
                    <a:pt x="9" y="4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49" name="Freeform 161"/>
            <p:cNvSpPr>
              <a:spLocks/>
            </p:cNvSpPr>
            <p:nvPr/>
          </p:nvSpPr>
          <p:spPr bwMode="auto">
            <a:xfrm>
              <a:off x="7662233" y="5453063"/>
              <a:ext cx="25400" cy="25400"/>
            </a:xfrm>
            <a:custGeom>
              <a:avLst/>
              <a:gdLst/>
              <a:ahLst/>
              <a:cxnLst>
                <a:cxn ang="0">
                  <a:pos x="0" y="7"/>
                </a:cxn>
                <a:cxn ang="0">
                  <a:pos x="1" y="7"/>
                </a:cxn>
                <a:cxn ang="0">
                  <a:pos x="4" y="6"/>
                </a:cxn>
                <a:cxn ang="0">
                  <a:pos x="8" y="0"/>
                </a:cxn>
                <a:cxn ang="0">
                  <a:pos x="9" y="0"/>
                </a:cxn>
                <a:cxn ang="0">
                  <a:pos x="9" y="1"/>
                </a:cxn>
                <a:cxn ang="0">
                  <a:pos x="10" y="2"/>
                </a:cxn>
                <a:cxn ang="0">
                  <a:pos x="11" y="2"/>
                </a:cxn>
                <a:cxn ang="0">
                  <a:pos x="12" y="3"/>
                </a:cxn>
                <a:cxn ang="0">
                  <a:pos x="12" y="6"/>
                </a:cxn>
                <a:cxn ang="0">
                  <a:pos x="12" y="6"/>
                </a:cxn>
                <a:cxn ang="0">
                  <a:pos x="12" y="7"/>
                </a:cxn>
                <a:cxn ang="0">
                  <a:pos x="13" y="9"/>
                </a:cxn>
                <a:cxn ang="0">
                  <a:pos x="13" y="9"/>
                </a:cxn>
                <a:cxn ang="0">
                  <a:pos x="6" y="12"/>
                </a:cxn>
                <a:cxn ang="0">
                  <a:pos x="4" y="13"/>
                </a:cxn>
                <a:cxn ang="0">
                  <a:pos x="2" y="12"/>
                </a:cxn>
                <a:cxn ang="0">
                  <a:pos x="1" y="10"/>
                </a:cxn>
                <a:cxn ang="0">
                  <a:pos x="0" y="10"/>
                </a:cxn>
                <a:cxn ang="0">
                  <a:pos x="0" y="8"/>
                </a:cxn>
                <a:cxn ang="0">
                  <a:pos x="0" y="7"/>
                </a:cxn>
              </a:cxnLst>
              <a:rect l="0" t="0" r="r" b="b"/>
              <a:pathLst>
                <a:path w="13" h="13">
                  <a:moveTo>
                    <a:pt x="0" y="7"/>
                  </a:moveTo>
                  <a:lnTo>
                    <a:pt x="1" y="7"/>
                  </a:lnTo>
                  <a:lnTo>
                    <a:pt x="4" y="6"/>
                  </a:lnTo>
                  <a:lnTo>
                    <a:pt x="8" y="0"/>
                  </a:lnTo>
                  <a:lnTo>
                    <a:pt x="9" y="0"/>
                  </a:lnTo>
                  <a:lnTo>
                    <a:pt x="9" y="1"/>
                  </a:lnTo>
                  <a:lnTo>
                    <a:pt x="10" y="2"/>
                  </a:lnTo>
                  <a:lnTo>
                    <a:pt x="11" y="2"/>
                  </a:lnTo>
                  <a:lnTo>
                    <a:pt x="12" y="3"/>
                  </a:lnTo>
                  <a:lnTo>
                    <a:pt x="12" y="6"/>
                  </a:lnTo>
                  <a:lnTo>
                    <a:pt x="12" y="6"/>
                  </a:lnTo>
                  <a:lnTo>
                    <a:pt x="12" y="7"/>
                  </a:lnTo>
                  <a:lnTo>
                    <a:pt x="13" y="9"/>
                  </a:lnTo>
                  <a:lnTo>
                    <a:pt x="13" y="9"/>
                  </a:lnTo>
                  <a:lnTo>
                    <a:pt x="6" y="12"/>
                  </a:lnTo>
                  <a:lnTo>
                    <a:pt x="4" y="13"/>
                  </a:lnTo>
                  <a:lnTo>
                    <a:pt x="2" y="12"/>
                  </a:lnTo>
                  <a:lnTo>
                    <a:pt x="1" y="10"/>
                  </a:lnTo>
                  <a:lnTo>
                    <a:pt x="0" y="10"/>
                  </a:lnTo>
                  <a:lnTo>
                    <a:pt x="0" y="8"/>
                  </a:lnTo>
                  <a:lnTo>
                    <a:pt x="0" y="7"/>
                  </a:lnTo>
                  <a:close/>
                </a:path>
              </a:pathLst>
            </a:custGeom>
            <a:grp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0" name="Freeform 162"/>
            <p:cNvSpPr>
              <a:spLocks noEditPoints="1"/>
            </p:cNvSpPr>
            <p:nvPr/>
          </p:nvSpPr>
          <p:spPr bwMode="auto">
            <a:xfrm>
              <a:off x="8035301" y="4321177"/>
              <a:ext cx="395287" cy="458788"/>
            </a:xfrm>
            <a:custGeom>
              <a:avLst/>
              <a:gdLst/>
              <a:ahLst/>
              <a:cxnLst>
                <a:cxn ang="0">
                  <a:pos x="99" y="145"/>
                </a:cxn>
                <a:cxn ang="0">
                  <a:pos x="107" y="147"/>
                </a:cxn>
                <a:cxn ang="0">
                  <a:pos x="129" y="128"/>
                </a:cxn>
                <a:cxn ang="0">
                  <a:pos x="137" y="109"/>
                </a:cxn>
                <a:cxn ang="0">
                  <a:pos x="138" y="94"/>
                </a:cxn>
                <a:cxn ang="0">
                  <a:pos x="145" y="82"/>
                </a:cxn>
                <a:cxn ang="0">
                  <a:pos x="148" y="75"/>
                </a:cxn>
                <a:cxn ang="0">
                  <a:pos x="157" y="87"/>
                </a:cxn>
                <a:cxn ang="0">
                  <a:pos x="158" y="116"/>
                </a:cxn>
                <a:cxn ang="0">
                  <a:pos x="150" y="127"/>
                </a:cxn>
                <a:cxn ang="0">
                  <a:pos x="146" y="152"/>
                </a:cxn>
                <a:cxn ang="0">
                  <a:pos x="144" y="170"/>
                </a:cxn>
                <a:cxn ang="0">
                  <a:pos x="138" y="169"/>
                </a:cxn>
                <a:cxn ang="0">
                  <a:pos x="125" y="182"/>
                </a:cxn>
                <a:cxn ang="0">
                  <a:pos x="120" y="178"/>
                </a:cxn>
                <a:cxn ang="0">
                  <a:pos x="102" y="186"/>
                </a:cxn>
                <a:cxn ang="0">
                  <a:pos x="93" y="185"/>
                </a:cxn>
                <a:cxn ang="0">
                  <a:pos x="86" y="197"/>
                </a:cxn>
                <a:cxn ang="0">
                  <a:pos x="73" y="191"/>
                </a:cxn>
                <a:cxn ang="0">
                  <a:pos x="72" y="184"/>
                </a:cxn>
                <a:cxn ang="0">
                  <a:pos x="57" y="186"/>
                </a:cxn>
                <a:cxn ang="0">
                  <a:pos x="35" y="192"/>
                </a:cxn>
                <a:cxn ang="0">
                  <a:pos x="19" y="191"/>
                </a:cxn>
                <a:cxn ang="0">
                  <a:pos x="45" y="171"/>
                </a:cxn>
                <a:cxn ang="0">
                  <a:pos x="70" y="169"/>
                </a:cxn>
                <a:cxn ang="0">
                  <a:pos x="85" y="168"/>
                </a:cxn>
                <a:cxn ang="0">
                  <a:pos x="95" y="143"/>
                </a:cxn>
                <a:cxn ang="0">
                  <a:pos x="139" y="63"/>
                </a:cxn>
                <a:cxn ang="0">
                  <a:pos x="144" y="46"/>
                </a:cxn>
                <a:cxn ang="0">
                  <a:pos x="152" y="43"/>
                </a:cxn>
                <a:cxn ang="0">
                  <a:pos x="160" y="15"/>
                </a:cxn>
                <a:cxn ang="0">
                  <a:pos x="165" y="4"/>
                </a:cxn>
                <a:cxn ang="0">
                  <a:pos x="196" y="29"/>
                </a:cxn>
                <a:cxn ang="0">
                  <a:pos x="205" y="26"/>
                </a:cxn>
                <a:cxn ang="0">
                  <a:pos x="202" y="45"/>
                </a:cxn>
                <a:cxn ang="0">
                  <a:pos x="188" y="48"/>
                </a:cxn>
                <a:cxn ang="0">
                  <a:pos x="163" y="53"/>
                </a:cxn>
                <a:cxn ang="0">
                  <a:pos x="145" y="52"/>
                </a:cxn>
                <a:cxn ang="0">
                  <a:pos x="153" y="66"/>
                </a:cxn>
                <a:cxn ang="0">
                  <a:pos x="141" y="73"/>
                </a:cxn>
                <a:cxn ang="0">
                  <a:pos x="18" y="232"/>
                </a:cxn>
                <a:cxn ang="0">
                  <a:pos x="9" y="236"/>
                </a:cxn>
                <a:cxn ang="0">
                  <a:pos x="15" y="219"/>
                </a:cxn>
                <a:cxn ang="0">
                  <a:pos x="5" y="214"/>
                </a:cxn>
                <a:cxn ang="0">
                  <a:pos x="11" y="203"/>
                </a:cxn>
                <a:cxn ang="0">
                  <a:pos x="23" y="202"/>
                </a:cxn>
                <a:cxn ang="0">
                  <a:pos x="32" y="211"/>
                </a:cxn>
                <a:cxn ang="0">
                  <a:pos x="26" y="231"/>
                </a:cxn>
                <a:cxn ang="0">
                  <a:pos x="44" y="216"/>
                </a:cxn>
                <a:cxn ang="0">
                  <a:pos x="41" y="201"/>
                </a:cxn>
                <a:cxn ang="0">
                  <a:pos x="55" y="192"/>
                </a:cxn>
                <a:cxn ang="0">
                  <a:pos x="68" y="196"/>
                </a:cxn>
                <a:cxn ang="0">
                  <a:pos x="54" y="202"/>
                </a:cxn>
                <a:cxn ang="0">
                  <a:pos x="44" y="216"/>
                </a:cxn>
              </a:cxnLst>
              <a:rect l="0" t="0" r="r" b="b"/>
              <a:pathLst>
                <a:path w="208" h="241">
                  <a:moveTo>
                    <a:pt x="96" y="141"/>
                  </a:moveTo>
                  <a:lnTo>
                    <a:pt x="97" y="141"/>
                  </a:lnTo>
                  <a:lnTo>
                    <a:pt x="103" y="138"/>
                  </a:lnTo>
                  <a:lnTo>
                    <a:pt x="104" y="141"/>
                  </a:lnTo>
                  <a:lnTo>
                    <a:pt x="101" y="143"/>
                  </a:lnTo>
                  <a:lnTo>
                    <a:pt x="99" y="145"/>
                  </a:lnTo>
                  <a:lnTo>
                    <a:pt x="99" y="148"/>
                  </a:lnTo>
                  <a:lnTo>
                    <a:pt x="100" y="151"/>
                  </a:lnTo>
                  <a:lnTo>
                    <a:pt x="101" y="151"/>
                  </a:lnTo>
                  <a:lnTo>
                    <a:pt x="103" y="150"/>
                  </a:lnTo>
                  <a:lnTo>
                    <a:pt x="105" y="148"/>
                  </a:lnTo>
                  <a:lnTo>
                    <a:pt x="107" y="147"/>
                  </a:lnTo>
                  <a:lnTo>
                    <a:pt x="116" y="142"/>
                  </a:lnTo>
                  <a:lnTo>
                    <a:pt x="119" y="141"/>
                  </a:lnTo>
                  <a:lnTo>
                    <a:pt x="121" y="138"/>
                  </a:lnTo>
                  <a:lnTo>
                    <a:pt x="123" y="133"/>
                  </a:lnTo>
                  <a:lnTo>
                    <a:pt x="128" y="130"/>
                  </a:lnTo>
                  <a:lnTo>
                    <a:pt x="129" y="128"/>
                  </a:lnTo>
                  <a:lnTo>
                    <a:pt x="131" y="126"/>
                  </a:lnTo>
                  <a:lnTo>
                    <a:pt x="131" y="122"/>
                  </a:lnTo>
                  <a:lnTo>
                    <a:pt x="135" y="118"/>
                  </a:lnTo>
                  <a:lnTo>
                    <a:pt x="135" y="117"/>
                  </a:lnTo>
                  <a:lnTo>
                    <a:pt x="137" y="113"/>
                  </a:lnTo>
                  <a:lnTo>
                    <a:pt x="137" y="109"/>
                  </a:lnTo>
                  <a:lnTo>
                    <a:pt x="138" y="105"/>
                  </a:lnTo>
                  <a:lnTo>
                    <a:pt x="138" y="101"/>
                  </a:lnTo>
                  <a:lnTo>
                    <a:pt x="136" y="100"/>
                  </a:lnTo>
                  <a:lnTo>
                    <a:pt x="135" y="98"/>
                  </a:lnTo>
                  <a:lnTo>
                    <a:pt x="137" y="96"/>
                  </a:lnTo>
                  <a:lnTo>
                    <a:pt x="138" y="94"/>
                  </a:lnTo>
                  <a:lnTo>
                    <a:pt x="137" y="86"/>
                  </a:lnTo>
                  <a:lnTo>
                    <a:pt x="140" y="84"/>
                  </a:lnTo>
                  <a:lnTo>
                    <a:pt x="141" y="82"/>
                  </a:lnTo>
                  <a:lnTo>
                    <a:pt x="143" y="79"/>
                  </a:lnTo>
                  <a:lnTo>
                    <a:pt x="144" y="79"/>
                  </a:lnTo>
                  <a:lnTo>
                    <a:pt x="145" y="82"/>
                  </a:lnTo>
                  <a:lnTo>
                    <a:pt x="146" y="84"/>
                  </a:lnTo>
                  <a:lnTo>
                    <a:pt x="148" y="83"/>
                  </a:lnTo>
                  <a:lnTo>
                    <a:pt x="153" y="81"/>
                  </a:lnTo>
                  <a:lnTo>
                    <a:pt x="152" y="77"/>
                  </a:lnTo>
                  <a:lnTo>
                    <a:pt x="150" y="77"/>
                  </a:lnTo>
                  <a:lnTo>
                    <a:pt x="148" y="75"/>
                  </a:lnTo>
                  <a:lnTo>
                    <a:pt x="152" y="72"/>
                  </a:lnTo>
                  <a:lnTo>
                    <a:pt x="155" y="73"/>
                  </a:lnTo>
                  <a:lnTo>
                    <a:pt x="156" y="75"/>
                  </a:lnTo>
                  <a:lnTo>
                    <a:pt x="156" y="76"/>
                  </a:lnTo>
                  <a:lnTo>
                    <a:pt x="156" y="83"/>
                  </a:lnTo>
                  <a:lnTo>
                    <a:pt x="157" y="87"/>
                  </a:lnTo>
                  <a:lnTo>
                    <a:pt x="158" y="88"/>
                  </a:lnTo>
                  <a:lnTo>
                    <a:pt x="159" y="91"/>
                  </a:lnTo>
                  <a:lnTo>
                    <a:pt x="164" y="102"/>
                  </a:lnTo>
                  <a:lnTo>
                    <a:pt x="164" y="105"/>
                  </a:lnTo>
                  <a:lnTo>
                    <a:pt x="162" y="111"/>
                  </a:lnTo>
                  <a:lnTo>
                    <a:pt x="158" y="116"/>
                  </a:lnTo>
                  <a:lnTo>
                    <a:pt x="157" y="120"/>
                  </a:lnTo>
                  <a:lnTo>
                    <a:pt x="157" y="122"/>
                  </a:lnTo>
                  <a:lnTo>
                    <a:pt x="156" y="123"/>
                  </a:lnTo>
                  <a:lnTo>
                    <a:pt x="152" y="125"/>
                  </a:lnTo>
                  <a:lnTo>
                    <a:pt x="151" y="126"/>
                  </a:lnTo>
                  <a:lnTo>
                    <a:pt x="150" y="127"/>
                  </a:lnTo>
                  <a:lnTo>
                    <a:pt x="149" y="130"/>
                  </a:lnTo>
                  <a:lnTo>
                    <a:pt x="149" y="133"/>
                  </a:lnTo>
                  <a:lnTo>
                    <a:pt x="150" y="135"/>
                  </a:lnTo>
                  <a:lnTo>
                    <a:pt x="150" y="141"/>
                  </a:lnTo>
                  <a:lnTo>
                    <a:pt x="150" y="146"/>
                  </a:lnTo>
                  <a:lnTo>
                    <a:pt x="146" y="152"/>
                  </a:lnTo>
                  <a:lnTo>
                    <a:pt x="145" y="157"/>
                  </a:lnTo>
                  <a:lnTo>
                    <a:pt x="145" y="162"/>
                  </a:lnTo>
                  <a:lnTo>
                    <a:pt x="146" y="164"/>
                  </a:lnTo>
                  <a:lnTo>
                    <a:pt x="149" y="167"/>
                  </a:lnTo>
                  <a:lnTo>
                    <a:pt x="145" y="169"/>
                  </a:lnTo>
                  <a:lnTo>
                    <a:pt x="144" y="170"/>
                  </a:lnTo>
                  <a:lnTo>
                    <a:pt x="143" y="171"/>
                  </a:lnTo>
                  <a:lnTo>
                    <a:pt x="142" y="177"/>
                  </a:lnTo>
                  <a:lnTo>
                    <a:pt x="136" y="180"/>
                  </a:lnTo>
                  <a:lnTo>
                    <a:pt x="135" y="178"/>
                  </a:lnTo>
                  <a:lnTo>
                    <a:pt x="137" y="173"/>
                  </a:lnTo>
                  <a:lnTo>
                    <a:pt x="138" y="169"/>
                  </a:lnTo>
                  <a:lnTo>
                    <a:pt x="137" y="169"/>
                  </a:lnTo>
                  <a:lnTo>
                    <a:pt x="134" y="170"/>
                  </a:lnTo>
                  <a:lnTo>
                    <a:pt x="131" y="175"/>
                  </a:lnTo>
                  <a:lnTo>
                    <a:pt x="128" y="175"/>
                  </a:lnTo>
                  <a:lnTo>
                    <a:pt x="126" y="177"/>
                  </a:lnTo>
                  <a:lnTo>
                    <a:pt x="125" y="182"/>
                  </a:lnTo>
                  <a:lnTo>
                    <a:pt x="123" y="184"/>
                  </a:lnTo>
                  <a:lnTo>
                    <a:pt x="122" y="184"/>
                  </a:lnTo>
                  <a:lnTo>
                    <a:pt x="122" y="183"/>
                  </a:lnTo>
                  <a:lnTo>
                    <a:pt x="122" y="178"/>
                  </a:lnTo>
                  <a:lnTo>
                    <a:pt x="121" y="177"/>
                  </a:lnTo>
                  <a:lnTo>
                    <a:pt x="120" y="178"/>
                  </a:lnTo>
                  <a:lnTo>
                    <a:pt x="118" y="179"/>
                  </a:lnTo>
                  <a:lnTo>
                    <a:pt x="116" y="181"/>
                  </a:lnTo>
                  <a:lnTo>
                    <a:pt x="114" y="185"/>
                  </a:lnTo>
                  <a:lnTo>
                    <a:pt x="109" y="184"/>
                  </a:lnTo>
                  <a:lnTo>
                    <a:pt x="106" y="185"/>
                  </a:lnTo>
                  <a:lnTo>
                    <a:pt x="102" y="186"/>
                  </a:lnTo>
                  <a:lnTo>
                    <a:pt x="100" y="182"/>
                  </a:lnTo>
                  <a:lnTo>
                    <a:pt x="96" y="179"/>
                  </a:lnTo>
                  <a:lnTo>
                    <a:pt x="94" y="181"/>
                  </a:lnTo>
                  <a:lnTo>
                    <a:pt x="94" y="183"/>
                  </a:lnTo>
                  <a:lnTo>
                    <a:pt x="93" y="185"/>
                  </a:lnTo>
                  <a:lnTo>
                    <a:pt x="93" y="185"/>
                  </a:lnTo>
                  <a:lnTo>
                    <a:pt x="95" y="187"/>
                  </a:lnTo>
                  <a:lnTo>
                    <a:pt x="98" y="189"/>
                  </a:lnTo>
                  <a:lnTo>
                    <a:pt x="96" y="190"/>
                  </a:lnTo>
                  <a:lnTo>
                    <a:pt x="91" y="191"/>
                  </a:lnTo>
                  <a:lnTo>
                    <a:pt x="89" y="193"/>
                  </a:lnTo>
                  <a:lnTo>
                    <a:pt x="86" y="197"/>
                  </a:lnTo>
                  <a:lnTo>
                    <a:pt x="83" y="203"/>
                  </a:lnTo>
                  <a:lnTo>
                    <a:pt x="79" y="201"/>
                  </a:lnTo>
                  <a:lnTo>
                    <a:pt x="76" y="199"/>
                  </a:lnTo>
                  <a:lnTo>
                    <a:pt x="74" y="198"/>
                  </a:lnTo>
                  <a:lnTo>
                    <a:pt x="74" y="197"/>
                  </a:lnTo>
                  <a:lnTo>
                    <a:pt x="73" y="191"/>
                  </a:lnTo>
                  <a:lnTo>
                    <a:pt x="74" y="190"/>
                  </a:lnTo>
                  <a:lnTo>
                    <a:pt x="77" y="187"/>
                  </a:lnTo>
                  <a:lnTo>
                    <a:pt x="77" y="186"/>
                  </a:lnTo>
                  <a:lnTo>
                    <a:pt x="77" y="184"/>
                  </a:lnTo>
                  <a:lnTo>
                    <a:pt x="76" y="183"/>
                  </a:lnTo>
                  <a:lnTo>
                    <a:pt x="72" y="184"/>
                  </a:lnTo>
                  <a:lnTo>
                    <a:pt x="71" y="184"/>
                  </a:lnTo>
                  <a:lnTo>
                    <a:pt x="66" y="183"/>
                  </a:lnTo>
                  <a:lnTo>
                    <a:pt x="63" y="184"/>
                  </a:lnTo>
                  <a:lnTo>
                    <a:pt x="61" y="186"/>
                  </a:lnTo>
                  <a:lnTo>
                    <a:pt x="58" y="187"/>
                  </a:lnTo>
                  <a:lnTo>
                    <a:pt x="57" y="186"/>
                  </a:lnTo>
                  <a:lnTo>
                    <a:pt x="55" y="186"/>
                  </a:lnTo>
                  <a:lnTo>
                    <a:pt x="45" y="189"/>
                  </a:lnTo>
                  <a:lnTo>
                    <a:pt x="41" y="191"/>
                  </a:lnTo>
                  <a:lnTo>
                    <a:pt x="40" y="189"/>
                  </a:lnTo>
                  <a:lnTo>
                    <a:pt x="37" y="189"/>
                  </a:lnTo>
                  <a:lnTo>
                    <a:pt x="35" y="192"/>
                  </a:lnTo>
                  <a:lnTo>
                    <a:pt x="35" y="196"/>
                  </a:lnTo>
                  <a:lnTo>
                    <a:pt x="30" y="195"/>
                  </a:lnTo>
                  <a:lnTo>
                    <a:pt x="27" y="194"/>
                  </a:lnTo>
                  <a:lnTo>
                    <a:pt x="20" y="195"/>
                  </a:lnTo>
                  <a:lnTo>
                    <a:pt x="19" y="193"/>
                  </a:lnTo>
                  <a:lnTo>
                    <a:pt x="19" y="191"/>
                  </a:lnTo>
                  <a:lnTo>
                    <a:pt x="20" y="189"/>
                  </a:lnTo>
                  <a:lnTo>
                    <a:pt x="23" y="189"/>
                  </a:lnTo>
                  <a:lnTo>
                    <a:pt x="26" y="189"/>
                  </a:lnTo>
                  <a:lnTo>
                    <a:pt x="30" y="185"/>
                  </a:lnTo>
                  <a:lnTo>
                    <a:pt x="43" y="171"/>
                  </a:lnTo>
                  <a:lnTo>
                    <a:pt x="45" y="171"/>
                  </a:lnTo>
                  <a:lnTo>
                    <a:pt x="47" y="170"/>
                  </a:lnTo>
                  <a:lnTo>
                    <a:pt x="48" y="173"/>
                  </a:lnTo>
                  <a:lnTo>
                    <a:pt x="50" y="172"/>
                  </a:lnTo>
                  <a:lnTo>
                    <a:pt x="58" y="171"/>
                  </a:lnTo>
                  <a:lnTo>
                    <a:pt x="63" y="170"/>
                  </a:lnTo>
                  <a:lnTo>
                    <a:pt x="70" y="169"/>
                  </a:lnTo>
                  <a:lnTo>
                    <a:pt x="75" y="167"/>
                  </a:lnTo>
                  <a:lnTo>
                    <a:pt x="76" y="171"/>
                  </a:lnTo>
                  <a:lnTo>
                    <a:pt x="78" y="172"/>
                  </a:lnTo>
                  <a:lnTo>
                    <a:pt x="79" y="172"/>
                  </a:lnTo>
                  <a:lnTo>
                    <a:pt x="83" y="170"/>
                  </a:lnTo>
                  <a:lnTo>
                    <a:pt x="85" y="168"/>
                  </a:lnTo>
                  <a:lnTo>
                    <a:pt x="85" y="165"/>
                  </a:lnTo>
                  <a:lnTo>
                    <a:pt x="86" y="162"/>
                  </a:lnTo>
                  <a:lnTo>
                    <a:pt x="89" y="158"/>
                  </a:lnTo>
                  <a:lnTo>
                    <a:pt x="93" y="154"/>
                  </a:lnTo>
                  <a:lnTo>
                    <a:pt x="95" y="151"/>
                  </a:lnTo>
                  <a:lnTo>
                    <a:pt x="95" y="143"/>
                  </a:lnTo>
                  <a:lnTo>
                    <a:pt x="96" y="141"/>
                  </a:lnTo>
                  <a:close/>
                  <a:moveTo>
                    <a:pt x="139" y="74"/>
                  </a:moveTo>
                  <a:lnTo>
                    <a:pt x="138" y="72"/>
                  </a:lnTo>
                  <a:lnTo>
                    <a:pt x="138" y="70"/>
                  </a:lnTo>
                  <a:lnTo>
                    <a:pt x="140" y="66"/>
                  </a:lnTo>
                  <a:lnTo>
                    <a:pt x="139" y="63"/>
                  </a:lnTo>
                  <a:lnTo>
                    <a:pt x="136" y="61"/>
                  </a:lnTo>
                  <a:lnTo>
                    <a:pt x="135" y="60"/>
                  </a:lnTo>
                  <a:lnTo>
                    <a:pt x="134" y="54"/>
                  </a:lnTo>
                  <a:lnTo>
                    <a:pt x="138" y="51"/>
                  </a:lnTo>
                  <a:lnTo>
                    <a:pt x="141" y="49"/>
                  </a:lnTo>
                  <a:lnTo>
                    <a:pt x="144" y="46"/>
                  </a:lnTo>
                  <a:lnTo>
                    <a:pt x="144" y="43"/>
                  </a:lnTo>
                  <a:lnTo>
                    <a:pt x="143" y="41"/>
                  </a:lnTo>
                  <a:lnTo>
                    <a:pt x="144" y="39"/>
                  </a:lnTo>
                  <a:lnTo>
                    <a:pt x="146" y="39"/>
                  </a:lnTo>
                  <a:lnTo>
                    <a:pt x="149" y="42"/>
                  </a:lnTo>
                  <a:lnTo>
                    <a:pt x="152" y="43"/>
                  </a:lnTo>
                  <a:lnTo>
                    <a:pt x="155" y="41"/>
                  </a:lnTo>
                  <a:lnTo>
                    <a:pt x="155" y="31"/>
                  </a:lnTo>
                  <a:lnTo>
                    <a:pt x="157" y="30"/>
                  </a:lnTo>
                  <a:lnTo>
                    <a:pt x="160" y="28"/>
                  </a:lnTo>
                  <a:lnTo>
                    <a:pt x="160" y="22"/>
                  </a:lnTo>
                  <a:lnTo>
                    <a:pt x="160" y="15"/>
                  </a:lnTo>
                  <a:lnTo>
                    <a:pt x="158" y="9"/>
                  </a:lnTo>
                  <a:lnTo>
                    <a:pt x="158" y="5"/>
                  </a:lnTo>
                  <a:lnTo>
                    <a:pt x="158" y="3"/>
                  </a:lnTo>
                  <a:lnTo>
                    <a:pt x="162" y="0"/>
                  </a:lnTo>
                  <a:lnTo>
                    <a:pt x="162" y="1"/>
                  </a:lnTo>
                  <a:lnTo>
                    <a:pt x="165" y="4"/>
                  </a:lnTo>
                  <a:lnTo>
                    <a:pt x="171" y="11"/>
                  </a:lnTo>
                  <a:lnTo>
                    <a:pt x="177" y="18"/>
                  </a:lnTo>
                  <a:lnTo>
                    <a:pt x="183" y="24"/>
                  </a:lnTo>
                  <a:lnTo>
                    <a:pt x="187" y="26"/>
                  </a:lnTo>
                  <a:lnTo>
                    <a:pt x="190" y="27"/>
                  </a:lnTo>
                  <a:lnTo>
                    <a:pt x="196" y="29"/>
                  </a:lnTo>
                  <a:lnTo>
                    <a:pt x="197" y="29"/>
                  </a:lnTo>
                  <a:lnTo>
                    <a:pt x="199" y="29"/>
                  </a:lnTo>
                  <a:lnTo>
                    <a:pt x="204" y="23"/>
                  </a:lnTo>
                  <a:lnTo>
                    <a:pt x="207" y="22"/>
                  </a:lnTo>
                  <a:lnTo>
                    <a:pt x="207" y="23"/>
                  </a:lnTo>
                  <a:lnTo>
                    <a:pt x="205" y="26"/>
                  </a:lnTo>
                  <a:lnTo>
                    <a:pt x="203" y="30"/>
                  </a:lnTo>
                  <a:lnTo>
                    <a:pt x="204" y="34"/>
                  </a:lnTo>
                  <a:lnTo>
                    <a:pt x="207" y="39"/>
                  </a:lnTo>
                  <a:lnTo>
                    <a:pt x="208" y="41"/>
                  </a:lnTo>
                  <a:lnTo>
                    <a:pt x="205" y="43"/>
                  </a:lnTo>
                  <a:lnTo>
                    <a:pt x="202" y="45"/>
                  </a:lnTo>
                  <a:lnTo>
                    <a:pt x="199" y="47"/>
                  </a:lnTo>
                  <a:lnTo>
                    <a:pt x="197" y="47"/>
                  </a:lnTo>
                  <a:lnTo>
                    <a:pt x="194" y="45"/>
                  </a:lnTo>
                  <a:lnTo>
                    <a:pt x="192" y="45"/>
                  </a:lnTo>
                  <a:lnTo>
                    <a:pt x="189" y="46"/>
                  </a:lnTo>
                  <a:lnTo>
                    <a:pt x="188" y="48"/>
                  </a:lnTo>
                  <a:lnTo>
                    <a:pt x="183" y="54"/>
                  </a:lnTo>
                  <a:lnTo>
                    <a:pt x="181" y="58"/>
                  </a:lnTo>
                  <a:lnTo>
                    <a:pt x="179" y="63"/>
                  </a:lnTo>
                  <a:lnTo>
                    <a:pt x="177" y="63"/>
                  </a:lnTo>
                  <a:lnTo>
                    <a:pt x="174" y="61"/>
                  </a:lnTo>
                  <a:lnTo>
                    <a:pt x="163" y="53"/>
                  </a:lnTo>
                  <a:lnTo>
                    <a:pt x="160" y="52"/>
                  </a:lnTo>
                  <a:lnTo>
                    <a:pt x="156" y="53"/>
                  </a:lnTo>
                  <a:lnTo>
                    <a:pt x="150" y="57"/>
                  </a:lnTo>
                  <a:lnTo>
                    <a:pt x="149" y="55"/>
                  </a:lnTo>
                  <a:lnTo>
                    <a:pt x="147" y="52"/>
                  </a:lnTo>
                  <a:lnTo>
                    <a:pt x="145" y="52"/>
                  </a:lnTo>
                  <a:lnTo>
                    <a:pt x="143" y="53"/>
                  </a:lnTo>
                  <a:lnTo>
                    <a:pt x="141" y="55"/>
                  </a:lnTo>
                  <a:lnTo>
                    <a:pt x="141" y="58"/>
                  </a:lnTo>
                  <a:lnTo>
                    <a:pt x="148" y="62"/>
                  </a:lnTo>
                  <a:lnTo>
                    <a:pt x="151" y="64"/>
                  </a:lnTo>
                  <a:lnTo>
                    <a:pt x="153" y="66"/>
                  </a:lnTo>
                  <a:lnTo>
                    <a:pt x="150" y="68"/>
                  </a:lnTo>
                  <a:lnTo>
                    <a:pt x="149" y="68"/>
                  </a:lnTo>
                  <a:lnTo>
                    <a:pt x="147" y="67"/>
                  </a:lnTo>
                  <a:lnTo>
                    <a:pt x="146" y="67"/>
                  </a:lnTo>
                  <a:lnTo>
                    <a:pt x="144" y="70"/>
                  </a:lnTo>
                  <a:lnTo>
                    <a:pt x="141" y="73"/>
                  </a:lnTo>
                  <a:lnTo>
                    <a:pt x="139" y="74"/>
                  </a:lnTo>
                  <a:close/>
                  <a:moveTo>
                    <a:pt x="18" y="241"/>
                  </a:moveTo>
                  <a:lnTo>
                    <a:pt x="16" y="240"/>
                  </a:lnTo>
                  <a:lnTo>
                    <a:pt x="16" y="239"/>
                  </a:lnTo>
                  <a:lnTo>
                    <a:pt x="18" y="236"/>
                  </a:lnTo>
                  <a:lnTo>
                    <a:pt x="18" y="232"/>
                  </a:lnTo>
                  <a:lnTo>
                    <a:pt x="16" y="231"/>
                  </a:lnTo>
                  <a:lnTo>
                    <a:pt x="15" y="232"/>
                  </a:lnTo>
                  <a:lnTo>
                    <a:pt x="14" y="235"/>
                  </a:lnTo>
                  <a:lnTo>
                    <a:pt x="12" y="238"/>
                  </a:lnTo>
                  <a:lnTo>
                    <a:pt x="10" y="237"/>
                  </a:lnTo>
                  <a:lnTo>
                    <a:pt x="9" y="236"/>
                  </a:lnTo>
                  <a:lnTo>
                    <a:pt x="11" y="232"/>
                  </a:lnTo>
                  <a:lnTo>
                    <a:pt x="12" y="231"/>
                  </a:lnTo>
                  <a:lnTo>
                    <a:pt x="9" y="224"/>
                  </a:lnTo>
                  <a:lnTo>
                    <a:pt x="11" y="223"/>
                  </a:lnTo>
                  <a:lnTo>
                    <a:pt x="15" y="219"/>
                  </a:lnTo>
                  <a:lnTo>
                    <a:pt x="15" y="219"/>
                  </a:lnTo>
                  <a:lnTo>
                    <a:pt x="15" y="215"/>
                  </a:lnTo>
                  <a:lnTo>
                    <a:pt x="12" y="210"/>
                  </a:lnTo>
                  <a:lnTo>
                    <a:pt x="10" y="210"/>
                  </a:lnTo>
                  <a:lnTo>
                    <a:pt x="9" y="211"/>
                  </a:lnTo>
                  <a:lnTo>
                    <a:pt x="7" y="215"/>
                  </a:lnTo>
                  <a:lnTo>
                    <a:pt x="5" y="214"/>
                  </a:lnTo>
                  <a:lnTo>
                    <a:pt x="4" y="211"/>
                  </a:lnTo>
                  <a:lnTo>
                    <a:pt x="2" y="209"/>
                  </a:lnTo>
                  <a:lnTo>
                    <a:pt x="0" y="206"/>
                  </a:lnTo>
                  <a:lnTo>
                    <a:pt x="3" y="204"/>
                  </a:lnTo>
                  <a:lnTo>
                    <a:pt x="7" y="204"/>
                  </a:lnTo>
                  <a:lnTo>
                    <a:pt x="11" y="203"/>
                  </a:lnTo>
                  <a:lnTo>
                    <a:pt x="13" y="200"/>
                  </a:lnTo>
                  <a:lnTo>
                    <a:pt x="14" y="198"/>
                  </a:lnTo>
                  <a:lnTo>
                    <a:pt x="17" y="198"/>
                  </a:lnTo>
                  <a:lnTo>
                    <a:pt x="20" y="198"/>
                  </a:lnTo>
                  <a:lnTo>
                    <a:pt x="21" y="201"/>
                  </a:lnTo>
                  <a:lnTo>
                    <a:pt x="23" y="202"/>
                  </a:lnTo>
                  <a:lnTo>
                    <a:pt x="26" y="202"/>
                  </a:lnTo>
                  <a:lnTo>
                    <a:pt x="29" y="201"/>
                  </a:lnTo>
                  <a:lnTo>
                    <a:pt x="30" y="204"/>
                  </a:lnTo>
                  <a:lnTo>
                    <a:pt x="27" y="207"/>
                  </a:lnTo>
                  <a:lnTo>
                    <a:pt x="29" y="208"/>
                  </a:lnTo>
                  <a:lnTo>
                    <a:pt x="32" y="211"/>
                  </a:lnTo>
                  <a:lnTo>
                    <a:pt x="32" y="213"/>
                  </a:lnTo>
                  <a:lnTo>
                    <a:pt x="29" y="217"/>
                  </a:lnTo>
                  <a:lnTo>
                    <a:pt x="27" y="220"/>
                  </a:lnTo>
                  <a:lnTo>
                    <a:pt x="27" y="223"/>
                  </a:lnTo>
                  <a:lnTo>
                    <a:pt x="26" y="227"/>
                  </a:lnTo>
                  <a:lnTo>
                    <a:pt x="26" y="231"/>
                  </a:lnTo>
                  <a:lnTo>
                    <a:pt x="24" y="234"/>
                  </a:lnTo>
                  <a:lnTo>
                    <a:pt x="23" y="234"/>
                  </a:lnTo>
                  <a:lnTo>
                    <a:pt x="22" y="235"/>
                  </a:lnTo>
                  <a:lnTo>
                    <a:pt x="21" y="236"/>
                  </a:lnTo>
                  <a:lnTo>
                    <a:pt x="18" y="241"/>
                  </a:lnTo>
                  <a:close/>
                  <a:moveTo>
                    <a:pt x="44" y="216"/>
                  </a:moveTo>
                  <a:lnTo>
                    <a:pt x="42" y="214"/>
                  </a:lnTo>
                  <a:lnTo>
                    <a:pt x="41" y="212"/>
                  </a:lnTo>
                  <a:lnTo>
                    <a:pt x="40" y="210"/>
                  </a:lnTo>
                  <a:lnTo>
                    <a:pt x="39" y="207"/>
                  </a:lnTo>
                  <a:lnTo>
                    <a:pt x="36" y="203"/>
                  </a:lnTo>
                  <a:lnTo>
                    <a:pt x="41" y="201"/>
                  </a:lnTo>
                  <a:lnTo>
                    <a:pt x="42" y="199"/>
                  </a:lnTo>
                  <a:lnTo>
                    <a:pt x="45" y="195"/>
                  </a:lnTo>
                  <a:lnTo>
                    <a:pt x="47" y="196"/>
                  </a:lnTo>
                  <a:lnTo>
                    <a:pt x="51" y="196"/>
                  </a:lnTo>
                  <a:lnTo>
                    <a:pt x="54" y="195"/>
                  </a:lnTo>
                  <a:lnTo>
                    <a:pt x="55" y="192"/>
                  </a:lnTo>
                  <a:lnTo>
                    <a:pt x="58" y="190"/>
                  </a:lnTo>
                  <a:lnTo>
                    <a:pt x="60" y="190"/>
                  </a:lnTo>
                  <a:lnTo>
                    <a:pt x="62" y="191"/>
                  </a:lnTo>
                  <a:lnTo>
                    <a:pt x="68" y="193"/>
                  </a:lnTo>
                  <a:lnTo>
                    <a:pt x="68" y="195"/>
                  </a:lnTo>
                  <a:lnTo>
                    <a:pt x="68" y="196"/>
                  </a:lnTo>
                  <a:lnTo>
                    <a:pt x="67" y="198"/>
                  </a:lnTo>
                  <a:lnTo>
                    <a:pt x="65" y="200"/>
                  </a:lnTo>
                  <a:lnTo>
                    <a:pt x="60" y="206"/>
                  </a:lnTo>
                  <a:lnTo>
                    <a:pt x="59" y="205"/>
                  </a:lnTo>
                  <a:lnTo>
                    <a:pt x="57" y="203"/>
                  </a:lnTo>
                  <a:lnTo>
                    <a:pt x="54" y="202"/>
                  </a:lnTo>
                  <a:lnTo>
                    <a:pt x="51" y="204"/>
                  </a:lnTo>
                  <a:lnTo>
                    <a:pt x="50" y="205"/>
                  </a:lnTo>
                  <a:lnTo>
                    <a:pt x="48" y="208"/>
                  </a:lnTo>
                  <a:lnTo>
                    <a:pt x="47" y="212"/>
                  </a:lnTo>
                  <a:lnTo>
                    <a:pt x="46" y="214"/>
                  </a:lnTo>
                  <a:lnTo>
                    <a:pt x="44" y="216"/>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1" name="Freeform 163"/>
            <p:cNvSpPr>
              <a:spLocks noEditPoints="1"/>
            </p:cNvSpPr>
            <p:nvPr/>
          </p:nvSpPr>
          <p:spPr bwMode="auto">
            <a:xfrm>
              <a:off x="7736847" y="5113338"/>
              <a:ext cx="227013" cy="328612"/>
            </a:xfrm>
            <a:custGeom>
              <a:avLst/>
              <a:gdLst/>
              <a:ahLst/>
              <a:cxnLst>
                <a:cxn ang="0">
                  <a:pos x="34" y="39"/>
                </a:cxn>
                <a:cxn ang="0">
                  <a:pos x="40" y="32"/>
                </a:cxn>
                <a:cxn ang="0">
                  <a:pos x="41" y="16"/>
                </a:cxn>
                <a:cxn ang="0">
                  <a:pos x="47" y="0"/>
                </a:cxn>
                <a:cxn ang="0">
                  <a:pos x="63" y="2"/>
                </a:cxn>
                <a:cxn ang="0">
                  <a:pos x="64" y="15"/>
                </a:cxn>
                <a:cxn ang="0">
                  <a:pos x="59" y="34"/>
                </a:cxn>
                <a:cxn ang="0">
                  <a:pos x="53" y="44"/>
                </a:cxn>
                <a:cxn ang="0">
                  <a:pos x="60" y="60"/>
                </a:cxn>
                <a:cxn ang="0">
                  <a:pos x="69" y="57"/>
                </a:cxn>
                <a:cxn ang="0">
                  <a:pos x="77" y="65"/>
                </a:cxn>
                <a:cxn ang="0">
                  <a:pos x="84" y="65"/>
                </a:cxn>
                <a:cxn ang="0">
                  <a:pos x="81" y="75"/>
                </a:cxn>
                <a:cxn ang="0">
                  <a:pos x="69" y="63"/>
                </a:cxn>
                <a:cxn ang="0">
                  <a:pos x="64" y="66"/>
                </a:cxn>
                <a:cxn ang="0">
                  <a:pos x="52" y="66"/>
                </a:cxn>
                <a:cxn ang="0">
                  <a:pos x="47" y="56"/>
                </a:cxn>
                <a:cxn ang="0">
                  <a:pos x="48" y="54"/>
                </a:cxn>
                <a:cxn ang="0">
                  <a:pos x="114" y="158"/>
                </a:cxn>
                <a:cxn ang="0">
                  <a:pos x="105" y="159"/>
                </a:cxn>
                <a:cxn ang="0">
                  <a:pos x="105" y="173"/>
                </a:cxn>
                <a:cxn ang="0">
                  <a:pos x="101" y="165"/>
                </a:cxn>
                <a:cxn ang="0">
                  <a:pos x="87" y="159"/>
                </a:cxn>
                <a:cxn ang="0">
                  <a:pos x="82" y="143"/>
                </a:cxn>
                <a:cxn ang="0">
                  <a:pos x="72" y="147"/>
                </a:cxn>
                <a:cxn ang="0">
                  <a:pos x="63" y="155"/>
                </a:cxn>
                <a:cxn ang="0">
                  <a:pos x="63" y="146"/>
                </a:cxn>
                <a:cxn ang="0">
                  <a:pos x="72" y="140"/>
                </a:cxn>
                <a:cxn ang="0">
                  <a:pos x="84" y="136"/>
                </a:cxn>
                <a:cxn ang="0">
                  <a:pos x="91" y="134"/>
                </a:cxn>
                <a:cxn ang="0">
                  <a:pos x="100" y="128"/>
                </a:cxn>
                <a:cxn ang="0">
                  <a:pos x="107" y="126"/>
                </a:cxn>
                <a:cxn ang="0">
                  <a:pos x="114" y="125"/>
                </a:cxn>
                <a:cxn ang="0">
                  <a:pos x="118" y="135"/>
                </a:cxn>
                <a:cxn ang="0">
                  <a:pos x="119" y="149"/>
                </a:cxn>
                <a:cxn ang="0">
                  <a:pos x="0" y="134"/>
                </a:cxn>
                <a:cxn ang="0">
                  <a:pos x="12" y="122"/>
                </a:cxn>
                <a:cxn ang="0">
                  <a:pos x="15" y="124"/>
                </a:cxn>
                <a:cxn ang="0">
                  <a:pos x="4" y="132"/>
                </a:cxn>
                <a:cxn ang="0">
                  <a:pos x="67" y="119"/>
                </a:cxn>
                <a:cxn ang="0">
                  <a:pos x="77" y="102"/>
                </a:cxn>
                <a:cxn ang="0">
                  <a:pos x="77" y="111"/>
                </a:cxn>
                <a:cxn ang="0">
                  <a:pos x="75" y="126"/>
                </a:cxn>
                <a:cxn ang="0">
                  <a:pos x="24" y="109"/>
                </a:cxn>
                <a:cxn ang="0">
                  <a:pos x="29" y="99"/>
                </a:cxn>
                <a:cxn ang="0">
                  <a:pos x="27" y="110"/>
                </a:cxn>
                <a:cxn ang="0">
                  <a:pos x="62" y="98"/>
                </a:cxn>
                <a:cxn ang="0">
                  <a:pos x="75" y="94"/>
                </a:cxn>
                <a:cxn ang="0">
                  <a:pos x="66" y="106"/>
                </a:cxn>
                <a:cxn ang="0">
                  <a:pos x="100" y="95"/>
                </a:cxn>
                <a:cxn ang="0">
                  <a:pos x="93" y="85"/>
                </a:cxn>
                <a:cxn ang="0">
                  <a:pos x="105" y="84"/>
                </a:cxn>
                <a:cxn ang="0">
                  <a:pos x="106" y="99"/>
                </a:cxn>
                <a:cxn ang="0">
                  <a:pos x="44" y="73"/>
                </a:cxn>
                <a:cxn ang="0">
                  <a:pos x="54" y="73"/>
                </a:cxn>
              </a:cxnLst>
              <a:rect l="0" t="0" r="r" b="b"/>
              <a:pathLst>
                <a:path w="119" h="173">
                  <a:moveTo>
                    <a:pt x="42" y="54"/>
                  </a:moveTo>
                  <a:lnTo>
                    <a:pt x="41" y="54"/>
                  </a:lnTo>
                  <a:lnTo>
                    <a:pt x="36" y="49"/>
                  </a:lnTo>
                  <a:lnTo>
                    <a:pt x="34" y="42"/>
                  </a:lnTo>
                  <a:lnTo>
                    <a:pt x="34" y="39"/>
                  </a:lnTo>
                  <a:lnTo>
                    <a:pt x="34" y="35"/>
                  </a:lnTo>
                  <a:lnTo>
                    <a:pt x="33" y="32"/>
                  </a:lnTo>
                  <a:lnTo>
                    <a:pt x="34" y="30"/>
                  </a:lnTo>
                  <a:lnTo>
                    <a:pt x="39" y="34"/>
                  </a:lnTo>
                  <a:lnTo>
                    <a:pt x="40" y="32"/>
                  </a:lnTo>
                  <a:lnTo>
                    <a:pt x="41" y="29"/>
                  </a:lnTo>
                  <a:lnTo>
                    <a:pt x="40" y="26"/>
                  </a:lnTo>
                  <a:lnTo>
                    <a:pt x="40" y="23"/>
                  </a:lnTo>
                  <a:lnTo>
                    <a:pt x="41" y="20"/>
                  </a:lnTo>
                  <a:lnTo>
                    <a:pt x="41" y="16"/>
                  </a:lnTo>
                  <a:lnTo>
                    <a:pt x="42" y="11"/>
                  </a:lnTo>
                  <a:lnTo>
                    <a:pt x="42" y="7"/>
                  </a:lnTo>
                  <a:lnTo>
                    <a:pt x="44" y="2"/>
                  </a:lnTo>
                  <a:lnTo>
                    <a:pt x="45" y="1"/>
                  </a:lnTo>
                  <a:lnTo>
                    <a:pt x="47" y="0"/>
                  </a:lnTo>
                  <a:lnTo>
                    <a:pt x="50" y="0"/>
                  </a:lnTo>
                  <a:lnTo>
                    <a:pt x="57" y="4"/>
                  </a:lnTo>
                  <a:lnTo>
                    <a:pt x="61" y="4"/>
                  </a:lnTo>
                  <a:lnTo>
                    <a:pt x="62" y="3"/>
                  </a:lnTo>
                  <a:lnTo>
                    <a:pt x="63" y="2"/>
                  </a:lnTo>
                  <a:lnTo>
                    <a:pt x="64" y="2"/>
                  </a:lnTo>
                  <a:lnTo>
                    <a:pt x="64" y="5"/>
                  </a:lnTo>
                  <a:lnTo>
                    <a:pt x="63" y="8"/>
                  </a:lnTo>
                  <a:lnTo>
                    <a:pt x="63" y="11"/>
                  </a:lnTo>
                  <a:lnTo>
                    <a:pt x="64" y="15"/>
                  </a:lnTo>
                  <a:lnTo>
                    <a:pt x="67" y="18"/>
                  </a:lnTo>
                  <a:lnTo>
                    <a:pt x="68" y="20"/>
                  </a:lnTo>
                  <a:lnTo>
                    <a:pt x="65" y="27"/>
                  </a:lnTo>
                  <a:lnTo>
                    <a:pt x="63" y="30"/>
                  </a:lnTo>
                  <a:lnTo>
                    <a:pt x="59" y="34"/>
                  </a:lnTo>
                  <a:lnTo>
                    <a:pt x="55" y="36"/>
                  </a:lnTo>
                  <a:lnTo>
                    <a:pt x="55" y="36"/>
                  </a:lnTo>
                  <a:lnTo>
                    <a:pt x="55" y="38"/>
                  </a:lnTo>
                  <a:lnTo>
                    <a:pt x="54" y="41"/>
                  </a:lnTo>
                  <a:lnTo>
                    <a:pt x="53" y="44"/>
                  </a:lnTo>
                  <a:lnTo>
                    <a:pt x="54" y="45"/>
                  </a:lnTo>
                  <a:lnTo>
                    <a:pt x="56" y="50"/>
                  </a:lnTo>
                  <a:lnTo>
                    <a:pt x="58" y="56"/>
                  </a:lnTo>
                  <a:lnTo>
                    <a:pt x="59" y="60"/>
                  </a:lnTo>
                  <a:lnTo>
                    <a:pt x="60" y="60"/>
                  </a:lnTo>
                  <a:lnTo>
                    <a:pt x="62" y="62"/>
                  </a:lnTo>
                  <a:lnTo>
                    <a:pt x="64" y="62"/>
                  </a:lnTo>
                  <a:lnTo>
                    <a:pt x="65" y="60"/>
                  </a:lnTo>
                  <a:lnTo>
                    <a:pt x="68" y="57"/>
                  </a:lnTo>
                  <a:lnTo>
                    <a:pt x="69" y="57"/>
                  </a:lnTo>
                  <a:lnTo>
                    <a:pt x="71" y="58"/>
                  </a:lnTo>
                  <a:lnTo>
                    <a:pt x="73" y="59"/>
                  </a:lnTo>
                  <a:lnTo>
                    <a:pt x="74" y="63"/>
                  </a:lnTo>
                  <a:lnTo>
                    <a:pt x="75" y="65"/>
                  </a:lnTo>
                  <a:lnTo>
                    <a:pt x="77" y="65"/>
                  </a:lnTo>
                  <a:lnTo>
                    <a:pt x="80" y="62"/>
                  </a:lnTo>
                  <a:lnTo>
                    <a:pt x="84" y="63"/>
                  </a:lnTo>
                  <a:lnTo>
                    <a:pt x="85" y="64"/>
                  </a:lnTo>
                  <a:lnTo>
                    <a:pt x="85" y="65"/>
                  </a:lnTo>
                  <a:lnTo>
                    <a:pt x="84" y="65"/>
                  </a:lnTo>
                  <a:lnTo>
                    <a:pt x="82" y="66"/>
                  </a:lnTo>
                  <a:lnTo>
                    <a:pt x="81" y="68"/>
                  </a:lnTo>
                  <a:lnTo>
                    <a:pt x="86" y="75"/>
                  </a:lnTo>
                  <a:lnTo>
                    <a:pt x="84" y="76"/>
                  </a:lnTo>
                  <a:lnTo>
                    <a:pt x="81" y="75"/>
                  </a:lnTo>
                  <a:lnTo>
                    <a:pt x="79" y="74"/>
                  </a:lnTo>
                  <a:lnTo>
                    <a:pt x="78" y="71"/>
                  </a:lnTo>
                  <a:lnTo>
                    <a:pt x="77" y="69"/>
                  </a:lnTo>
                  <a:lnTo>
                    <a:pt x="73" y="66"/>
                  </a:lnTo>
                  <a:lnTo>
                    <a:pt x="69" y="63"/>
                  </a:lnTo>
                  <a:lnTo>
                    <a:pt x="67" y="63"/>
                  </a:lnTo>
                  <a:lnTo>
                    <a:pt x="67" y="64"/>
                  </a:lnTo>
                  <a:lnTo>
                    <a:pt x="69" y="69"/>
                  </a:lnTo>
                  <a:lnTo>
                    <a:pt x="68" y="71"/>
                  </a:lnTo>
                  <a:lnTo>
                    <a:pt x="64" y="66"/>
                  </a:lnTo>
                  <a:lnTo>
                    <a:pt x="58" y="63"/>
                  </a:lnTo>
                  <a:lnTo>
                    <a:pt x="56" y="63"/>
                  </a:lnTo>
                  <a:lnTo>
                    <a:pt x="54" y="64"/>
                  </a:lnTo>
                  <a:lnTo>
                    <a:pt x="53" y="65"/>
                  </a:lnTo>
                  <a:lnTo>
                    <a:pt x="52" y="66"/>
                  </a:lnTo>
                  <a:lnTo>
                    <a:pt x="50" y="66"/>
                  </a:lnTo>
                  <a:lnTo>
                    <a:pt x="48" y="65"/>
                  </a:lnTo>
                  <a:lnTo>
                    <a:pt x="45" y="62"/>
                  </a:lnTo>
                  <a:lnTo>
                    <a:pt x="43" y="60"/>
                  </a:lnTo>
                  <a:lnTo>
                    <a:pt x="47" y="56"/>
                  </a:lnTo>
                  <a:lnTo>
                    <a:pt x="49" y="57"/>
                  </a:lnTo>
                  <a:lnTo>
                    <a:pt x="51" y="58"/>
                  </a:lnTo>
                  <a:lnTo>
                    <a:pt x="54" y="57"/>
                  </a:lnTo>
                  <a:lnTo>
                    <a:pt x="52" y="56"/>
                  </a:lnTo>
                  <a:lnTo>
                    <a:pt x="48" y="54"/>
                  </a:lnTo>
                  <a:lnTo>
                    <a:pt x="46" y="52"/>
                  </a:lnTo>
                  <a:lnTo>
                    <a:pt x="43" y="51"/>
                  </a:lnTo>
                  <a:lnTo>
                    <a:pt x="42" y="54"/>
                  </a:lnTo>
                  <a:close/>
                  <a:moveTo>
                    <a:pt x="115" y="158"/>
                  </a:moveTo>
                  <a:lnTo>
                    <a:pt x="114" y="158"/>
                  </a:lnTo>
                  <a:lnTo>
                    <a:pt x="113" y="155"/>
                  </a:lnTo>
                  <a:lnTo>
                    <a:pt x="111" y="151"/>
                  </a:lnTo>
                  <a:lnTo>
                    <a:pt x="109" y="150"/>
                  </a:lnTo>
                  <a:lnTo>
                    <a:pt x="107" y="154"/>
                  </a:lnTo>
                  <a:lnTo>
                    <a:pt x="105" y="159"/>
                  </a:lnTo>
                  <a:lnTo>
                    <a:pt x="106" y="161"/>
                  </a:lnTo>
                  <a:lnTo>
                    <a:pt x="107" y="163"/>
                  </a:lnTo>
                  <a:lnTo>
                    <a:pt x="108" y="167"/>
                  </a:lnTo>
                  <a:lnTo>
                    <a:pt x="107" y="170"/>
                  </a:lnTo>
                  <a:lnTo>
                    <a:pt x="105" y="173"/>
                  </a:lnTo>
                  <a:lnTo>
                    <a:pt x="103" y="171"/>
                  </a:lnTo>
                  <a:lnTo>
                    <a:pt x="102" y="170"/>
                  </a:lnTo>
                  <a:lnTo>
                    <a:pt x="103" y="167"/>
                  </a:lnTo>
                  <a:lnTo>
                    <a:pt x="103" y="165"/>
                  </a:lnTo>
                  <a:lnTo>
                    <a:pt x="101" y="165"/>
                  </a:lnTo>
                  <a:lnTo>
                    <a:pt x="99" y="169"/>
                  </a:lnTo>
                  <a:lnTo>
                    <a:pt x="98" y="169"/>
                  </a:lnTo>
                  <a:lnTo>
                    <a:pt x="91" y="165"/>
                  </a:lnTo>
                  <a:lnTo>
                    <a:pt x="88" y="162"/>
                  </a:lnTo>
                  <a:lnTo>
                    <a:pt x="87" y="159"/>
                  </a:lnTo>
                  <a:lnTo>
                    <a:pt x="87" y="155"/>
                  </a:lnTo>
                  <a:lnTo>
                    <a:pt x="90" y="150"/>
                  </a:lnTo>
                  <a:lnTo>
                    <a:pt x="89" y="147"/>
                  </a:lnTo>
                  <a:lnTo>
                    <a:pt x="86" y="145"/>
                  </a:lnTo>
                  <a:lnTo>
                    <a:pt x="82" y="143"/>
                  </a:lnTo>
                  <a:lnTo>
                    <a:pt x="80" y="143"/>
                  </a:lnTo>
                  <a:lnTo>
                    <a:pt x="79" y="144"/>
                  </a:lnTo>
                  <a:lnTo>
                    <a:pt x="79" y="146"/>
                  </a:lnTo>
                  <a:lnTo>
                    <a:pt x="76" y="147"/>
                  </a:lnTo>
                  <a:lnTo>
                    <a:pt x="72" y="147"/>
                  </a:lnTo>
                  <a:lnTo>
                    <a:pt x="72" y="144"/>
                  </a:lnTo>
                  <a:lnTo>
                    <a:pt x="71" y="143"/>
                  </a:lnTo>
                  <a:lnTo>
                    <a:pt x="69" y="144"/>
                  </a:lnTo>
                  <a:lnTo>
                    <a:pt x="66" y="150"/>
                  </a:lnTo>
                  <a:lnTo>
                    <a:pt x="63" y="155"/>
                  </a:lnTo>
                  <a:lnTo>
                    <a:pt x="61" y="155"/>
                  </a:lnTo>
                  <a:lnTo>
                    <a:pt x="61" y="154"/>
                  </a:lnTo>
                  <a:lnTo>
                    <a:pt x="60" y="153"/>
                  </a:lnTo>
                  <a:lnTo>
                    <a:pt x="61" y="151"/>
                  </a:lnTo>
                  <a:lnTo>
                    <a:pt x="63" y="146"/>
                  </a:lnTo>
                  <a:lnTo>
                    <a:pt x="64" y="143"/>
                  </a:lnTo>
                  <a:lnTo>
                    <a:pt x="65" y="141"/>
                  </a:lnTo>
                  <a:lnTo>
                    <a:pt x="67" y="140"/>
                  </a:lnTo>
                  <a:lnTo>
                    <a:pt x="71" y="140"/>
                  </a:lnTo>
                  <a:lnTo>
                    <a:pt x="72" y="140"/>
                  </a:lnTo>
                  <a:lnTo>
                    <a:pt x="73" y="137"/>
                  </a:lnTo>
                  <a:lnTo>
                    <a:pt x="74" y="136"/>
                  </a:lnTo>
                  <a:lnTo>
                    <a:pt x="77" y="134"/>
                  </a:lnTo>
                  <a:lnTo>
                    <a:pt x="82" y="134"/>
                  </a:lnTo>
                  <a:lnTo>
                    <a:pt x="84" y="136"/>
                  </a:lnTo>
                  <a:lnTo>
                    <a:pt x="84" y="140"/>
                  </a:lnTo>
                  <a:lnTo>
                    <a:pt x="86" y="139"/>
                  </a:lnTo>
                  <a:lnTo>
                    <a:pt x="89" y="139"/>
                  </a:lnTo>
                  <a:lnTo>
                    <a:pt x="90" y="138"/>
                  </a:lnTo>
                  <a:lnTo>
                    <a:pt x="91" y="134"/>
                  </a:lnTo>
                  <a:lnTo>
                    <a:pt x="93" y="133"/>
                  </a:lnTo>
                  <a:lnTo>
                    <a:pt x="96" y="134"/>
                  </a:lnTo>
                  <a:lnTo>
                    <a:pt x="97" y="135"/>
                  </a:lnTo>
                  <a:lnTo>
                    <a:pt x="98" y="128"/>
                  </a:lnTo>
                  <a:lnTo>
                    <a:pt x="100" y="128"/>
                  </a:lnTo>
                  <a:lnTo>
                    <a:pt x="101" y="131"/>
                  </a:lnTo>
                  <a:lnTo>
                    <a:pt x="103" y="128"/>
                  </a:lnTo>
                  <a:lnTo>
                    <a:pt x="104" y="127"/>
                  </a:lnTo>
                  <a:lnTo>
                    <a:pt x="106" y="128"/>
                  </a:lnTo>
                  <a:lnTo>
                    <a:pt x="107" y="126"/>
                  </a:lnTo>
                  <a:lnTo>
                    <a:pt x="107" y="122"/>
                  </a:lnTo>
                  <a:lnTo>
                    <a:pt x="106" y="119"/>
                  </a:lnTo>
                  <a:lnTo>
                    <a:pt x="107" y="117"/>
                  </a:lnTo>
                  <a:lnTo>
                    <a:pt x="109" y="120"/>
                  </a:lnTo>
                  <a:lnTo>
                    <a:pt x="114" y="125"/>
                  </a:lnTo>
                  <a:lnTo>
                    <a:pt x="115" y="128"/>
                  </a:lnTo>
                  <a:lnTo>
                    <a:pt x="115" y="130"/>
                  </a:lnTo>
                  <a:lnTo>
                    <a:pt x="113" y="134"/>
                  </a:lnTo>
                  <a:lnTo>
                    <a:pt x="115" y="135"/>
                  </a:lnTo>
                  <a:lnTo>
                    <a:pt x="118" y="135"/>
                  </a:lnTo>
                  <a:lnTo>
                    <a:pt x="118" y="137"/>
                  </a:lnTo>
                  <a:lnTo>
                    <a:pt x="118" y="140"/>
                  </a:lnTo>
                  <a:lnTo>
                    <a:pt x="118" y="144"/>
                  </a:lnTo>
                  <a:lnTo>
                    <a:pt x="119" y="146"/>
                  </a:lnTo>
                  <a:lnTo>
                    <a:pt x="119" y="149"/>
                  </a:lnTo>
                  <a:lnTo>
                    <a:pt x="118" y="151"/>
                  </a:lnTo>
                  <a:lnTo>
                    <a:pt x="117" y="155"/>
                  </a:lnTo>
                  <a:lnTo>
                    <a:pt x="115" y="158"/>
                  </a:lnTo>
                  <a:close/>
                  <a:moveTo>
                    <a:pt x="2" y="134"/>
                  </a:moveTo>
                  <a:lnTo>
                    <a:pt x="0" y="134"/>
                  </a:lnTo>
                  <a:lnTo>
                    <a:pt x="1" y="131"/>
                  </a:lnTo>
                  <a:lnTo>
                    <a:pt x="3" y="129"/>
                  </a:lnTo>
                  <a:lnTo>
                    <a:pt x="5" y="126"/>
                  </a:lnTo>
                  <a:lnTo>
                    <a:pt x="9" y="125"/>
                  </a:lnTo>
                  <a:lnTo>
                    <a:pt x="12" y="122"/>
                  </a:lnTo>
                  <a:lnTo>
                    <a:pt x="18" y="115"/>
                  </a:lnTo>
                  <a:lnTo>
                    <a:pt x="18" y="119"/>
                  </a:lnTo>
                  <a:lnTo>
                    <a:pt x="18" y="121"/>
                  </a:lnTo>
                  <a:lnTo>
                    <a:pt x="16" y="123"/>
                  </a:lnTo>
                  <a:lnTo>
                    <a:pt x="15" y="124"/>
                  </a:lnTo>
                  <a:lnTo>
                    <a:pt x="12" y="125"/>
                  </a:lnTo>
                  <a:lnTo>
                    <a:pt x="10" y="126"/>
                  </a:lnTo>
                  <a:lnTo>
                    <a:pt x="9" y="129"/>
                  </a:lnTo>
                  <a:lnTo>
                    <a:pt x="7" y="131"/>
                  </a:lnTo>
                  <a:lnTo>
                    <a:pt x="4" y="132"/>
                  </a:lnTo>
                  <a:lnTo>
                    <a:pt x="2" y="134"/>
                  </a:lnTo>
                  <a:close/>
                  <a:moveTo>
                    <a:pt x="75" y="126"/>
                  </a:moveTo>
                  <a:lnTo>
                    <a:pt x="73" y="125"/>
                  </a:lnTo>
                  <a:lnTo>
                    <a:pt x="68" y="121"/>
                  </a:lnTo>
                  <a:lnTo>
                    <a:pt x="67" y="119"/>
                  </a:lnTo>
                  <a:lnTo>
                    <a:pt x="67" y="117"/>
                  </a:lnTo>
                  <a:lnTo>
                    <a:pt x="70" y="115"/>
                  </a:lnTo>
                  <a:lnTo>
                    <a:pt x="72" y="114"/>
                  </a:lnTo>
                  <a:lnTo>
                    <a:pt x="75" y="103"/>
                  </a:lnTo>
                  <a:lnTo>
                    <a:pt x="77" y="102"/>
                  </a:lnTo>
                  <a:lnTo>
                    <a:pt x="79" y="102"/>
                  </a:lnTo>
                  <a:lnTo>
                    <a:pt x="79" y="103"/>
                  </a:lnTo>
                  <a:lnTo>
                    <a:pt x="79" y="104"/>
                  </a:lnTo>
                  <a:lnTo>
                    <a:pt x="78" y="110"/>
                  </a:lnTo>
                  <a:lnTo>
                    <a:pt x="77" y="111"/>
                  </a:lnTo>
                  <a:lnTo>
                    <a:pt x="75" y="119"/>
                  </a:lnTo>
                  <a:lnTo>
                    <a:pt x="76" y="121"/>
                  </a:lnTo>
                  <a:lnTo>
                    <a:pt x="77" y="124"/>
                  </a:lnTo>
                  <a:lnTo>
                    <a:pt x="76" y="126"/>
                  </a:lnTo>
                  <a:lnTo>
                    <a:pt x="75" y="126"/>
                  </a:lnTo>
                  <a:close/>
                  <a:moveTo>
                    <a:pt x="22" y="114"/>
                  </a:moveTo>
                  <a:lnTo>
                    <a:pt x="20" y="114"/>
                  </a:lnTo>
                  <a:lnTo>
                    <a:pt x="21" y="112"/>
                  </a:lnTo>
                  <a:lnTo>
                    <a:pt x="22" y="111"/>
                  </a:lnTo>
                  <a:lnTo>
                    <a:pt x="24" y="109"/>
                  </a:lnTo>
                  <a:lnTo>
                    <a:pt x="25" y="106"/>
                  </a:lnTo>
                  <a:lnTo>
                    <a:pt x="26" y="102"/>
                  </a:lnTo>
                  <a:lnTo>
                    <a:pt x="27" y="99"/>
                  </a:lnTo>
                  <a:lnTo>
                    <a:pt x="28" y="98"/>
                  </a:lnTo>
                  <a:lnTo>
                    <a:pt x="29" y="99"/>
                  </a:lnTo>
                  <a:lnTo>
                    <a:pt x="28" y="101"/>
                  </a:lnTo>
                  <a:lnTo>
                    <a:pt x="30" y="104"/>
                  </a:lnTo>
                  <a:lnTo>
                    <a:pt x="31" y="108"/>
                  </a:lnTo>
                  <a:lnTo>
                    <a:pt x="31" y="108"/>
                  </a:lnTo>
                  <a:lnTo>
                    <a:pt x="27" y="110"/>
                  </a:lnTo>
                  <a:lnTo>
                    <a:pt x="24" y="113"/>
                  </a:lnTo>
                  <a:lnTo>
                    <a:pt x="22" y="114"/>
                  </a:lnTo>
                  <a:close/>
                  <a:moveTo>
                    <a:pt x="61" y="108"/>
                  </a:moveTo>
                  <a:lnTo>
                    <a:pt x="61" y="106"/>
                  </a:lnTo>
                  <a:lnTo>
                    <a:pt x="62" y="98"/>
                  </a:lnTo>
                  <a:lnTo>
                    <a:pt x="63" y="91"/>
                  </a:lnTo>
                  <a:lnTo>
                    <a:pt x="65" y="93"/>
                  </a:lnTo>
                  <a:lnTo>
                    <a:pt x="69" y="95"/>
                  </a:lnTo>
                  <a:lnTo>
                    <a:pt x="71" y="95"/>
                  </a:lnTo>
                  <a:lnTo>
                    <a:pt x="75" y="94"/>
                  </a:lnTo>
                  <a:lnTo>
                    <a:pt x="75" y="97"/>
                  </a:lnTo>
                  <a:lnTo>
                    <a:pt x="74" y="99"/>
                  </a:lnTo>
                  <a:lnTo>
                    <a:pt x="73" y="101"/>
                  </a:lnTo>
                  <a:lnTo>
                    <a:pt x="72" y="102"/>
                  </a:lnTo>
                  <a:lnTo>
                    <a:pt x="66" y="106"/>
                  </a:lnTo>
                  <a:lnTo>
                    <a:pt x="61" y="108"/>
                  </a:lnTo>
                  <a:close/>
                  <a:moveTo>
                    <a:pt x="106" y="99"/>
                  </a:moveTo>
                  <a:lnTo>
                    <a:pt x="102" y="98"/>
                  </a:lnTo>
                  <a:lnTo>
                    <a:pt x="101" y="96"/>
                  </a:lnTo>
                  <a:lnTo>
                    <a:pt x="100" y="95"/>
                  </a:lnTo>
                  <a:lnTo>
                    <a:pt x="99" y="95"/>
                  </a:lnTo>
                  <a:lnTo>
                    <a:pt x="100" y="93"/>
                  </a:lnTo>
                  <a:lnTo>
                    <a:pt x="100" y="90"/>
                  </a:lnTo>
                  <a:lnTo>
                    <a:pt x="97" y="88"/>
                  </a:lnTo>
                  <a:lnTo>
                    <a:pt x="93" y="85"/>
                  </a:lnTo>
                  <a:lnTo>
                    <a:pt x="92" y="82"/>
                  </a:lnTo>
                  <a:lnTo>
                    <a:pt x="95" y="82"/>
                  </a:lnTo>
                  <a:lnTo>
                    <a:pt x="101" y="81"/>
                  </a:lnTo>
                  <a:lnTo>
                    <a:pt x="103" y="81"/>
                  </a:lnTo>
                  <a:lnTo>
                    <a:pt x="105" y="84"/>
                  </a:lnTo>
                  <a:lnTo>
                    <a:pt x="105" y="89"/>
                  </a:lnTo>
                  <a:lnTo>
                    <a:pt x="106" y="94"/>
                  </a:lnTo>
                  <a:lnTo>
                    <a:pt x="107" y="98"/>
                  </a:lnTo>
                  <a:lnTo>
                    <a:pt x="106" y="99"/>
                  </a:lnTo>
                  <a:lnTo>
                    <a:pt x="106" y="99"/>
                  </a:lnTo>
                  <a:close/>
                  <a:moveTo>
                    <a:pt x="51" y="85"/>
                  </a:moveTo>
                  <a:lnTo>
                    <a:pt x="48" y="83"/>
                  </a:lnTo>
                  <a:lnTo>
                    <a:pt x="46" y="81"/>
                  </a:lnTo>
                  <a:lnTo>
                    <a:pt x="46" y="79"/>
                  </a:lnTo>
                  <a:lnTo>
                    <a:pt x="44" y="73"/>
                  </a:lnTo>
                  <a:lnTo>
                    <a:pt x="41" y="69"/>
                  </a:lnTo>
                  <a:lnTo>
                    <a:pt x="45" y="69"/>
                  </a:lnTo>
                  <a:lnTo>
                    <a:pt x="50" y="69"/>
                  </a:lnTo>
                  <a:lnTo>
                    <a:pt x="52" y="70"/>
                  </a:lnTo>
                  <a:lnTo>
                    <a:pt x="54" y="73"/>
                  </a:lnTo>
                  <a:lnTo>
                    <a:pt x="54" y="78"/>
                  </a:lnTo>
                  <a:lnTo>
                    <a:pt x="53" y="81"/>
                  </a:lnTo>
                  <a:lnTo>
                    <a:pt x="52" y="83"/>
                  </a:lnTo>
                  <a:lnTo>
                    <a:pt x="51" y="85"/>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2" name="Freeform 164"/>
            <p:cNvSpPr>
              <a:spLocks noEditPoints="1"/>
            </p:cNvSpPr>
            <p:nvPr/>
          </p:nvSpPr>
          <p:spPr bwMode="auto">
            <a:xfrm>
              <a:off x="7636837" y="5846763"/>
              <a:ext cx="992188" cy="923925"/>
            </a:xfrm>
            <a:custGeom>
              <a:avLst/>
              <a:gdLst/>
              <a:ahLst/>
              <a:cxnLst>
                <a:cxn ang="0">
                  <a:pos x="420" y="466"/>
                </a:cxn>
                <a:cxn ang="0">
                  <a:pos x="424" y="441"/>
                </a:cxn>
                <a:cxn ang="0">
                  <a:pos x="455" y="441"/>
                </a:cxn>
                <a:cxn ang="0">
                  <a:pos x="434" y="486"/>
                </a:cxn>
                <a:cxn ang="0">
                  <a:pos x="390" y="23"/>
                </a:cxn>
                <a:cxn ang="0">
                  <a:pos x="406" y="49"/>
                </a:cxn>
                <a:cxn ang="0">
                  <a:pos x="423" y="83"/>
                </a:cxn>
                <a:cxn ang="0">
                  <a:pos x="446" y="119"/>
                </a:cxn>
                <a:cxn ang="0">
                  <a:pos x="469" y="148"/>
                </a:cxn>
                <a:cxn ang="0">
                  <a:pos x="486" y="160"/>
                </a:cxn>
                <a:cxn ang="0">
                  <a:pos x="508" y="192"/>
                </a:cxn>
                <a:cxn ang="0">
                  <a:pos x="515" y="225"/>
                </a:cxn>
                <a:cxn ang="0">
                  <a:pos x="513" y="290"/>
                </a:cxn>
                <a:cxn ang="0">
                  <a:pos x="488" y="336"/>
                </a:cxn>
                <a:cxn ang="0">
                  <a:pos x="475" y="382"/>
                </a:cxn>
                <a:cxn ang="0">
                  <a:pos x="436" y="402"/>
                </a:cxn>
                <a:cxn ang="0">
                  <a:pos x="416" y="392"/>
                </a:cxn>
                <a:cxn ang="0">
                  <a:pos x="388" y="403"/>
                </a:cxn>
                <a:cxn ang="0">
                  <a:pos x="351" y="385"/>
                </a:cxn>
                <a:cxn ang="0">
                  <a:pos x="332" y="353"/>
                </a:cxn>
                <a:cxn ang="0">
                  <a:pos x="323" y="330"/>
                </a:cxn>
                <a:cxn ang="0">
                  <a:pos x="311" y="341"/>
                </a:cxn>
                <a:cxn ang="0">
                  <a:pos x="323" y="316"/>
                </a:cxn>
                <a:cxn ang="0">
                  <a:pos x="312" y="322"/>
                </a:cxn>
                <a:cxn ang="0">
                  <a:pos x="285" y="325"/>
                </a:cxn>
                <a:cxn ang="0">
                  <a:pos x="272" y="302"/>
                </a:cxn>
                <a:cxn ang="0">
                  <a:pos x="241" y="291"/>
                </a:cxn>
                <a:cxn ang="0">
                  <a:pos x="189" y="298"/>
                </a:cxn>
                <a:cxn ang="0">
                  <a:pos x="145" y="311"/>
                </a:cxn>
                <a:cxn ang="0">
                  <a:pos x="108" y="324"/>
                </a:cxn>
                <a:cxn ang="0">
                  <a:pos x="69" y="339"/>
                </a:cxn>
                <a:cxn ang="0">
                  <a:pos x="27" y="332"/>
                </a:cxn>
                <a:cxn ang="0">
                  <a:pos x="34" y="293"/>
                </a:cxn>
                <a:cxn ang="0">
                  <a:pos x="12" y="235"/>
                </a:cxn>
                <a:cxn ang="0">
                  <a:pos x="5" y="214"/>
                </a:cxn>
                <a:cxn ang="0">
                  <a:pos x="13" y="210"/>
                </a:cxn>
                <a:cxn ang="0">
                  <a:pos x="9" y="169"/>
                </a:cxn>
                <a:cxn ang="0">
                  <a:pos x="15" y="157"/>
                </a:cxn>
                <a:cxn ang="0">
                  <a:pos x="48" y="132"/>
                </a:cxn>
                <a:cxn ang="0">
                  <a:pos x="76" y="121"/>
                </a:cxn>
                <a:cxn ang="0">
                  <a:pos x="110" y="103"/>
                </a:cxn>
                <a:cxn ang="0">
                  <a:pos x="129" y="78"/>
                </a:cxn>
                <a:cxn ang="0">
                  <a:pos x="136" y="76"/>
                </a:cxn>
                <a:cxn ang="0">
                  <a:pos x="147" y="67"/>
                </a:cxn>
                <a:cxn ang="0">
                  <a:pos x="156" y="51"/>
                </a:cxn>
                <a:cxn ang="0">
                  <a:pos x="178" y="37"/>
                </a:cxn>
                <a:cxn ang="0">
                  <a:pos x="198" y="53"/>
                </a:cxn>
                <a:cxn ang="0">
                  <a:pos x="212" y="47"/>
                </a:cxn>
                <a:cxn ang="0">
                  <a:pos x="222" y="31"/>
                </a:cxn>
                <a:cxn ang="0">
                  <a:pos x="239" y="19"/>
                </a:cxn>
                <a:cxn ang="0">
                  <a:pos x="246" y="8"/>
                </a:cxn>
                <a:cxn ang="0">
                  <a:pos x="265" y="13"/>
                </a:cxn>
                <a:cxn ang="0">
                  <a:pos x="296" y="19"/>
                </a:cxn>
                <a:cxn ang="0">
                  <a:pos x="303" y="26"/>
                </a:cxn>
                <a:cxn ang="0">
                  <a:pos x="289" y="49"/>
                </a:cxn>
                <a:cxn ang="0">
                  <a:pos x="315" y="69"/>
                </a:cxn>
                <a:cxn ang="0">
                  <a:pos x="341" y="88"/>
                </a:cxn>
                <a:cxn ang="0">
                  <a:pos x="368" y="61"/>
                </a:cxn>
                <a:cxn ang="0">
                  <a:pos x="368" y="28"/>
                </a:cxn>
                <a:cxn ang="0">
                  <a:pos x="378" y="0"/>
                </a:cxn>
              </a:cxnLst>
              <a:rect l="0" t="0" r="r" b="b"/>
              <a:pathLst>
                <a:path w="522" h="486">
                  <a:moveTo>
                    <a:pt x="434" y="486"/>
                  </a:moveTo>
                  <a:lnTo>
                    <a:pt x="432" y="484"/>
                  </a:lnTo>
                  <a:lnTo>
                    <a:pt x="425" y="481"/>
                  </a:lnTo>
                  <a:lnTo>
                    <a:pt x="422" y="478"/>
                  </a:lnTo>
                  <a:lnTo>
                    <a:pt x="419" y="472"/>
                  </a:lnTo>
                  <a:lnTo>
                    <a:pt x="416" y="467"/>
                  </a:lnTo>
                  <a:lnTo>
                    <a:pt x="415" y="464"/>
                  </a:lnTo>
                  <a:lnTo>
                    <a:pt x="416" y="464"/>
                  </a:lnTo>
                  <a:lnTo>
                    <a:pt x="417" y="464"/>
                  </a:lnTo>
                  <a:lnTo>
                    <a:pt x="420" y="466"/>
                  </a:lnTo>
                  <a:lnTo>
                    <a:pt x="420" y="465"/>
                  </a:lnTo>
                  <a:lnTo>
                    <a:pt x="419" y="462"/>
                  </a:lnTo>
                  <a:lnTo>
                    <a:pt x="415" y="456"/>
                  </a:lnTo>
                  <a:lnTo>
                    <a:pt x="411" y="451"/>
                  </a:lnTo>
                  <a:lnTo>
                    <a:pt x="411" y="449"/>
                  </a:lnTo>
                  <a:lnTo>
                    <a:pt x="408" y="441"/>
                  </a:lnTo>
                  <a:lnTo>
                    <a:pt x="408" y="436"/>
                  </a:lnTo>
                  <a:lnTo>
                    <a:pt x="410" y="436"/>
                  </a:lnTo>
                  <a:lnTo>
                    <a:pt x="415" y="438"/>
                  </a:lnTo>
                  <a:lnTo>
                    <a:pt x="424" y="441"/>
                  </a:lnTo>
                  <a:lnTo>
                    <a:pt x="430" y="444"/>
                  </a:lnTo>
                  <a:lnTo>
                    <a:pt x="435" y="443"/>
                  </a:lnTo>
                  <a:lnTo>
                    <a:pt x="437" y="442"/>
                  </a:lnTo>
                  <a:lnTo>
                    <a:pt x="440" y="442"/>
                  </a:lnTo>
                  <a:lnTo>
                    <a:pt x="442" y="441"/>
                  </a:lnTo>
                  <a:lnTo>
                    <a:pt x="446" y="441"/>
                  </a:lnTo>
                  <a:lnTo>
                    <a:pt x="447" y="439"/>
                  </a:lnTo>
                  <a:lnTo>
                    <a:pt x="452" y="437"/>
                  </a:lnTo>
                  <a:lnTo>
                    <a:pt x="455" y="440"/>
                  </a:lnTo>
                  <a:lnTo>
                    <a:pt x="455" y="441"/>
                  </a:lnTo>
                  <a:lnTo>
                    <a:pt x="455" y="447"/>
                  </a:lnTo>
                  <a:lnTo>
                    <a:pt x="455" y="452"/>
                  </a:lnTo>
                  <a:lnTo>
                    <a:pt x="451" y="464"/>
                  </a:lnTo>
                  <a:lnTo>
                    <a:pt x="450" y="470"/>
                  </a:lnTo>
                  <a:lnTo>
                    <a:pt x="449" y="473"/>
                  </a:lnTo>
                  <a:lnTo>
                    <a:pt x="443" y="475"/>
                  </a:lnTo>
                  <a:lnTo>
                    <a:pt x="440" y="478"/>
                  </a:lnTo>
                  <a:lnTo>
                    <a:pt x="437" y="483"/>
                  </a:lnTo>
                  <a:lnTo>
                    <a:pt x="436" y="485"/>
                  </a:lnTo>
                  <a:lnTo>
                    <a:pt x="434" y="486"/>
                  </a:lnTo>
                  <a:close/>
                  <a:moveTo>
                    <a:pt x="378" y="0"/>
                  </a:moveTo>
                  <a:lnTo>
                    <a:pt x="382" y="2"/>
                  </a:lnTo>
                  <a:lnTo>
                    <a:pt x="383" y="5"/>
                  </a:lnTo>
                  <a:lnTo>
                    <a:pt x="384" y="9"/>
                  </a:lnTo>
                  <a:lnTo>
                    <a:pt x="384" y="13"/>
                  </a:lnTo>
                  <a:lnTo>
                    <a:pt x="386" y="14"/>
                  </a:lnTo>
                  <a:lnTo>
                    <a:pt x="388" y="14"/>
                  </a:lnTo>
                  <a:lnTo>
                    <a:pt x="389" y="15"/>
                  </a:lnTo>
                  <a:lnTo>
                    <a:pt x="386" y="21"/>
                  </a:lnTo>
                  <a:lnTo>
                    <a:pt x="390" y="23"/>
                  </a:lnTo>
                  <a:lnTo>
                    <a:pt x="391" y="25"/>
                  </a:lnTo>
                  <a:lnTo>
                    <a:pt x="392" y="28"/>
                  </a:lnTo>
                  <a:lnTo>
                    <a:pt x="393" y="36"/>
                  </a:lnTo>
                  <a:lnTo>
                    <a:pt x="393" y="40"/>
                  </a:lnTo>
                  <a:lnTo>
                    <a:pt x="396" y="46"/>
                  </a:lnTo>
                  <a:lnTo>
                    <a:pt x="398" y="48"/>
                  </a:lnTo>
                  <a:lnTo>
                    <a:pt x="400" y="48"/>
                  </a:lnTo>
                  <a:lnTo>
                    <a:pt x="402" y="46"/>
                  </a:lnTo>
                  <a:lnTo>
                    <a:pt x="404" y="45"/>
                  </a:lnTo>
                  <a:lnTo>
                    <a:pt x="406" y="49"/>
                  </a:lnTo>
                  <a:lnTo>
                    <a:pt x="408" y="50"/>
                  </a:lnTo>
                  <a:lnTo>
                    <a:pt x="412" y="52"/>
                  </a:lnTo>
                  <a:lnTo>
                    <a:pt x="414" y="53"/>
                  </a:lnTo>
                  <a:lnTo>
                    <a:pt x="415" y="54"/>
                  </a:lnTo>
                  <a:lnTo>
                    <a:pt x="415" y="57"/>
                  </a:lnTo>
                  <a:lnTo>
                    <a:pt x="415" y="63"/>
                  </a:lnTo>
                  <a:lnTo>
                    <a:pt x="417" y="67"/>
                  </a:lnTo>
                  <a:lnTo>
                    <a:pt x="417" y="73"/>
                  </a:lnTo>
                  <a:lnTo>
                    <a:pt x="418" y="75"/>
                  </a:lnTo>
                  <a:lnTo>
                    <a:pt x="423" y="83"/>
                  </a:lnTo>
                  <a:lnTo>
                    <a:pt x="425" y="87"/>
                  </a:lnTo>
                  <a:lnTo>
                    <a:pt x="425" y="92"/>
                  </a:lnTo>
                  <a:lnTo>
                    <a:pt x="424" y="97"/>
                  </a:lnTo>
                  <a:lnTo>
                    <a:pt x="426" y="102"/>
                  </a:lnTo>
                  <a:lnTo>
                    <a:pt x="428" y="106"/>
                  </a:lnTo>
                  <a:lnTo>
                    <a:pt x="429" y="109"/>
                  </a:lnTo>
                  <a:lnTo>
                    <a:pt x="437" y="114"/>
                  </a:lnTo>
                  <a:lnTo>
                    <a:pt x="439" y="115"/>
                  </a:lnTo>
                  <a:lnTo>
                    <a:pt x="443" y="115"/>
                  </a:lnTo>
                  <a:lnTo>
                    <a:pt x="446" y="119"/>
                  </a:lnTo>
                  <a:lnTo>
                    <a:pt x="451" y="123"/>
                  </a:lnTo>
                  <a:lnTo>
                    <a:pt x="453" y="124"/>
                  </a:lnTo>
                  <a:lnTo>
                    <a:pt x="460" y="124"/>
                  </a:lnTo>
                  <a:lnTo>
                    <a:pt x="461" y="125"/>
                  </a:lnTo>
                  <a:lnTo>
                    <a:pt x="460" y="127"/>
                  </a:lnTo>
                  <a:lnTo>
                    <a:pt x="458" y="130"/>
                  </a:lnTo>
                  <a:lnTo>
                    <a:pt x="460" y="133"/>
                  </a:lnTo>
                  <a:lnTo>
                    <a:pt x="465" y="136"/>
                  </a:lnTo>
                  <a:lnTo>
                    <a:pt x="467" y="139"/>
                  </a:lnTo>
                  <a:lnTo>
                    <a:pt x="469" y="148"/>
                  </a:lnTo>
                  <a:lnTo>
                    <a:pt x="470" y="153"/>
                  </a:lnTo>
                  <a:lnTo>
                    <a:pt x="471" y="155"/>
                  </a:lnTo>
                  <a:lnTo>
                    <a:pt x="473" y="157"/>
                  </a:lnTo>
                  <a:lnTo>
                    <a:pt x="477" y="159"/>
                  </a:lnTo>
                  <a:lnTo>
                    <a:pt x="477" y="158"/>
                  </a:lnTo>
                  <a:lnTo>
                    <a:pt x="476" y="153"/>
                  </a:lnTo>
                  <a:lnTo>
                    <a:pt x="482" y="157"/>
                  </a:lnTo>
                  <a:lnTo>
                    <a:pt x="485" y="157"/>
                  </a:lnTo>
                  <a:lnTo>
                    <a:pt x="486" y="158"/>
                  </a:lnTo>
                  <a:lnTo>
                    <a:pt x="486" y="160"/>
                  </a:lnTo>
                  <a:lnTo>
                    <a:pt x="487" y="171"/>
                  </a:lnTo>
                  <a:lnTo>
                    <a:pt x="492" y="176"/>
                  </a:lnTo>
                  <a:lnTo>
                    <a:pt x="496" y="178"/>
                  </a:lnTo>
                  <a:lnTo>
                    <a:pt x="499" y="179"/>
                  </a:lnTo>
                  <a:lnTo>
                    <a:pt x="501" y="181"/>
                  </a:lnTo>
                  <a:lnTo>
                    <a:pt x="502" y="185"/>
                  </a:lnTo>
                  <a:lnTo>
                    <a:pt x="504" y="187"/>
                  </a:lnTo>
                  <a:lnTo>
                    <a:pt x="507" y="189"/>
                  </a:lnTo>
                  <a:lnTo>
                    <a:pt x="508" y="190"/>
                  </a:lnTo>
                  <a:lnTo>
                    <a:pt x="508" y="192"/>
                  </a:lnTo>
                  <a:lnTo>
                    <a:pt x="509" y="196"/>
                  </a:lnTo>
                  <a:lnTo>
                    <a:pt x="510" y="196"/>
                  </a:lnTo>
                  <a:lnTo>
                    <a:pt x="512" y="197"/>
                  </a:lnTo>
                  <a:lnTo>
                    <a:pt x="513" y="198"/>
                  </a:lnTo>
                  <a:lnTo>
                    <a:pt x="514" y="200"/>
                  </a:lnTo>
                  <a:lnTo>
                    <a:pt x="516" y="208"/>
                  </a:lnTo>
                  <a:lnTo>
                    <a:pt x="516" y="214"/>
                  </a:lnTo>
                  <a:lnTo>
                    <a:pt x="517" y="220"/>
                  </a:lnTo>
                  <a:lnTo>
                    <a:pt x="516" y="223"/>
                  </a:lnTo>
                  <a:lnTo>
                    <a:pt x="515" y="225"/>
                  </a:lnTo>
                  <a:lnTo>
                    <a:pt x="519" y="233"/>
                  </a:lnTo>
                  <a:lnTo>
                    <a:pt x="521" y="236"/>
                  </a:lnTo>
                  <a:lnTo>
                    <a:pt x="522" y="242"/>
                  </a:lnTo>
                  <a:lnTo>
                    <a:pt x="522" y="247"/>
                  </a:lnTo>
                  <a:lnTo>
                    <a:pt x="520" y="251"/>
                  </a:lnTo>
                  <a:lnTo>
                    <a:pt x="518" y="262"/>
                  </a:lnTo>
                  <a:lnTo>
                    <a:pt x="515" y="274"/>
                  </a:lnTo>
                  <a:lnTo>
                    <a:pt x="516" y="280"/>
                  </a:lnTo>
                  <a:lnTo>
                    <a:pt x="515" y="285"/>
                  </a:lnTo>
                  <a:lnTo>
                    <a:pt x="513" y="290"/>
                  </a:lnTo>
                  <a:lnTo>
                    <a:pt x="510" y="297"/>
                  </a:lnTo>
                  <a:lnTo>
                    <a:pt x="509" y="301"/>
                  </a:lnTo>
                  <a:lnTo>
                    <a:pt x="505" y="307"/>
                  </a:lnTo>
                  <a:lnTo>
                    <a:pt x="502" y="308"/>
                  </a:lnTo>
                  <a:lnTo>
                    <a:pt x="500" y="309"/>
                  </a:lnTo>
                  <a:lnTo>
                    <a:pt x="497" y="312"/>
                  </a:lnTo>
                  <a:lnTo>
                    <a:pt x="494" y="317"/>
                  </a:lnTo>
                  <a:lnTo>
                    <a:pt x="492" y="328"/>
                  </a:lnTo>
                  <a:lnTo>
                    <a:pt x="490" y="332"/>
                  </a:lnTo>
                  <a:lnTo>
                    <a:pt x="488" y="336"/>
                  </a:lnTo>
                  <a:lnTo>
                    <a:pt x="488" y="340"/>
                  </a:lnTo>
                  <a:lnTo>
                    <a:pt x="487" y="344"/>
                  </a:lnTo>
                  <a:lnTo>
                    <a:pt x="485" y="346"/>
                  </a:lnTo>
                  <a:lnTo>
                    <a:pt x="481" y="349"/>
                  </a:lnTo>
                  <a:lnTo>
                    <a:pt x="480" y="351"/>
                  </a:lnTo>
                  <a:lnTo>
                    <a:pt x="478" y="358"/>
                  </a:lnTo>
                  <a:lnTo>
                    <a:pt x="477" y="366"/>
                  </a:lnTo>
                  <a:lnTo>
                    <a:pt x="477" y="373"/>
                  </a:lnTo>
                  <a:lnTo>
                    <a:pt x="477" y="378"/>
                  </a:lnTo>
                  <a:lnTo>
                    <a:pt x="475" y="382"/>
                  </a:lnTo>
                  <a:lnTo>
                    <a:pt x="473" y="385"/>
                  </a:lnTo>
                  <a:lnTo>
                    <a:pt x="470" y="387"/>
                  </a:lnTo>
                  <a:lnTo>
                    <a:pt x="466" y="388"/>
                  </a:lnTo>
                  <a:lnTo>
                    <a:pt x="459" y="389"/>
                  </a:lnTo>
                  <a:lnTo>
                    <a:pt x="455" y="389"/>
                  </a:lnTo>
                  <a:lnTo>
                    <a:pt x="452" y="390"/>
                  </a:lnTo>
                  <a:lnTo>
                    <a:pt x="449" y="392"/>
                  </a:lnTo>
                  <a:lnTo>
                    <a:pt x="440" y="399"/>
                  </a:lnTo>
                  <a:lnTo>
                    <a:pt x="437" y="400"/>
                  </a:lnTo>
                  <a:lnTo>
                    <a:pt x="436" y="402"/>
                  </a:lnTo>
                  <a:lnTo>
                    <a:pt x="434" y="403"/>
                  </a:lnTo>
                  <a:lnTo>
                    <a:pt x="431" y="403"/>
                  </a:lnTo>
                  <a:lnTo>
                    <a:pt x="429" y="403"/>
                  </a:lnTo>
                  <a:lnTo>
                    <a:pt x="431" y="406"/>
                  </a:lnTo>
                  <a:lnTo>
                    <a:pt x="432" y="408"/>
                  </a:lnTo>
                  <a:lnTo>
                    <a:pt x="425" y="403"/>
                  </a:lnTo>
                  <a:lnTo>
                    <a:pt x="419" y="400"/>
                  </a:lnTo>
                  <a:lnTo>
                    <a:pt x="419" y="397"/>
                  </a:lnTo>
                  <a:lnTo>
                    <a:pt x="419" y="395"/>
                  </a:lnTo>
                  <a:lnTo>
                    <a:pt x="416" y="392"/>
                  </a:lnTo>
                  <a:lnTo>
                    <a:pt x="412" y="389"/>
                  </a:lnTo>
                  <a:lnTo>
                    <a:pt x="410" y="389"/>
                  </a:lnTo>
                  <a:lnTo>
                    <a:pt x="407" y="391"/>
                  </a:lnTo>
                  <a:lnTo>
                    <a:pt x="405" y="392"/>
                  </a:lnTo>
                  <a:lnTo>
                    <a:pt x="409" y="396"/>
                  </a:lnTo>
                  <a:lnTo>
                    <a:pt x="404" y="398"/>
                  </a:lnTo>
                  <a:lnTo>
                    <a:pt x="398" y="401"/>
                  </a:lnTo>
                  <a:lnTo>
                    <a:pt x="393" y="404"/>
                  </a:lnTo>
                  <a:lnTo>
                    <a:pt x="391" y="404"/>
                  </a:lnTo>
                  <a:lnTo>
                    <a:pt x="388" y="403"/>
                  </a:lnTo>
                  <a:lnTo>
                    <a:pt x="383" y="399"/>
                  </a:lnTo>
                  <a:lnTo>
                    <a:pt x="379" y="398"/>
                  </a:lnTo>
                  <a:lnTo>
                    <a:pt x="372" y="395"/>
                  </a:lnTo>
                  <a:lnTo>
                    <a:pt x="369" y="395"/>
                  </a:lnTo>
                  <a:lnTo>
                    <a:pt x="368" y="396"/>
                  </a:lnTo>
                  <a:lnTo>
                    <a:pt x="368" y="397"/>
                  </a:lnTo>
                  <a:lnTo>
                    <a:pt x="364" y="396"/>
                  </a:lnTo>
                  <a:lnTo>
                    <a:pt x="359" y="393"/>
                  </a:lnTo>
                  <a:lnTo>
                    <a:pt x="356" y="391"/>
                  </a:lnTo>
                  <a:lnTo>
                    <a:pt x="351" y="385"/>
                  </a:lnTo>
                  <a:lnTo>
                    <a:pt x="348" y="382"/>
                  </a:lnTo>
                  <a:lnTo>
                    <a:pt x="345" y="376"/>
                  </a:lnTo>
                  <a:lnTo>
                    <a:pt x="346" y="368"/>
                  </a:lnTo>
                  <a:lnTo>
                    <a:pt x="345" y="365"/>
                  </a:lnTo>
                  <a:lnTo>
                    <a:pt x="345" y="362"/>
                  </a:lnTo>
                  <a:lnTo>
                    <a:pt x="341" y="357"/>
                  </a:lnTo>
                  <a:lnTo>
                    <a:pt x="340" y="353"/>
                  </a:lnTo>
                  <a:lnTo>
                    <a:pt x="340" y="350"/>
                  </a:lnTo>
                  <a:lnTo>
                    <a:pt x="336" y="350"/>
                  </a:lnTo>
                  <a:lnTo>
                    <a:pt x="332" y="353"/>
                  </a:lnTo>
                  <a:lnTo>
                    <a:pt x="329" y="353"/>
                  </a:lnTo>
                  <a:lnTo>
                    <a:pt x="327" y="354"/>
                  </a:lnTo>
                  <a:lnTo>
                    <a:pt x="326" y="353"/>
                  </a:lnTo>
                  <a:lnTo>
                    <a:pt x="324" y="352"/>
                  </a:lnTo>
                  <a:lnTo>
                    <a:pt x="327" y="349"/>
                  </a:lnTo>
                  <a:lnTo>
                    <a:pt x="329" y="345"/>
                  </a:lnTo>
                  <a:lnTo>
                    <a:pt x="329" y="339"/>
                  </a:lnTo>
                  <a:lnTo>
                    <a:pt x="328" y="337"/>
                  </a:lnTo>
                  <a:lnTo>
                    <a:pt x="325" y="332"/>
                  </a:lnTo>
                  <a:lnTo>
                    <a:pt x="323" y="330"/>
                  </a:lnTo>
                  <a:lnTo>
                    <a:pt x="321" y="335"/>
                  </a:lnTo>
                  <a:lnTo>
                    <a:pt x="318" y="346"/>
                  </a:lnTo>
                  <a:lnTo>
                    <a:pt x="317" y="346"/>
                  </a:lnTo>
                  <a:lnTo>
                    <a:pt x="312" y="346"/>
                  </a:lnTo>
                  <a:lnTo>
                    <a:pt x="311" y="347"/>
                  </a:lnTo>
                  <a:lnTo>
                    <a:pt x="310" y="347"/>
                  </a:lnTo>
                  <a:lnTo>
                    <a:pt x="308" y="348"/>
                  </a:lnTo>
                  <a:lnTo>
                    <a:pt x="309" y="345"/>
                  </a:lnTo>
                  <a:lnTo>
                    <a:pt x="310" y="342"/>
                  </a:lnTo>
                  <a:lnTo>
                    <a:pt x="311" y="341"/>
                  </a:lnTo>
                  <a:lnTo>
                    <a:pt x="314" y="341"/>
                  </a:lnTo>
                  <a:lnTo>
                    <a:pt x="315" y="341"/>
                  </a:lnTo>
                  <a:lnTo>
                    <a:pt x="316" y="339"/>
                  </a:lnTo>
                  <a:lnTo>
                    <a:pt x="316" y="332"/>
                  </a:lnTo>
                  <a:lnTo>
                    <a:pt x="318" y="326"/>
                  </a:lnTo>
                  <a:lnTo>
                    <a:pt x="320" y="323"/>
                  </a:lnTo>
                  <a:lnTo>
                    <a:pt x="321" y="320"/>
                  </a:lnTo>
                  <a:lnTo>
                    <a:pt x="321" y="317"/>
                  </a:lnTo>
                  <a:lnTo>
                    <a:pt x="322" y="316"/>
                  </a:lnTo>
                  <a:lnTo>
                    <a:pt x="323" y="316"/>
                  </a:lnTo>
                  <a:lnTo>
                    <a:pt x="324" y="314"/>
                  </a:lnTo>
                  <a:lnTo>
                    <a:pt x="324" y="312"/>
                  </a:lnTo>
                  <a:lnTo>
                    <a:pt x="322" y="308"/>
                  </a:lnTo>
                  <a:lnTo>
                    <a:pt x="320" y="305"/>
                  </a:lnTo>
                  <a:lnTo>
                    <a:pt x="320" y="310"/>
                  </a:lnTo>
                  <a:lnTo>
                    <a:pt x="318" y="312"/>
                  </a:lnTo>
                  <a:lnTo>
                    <a:pt x="315" y="314"/>
                  </a:lnTo>
                  <a:lnTo>
                    <a:pt x="313" y="317"/>
                  </a:lnTo>
                  <a:lnTo>
                    <a:pt x="313" y="318"/>
                  </a:lnTo>
                  <a:lnTo>
                    <a:pt x="312" y="322"/>
                  </a:lnTo>
                  <a:lnTo>
                    <a:pt x="310" y="324"/>
                  </a:lnTo>
                  <a:lnTo>
                    <a:pt x="306" y="325"/>
                  </a:lnTo>
                  <a:lnTo>
                    <a:pt x="302" y="329"/>
                  </a:lnTo>
                  <a:lnTo>
                    <a:pt x="297" y="333"/>
                  </a:lnTo>
                  <a:lnTo>
                    <a:pt x="296" y="338"/>
                  </a:lnTo>
                  <a:lnTo>
                    <a:pt x="293" y="343"/>
                  </a:lnTo>
                  <a:lnTo>
                    <a:pt x="290" y="341"/>
                  </a:lnTo>
                  <a:lnTo>
                    <a:pt x="288" y="332"/>
                  </a:lnTo>
                  <a:lnTo>
                    <a:pt x="287" y="328"/>
                  </a:lnTo>
                  <a:lnTo>
                    <a:pt x="285" y="325"/>
                  </a:lnTo>
                  <a:lnTo>
                    <a:pt x="281" y="320"/>
                  </a:lnTo>
                  <a:lnTo>
                    <a:pt x="279" y="315"/>
                  </a:lnTo>
                  <a:lnTo>
                    <a:pt x="279" y="313"/>
                  </a:lnTo>
                  <a:lnTo>
                    <a:pt x="275" y="314"/>
                  </a:lnTo>
                  <a:lnTo>
                    <a:pt x="273" y="313"/>
                  </a:lnTo>
                  <a:lnTo>
                    <a:pt x="272" y="311"/>
                  </a:lnTo>
                  <a:lnTo>
                    <a:pt x="272" y="310"/>
                  </a:lnTo>
                  <a:lnTo>
                    <a:pt x="274" y="307"/>
                  </a:lnTo>
                  <a:lnTo>
                    <a:pt x="273" y="305"/>
                  </a:lnTo>
                  <a:lnTo>
                    <a:pt x="272" y="302"/>
                  </a:lnTo>
                  <a:lnTo>
                    <a:pt x="268" y="299"/>
                  </a:lnTo>
                  <a:lnTo>
                    <a:pt x="267" y="298"/>
                  </a:lnTo>
                  <a:lnTo>
                    <a:pt x="262" y="299"/>
                  </a:lnTo>
                  <a:lnTo>
                    <a:pt x="259" y="299"/>
                  </a:lnTo>
                  <a:lnTo>
                    <a:pt x="254" y="295"/>
                  </a:lnTo>
                  <a:lnTo>
                    <a:pt x="252" y="295"/>
                  </a:lnTo>
                  <a:lnTo>
                    <a:pt x="249" y="296"/>
                  </a:lnTo>
                  <a:lnTo>
                    <a:pt x="247" y="296"/>
                  </a:lnTo>
                  <a:lnTo>
                    <a:pt x="245" y="295"/>
                  </a:lnTo>
                  <a:lnTo>
                    <a:pt x="241" y="291"/>
                  </a:lnTo>
                  <a:lnTo>
                    <a:pt x="235" y="288"/>
                  </a:lnTo>
                  <a:lnTo>
                    <a:pt x="234" y="288"/>
                  </a:lnTo>
                  <a:lnTo>
                    <a:pt x="230" y="290"/>
                  </a:lnTo>
                  <a:lnTo>
                    <a:pt x="222" y="291"/>
                  </a:lnTo>
                  <a:lnTo>
                    <a:pt x="219" y="291"/>
                  </a:lnTo>
                  <a:lnTo>
                    <a:pt x="208" y="291"/>
                  </a:lnTo>
                  <a:lnTo>
                    <a:pt x="205" y="292"/>
                  </a:lnTo>
                  <a:lnTo>
                    <a:pt x="201" y="293"/>
                  </a:lnTo>
                  <a:lnTo>
                    <a:pt x="195" y="296"/>
                  </a:lnTo>
                  <a:lnTo>
                    <a:pt x="189" y="298"/>
                  </a:lnTo>
                  <a:lnTo>
                    <a:pt x="183" y="299"/>
                  </a:lnTo>
                  <a:lnTo>
                    <a:pt x="175" y="300"/>
                  </a:lnTo>
                  <a:lnTo>
                    <a:pt x="170" y="300"/>
                  </a:lnTo>
                  <a:lnTo>
                    <a:pt x="168" y="301"/>
                  </a:lnTo>
                  <a:lnTo>
                    <a:pt x="162" y="302"/>
                  </a:lnTo>
                  <a:lnTo>
                    <a:pt x="157" y="305"/>
                  </a:lnTo>
                  <a:lnTo>
                    <a:pt x="152" y="308"/>
                  </a:lnTo>
                  <a:lnTo>
                    <a:pt x="149" y="309"/>
                  </a:lnTo>
                  <a:lnTo>
                    <a:pt x="147" y="310"/>
                  </a:lnTo>
                  <a:lnTo>
                    <a:pt x="145" y="311"/>
                  </a:lnTo>
                  <a:lnTo>
                    <a:pt x="141" y="316"/>
                  </a:lnTo>
                  <a:lnTo>
                    <a:pt x="137" y="323"/>
                  </a:lnTo>
                  <a:lnTo>
                    <a:pt x="133" y="325"/>
                  </a:lnTo>
                  <a:lnTo>
                    <a:pt x="129" y="325"/>
                  </a:lnTo>
                  <a:lnTo>
                    <a:pt x="126" y="325"/>
                  </a:lnTo>
                  <a:lnTo>
                    <a:pt x="120" y="326"/>
                  </a:lnTo>
                  <a:lnTo>
                    <a:pt x="118" y="327"/>
                  </a:lnTo>
                  <a:lnTo>
                    <a:pt x="114" y="325"/>
                  </a:lnTo>
                  <a:lnTo>
                    <a:pt x="112" y="324"/>
                  </a:lnTo>
                  <a:lnTo>
                    <a:pt x="108" y="324"/>
                  </a:lnTo>
                  <a:lnTo>
                    <a:pt x="99" y="325"/>
                  </a:lnTo>
                  <a:lnTo>
                    <a:pt x="93" y="326"/>
                  </a:lnTo>
                  <a:lnTo>
                    <a:pt x="91" y="326"/>
                  </a:lnTo>
                  <a:lnTo>
                    <a:pt x="87" y="326"/>
                  </a:lnTo>
                  <a:lnTo>
                    <a:pt x="84" y="328"/>
                  </a:lnTo>
                  <a:lnTo>
                    <a:pt x="81" y="334"/>
                  </a:lnTo>
                  <a:lnTo>
                    <a:pt x="79" y="334"/>
                  </a:lnTo>
                  <a:lnTo>
                    <a:pt x="74" y="334"/>
                  </a:lnTo>
                  <a:lnTo>
                    <a:pt x="73" y="334"/>
                  </a:lnTo>
                  <a:lnTo>
                    <a:pt x="69" y="339"/>
                  </a:lnTo>
                  <a:lnTo>
                    <a:pt x="67" y="341"/>
                  </a:lnTo>
                  <a:lnTo>
                    <a:pt x="62" y="344"/>
                  </a:lnTo>
                  <a:lnTo>
                    <a:pt x="58" y="344"/>
                  </a:lnTo>
                  <a:lnTo>
                    <a:pt x="49" y="344"/>
                  </a:lnTo>
                  <a:lnTo>
                    <a:pt x="45" y="343"/>
                  </a:lnTo>
                  <a:lnTo>
                    <a:pt x="41" y="342"/>
                  </a:lnTo>
                  <a:lnTo>
                    <a:pt x="38" y="339"/>
                  </a:lnTo>
                  <a:lnTo>
                    <a:pt x="33" y="334"/>
                  </a:lnTo>
                  <a:lnTo>
                    <a:pt x="29" y="332"/>
                  </a:lnTo>
                  <a:lnTo>
                    <a:pt x="27" y="332"/>
                  </a:lnTo>
                  <a:lnTo>
                    <a:pt x="26" y="331"/>
                  </a:lnTo>
                  <a:lnTo>
                    <a:pt x="25" y="322"/>
                  </a:lnTo>
                  <a:lnTo>
                    <a:pt x="25" y="321"/>
                  </a:lnTo>
                  <a:lnTo>
                    <a:pt x="28" y="322"/>
                  </a:lnTo>
                  <a:lnTo>
                    <a:pt x="30" y="321"/>
                  </a:lnTo>
                  <a:lnTo>
                    <a:pt x="33" y="318"/>
                  </a:lnTo>
                  <a:lnTo>
                    <a:pt x="34" y="315"/>
                  </a:lnTo>
                  <a:lnTo>
                    <a:pt x="35" y="305"/>
                  </a:lnTo>
                  <a:lnTo>
                    <a:pt x="35" y="297"/>
                  </a:lnTo>
                  <a:lnTo>
                    <a:pt x="34" y="293"/>
                  </a:lnTo>
                  <a:lnTo>
                    <a:pt x="33" y="289"/>
                  </a:lnTo>
                  <a:lnTo>
                    <a:pt x="26" y="276"/>
                  </a:lnTo>
                  <a:lnTo>
                    <a:pt x="25" y="271"/>
                  </a:lnTo>
                  <a:lnTo>
                    <a:pt x="24" y="266"/>
                  </a:lnTo>
                  <a:lnTo>
                    <a:pt x="24" y="259"/>
                  </a:lnTo>
                  <a:lnTo>
                    <a:pt x="23" y="255"/>
                  </a:lnTo>
                  <a:lnTo>
                    <a:pt x="21" y="247"/>
                  </a:lnTo>
                  <a:lnTo>
                    <a:pt x="17" y="241"/>
                  </a:lnTo>
                  <a:lnTo>
                    <a:pt x="13" y="237"/>
                  </a:lnTo>
                  <a:lnTo>
                    <a:pt x="12" y="235"/>
                  </a:lnTo>
                  <a:lnTo>
                    <a:pt x="13" y="229"/>
                  </a:lnTo>
                  <a:lnTo>
                    <a:pt x="11" y="225"/>
                  </a:lnTo>
                  <a:lnTo>
                    <a:pt x="7" y="218"/>
                  </a:lnTo>
                  <a:lnTo>
                    <a:pt x="2" y="211"/>
                  </a:lnTo>
                  <a:lnTo>
                    <a:pt x="0" y="208"/>
                  </a:lnTo>
                  <a:lnTo>
                    <a:pt x="1" y="206"/>
                  </a:lnTo>
                  <a:lnTo>
                    <a:pt x="2" y="207"/>
                  </a:lnTo>
                  <a:lnTo>
                    <a:pt x="3" y="210"/>
                  </a:lnTo>
                  <a:lnTo>
                    <a:pt x="4" y="211"/>
                  </a:lnTo>
                  <a:lnTo>
                    <a:pt x="5" y="214"/>
                  </a:lnTo>
                  <a:lnTo>
                    <a:pt x="7" y="215"/>
                  </a:lnTo>
                  <a:lnTo>
                    <a:pt x="9" y="215"/>
                  </a:lnTo>
                  <a:lnTo>
                    <a:pt x="7" y="208"/>
                  </a:lnTo>
                  <a:lnTo>
                    <a:pt x="5" y="205"/>
                  </a:lnTo>
                  <a:lnTo>
                    <a:pt x="3" y="203"/>
                  </a:lnTo>
                  <a:lnTo>
                    <a:pt x="4" y="201"/>
                  </a:lnTo>
                  <a:lnTo>
                    <a:pt x="8" y="206"/>
                  </a:lnTo>
                  <a:lnTo>
                    <a:pt x="11" y="213"/>
                  </a:lnTo>
                  <a:lnTo>
                    <a:pt x="14" y="213"/>
                  </a:lnTo>
                  <a:lnTo>
                    <a:pt x="13" y="210"/>
                  </a:lnTo>
                  <a:lnTo>
                    <a:pt x="15" y="209"/>
                  </a:lnTo>
                  <a:lnTo>
                    <a:pt x="15" y="205"/>
                  </a:lnTo>
                  <a:lnTo>
                    <a:pt x="13" y="202"/>
                  </a:lnTo>
                  <a:lnTo>
                    <a:pt x="7" y="194"/>
                  </a:lnTo>
                  <a:lnTo>
                    <a:pt x="5" y="189"/>
                  </a:lnTo>
                  <a:lnTo>
                    <a:pt x="5" y="186"/>
                  </a:lnTo>
                  <a:lnTo>
                    <a:pt x="4" y="181"/>
                  </a:lnTo>
                  <a:lnTo>
                    <a:pt x="6" y="177"/>
                  </a:lnTo>
                  <a:lnTo>
                    <a:pt x="8" y="174"/>
                  </a:lnTo>
                  <a:lnTo>
                    <a:pt x="9" y="169"/>
                  </a:lnTo>
                  <a:lnTo>
                    <a:pt x="9" y="163"/>
                  </a:lnTo>
                  <a:lnTo>
                    <a:pt x="8" y="159"/>
                  </a:lnTo>
                  <a:lnTo>
                    <a:pt x="8" y="157"/>
                  </a:lnTo>
                  <a:lnTo>
                    <a:pt x="10" y="153"/>
                  </a:lnTo>
                  <a:lnTo>
                    <a:pt x="11" y="150"/>
                  </a:lnTo>
                  <a:lnTo>
                    <a:pt x="11" y="149"/>
                  </a:lnTo>
                  <a:lnTo>
                    <a:pt x="13" y="153"/>
                  </a:lnTo>
                  <a:lnTo>
                    <a:pt x="13" y="156"/>
                  </a:lnTo>
                  <a:lnTo>
                    <a:pt x="14" y="157"/>
                  </a:lnTo>
                  <a:lnTo>
                    <a:pt x="15" y="157"/>
                  </a:lnTo>
                  <a:lnTo>
                    <a:pt x="17" y="157"/>
                  </a:lnTo>
                  <a:lnTo>
                    <a:pt x="18" y="153"/>
                  </a:lnTo>
                  <a:lnTo>
                    <a:pt x="18" y="150"/>
                  </a:lnTo>
                  <a:lnTo>
                    <a:pt x="23" y="147"/>
                  </a:lnTo>
                  <a:lnTo>
                    <a:pt x="30" y="143"/>
                  </a:lnTo>
                  <a:lnTo>
                    <a:pt x="33" y="141"/>
                  </a:lnTo>
                  <a:lnTo>
                    <a:pt x="36" y="138"/>
                  </a:lnTo>
                  <a:lnTo>
                    <a:pt x="40" y="135"/>
                  </a:lnTo>
                  <a:lnTo>
                    <a:pt x="44" y="133"/>
                  </a:lnTo>
                  <a:lnTo>
                    <a:pt x="48" y="132"/>
                  </a:lnTo>
                  <a:lnTo>
                    <a:pt x="52" y="132"/>
                  </a:lnTo>
                  <a:lnTo>
                    <a:pt x="56" y="132"/>
                  </a:lnTo>
                  <a:lnTo>
                    <a:pt x="59" y="132"/>
                  </a:lnTo>
                  <a:lnTo>
                    <a:pt x="61" y="130"/>
                  </a:lnTo>
                  <a:lnTo>
                    <a:pt x="64" y="128"/>
                  </a:lnTo>
                  <a:lnTo>
                    <a:pt x="66" y="127"/>
                  </a:lnTo>
                  <a:lnTo>
                    <a:pt x="72" y="126"/>
                  </a:lnTo>
                  <a:lnTo>
                    <a:pt x="74" y="126"/>
                  </a:lnTo>
                  <a:lnTo>
                    <a:pt x="75" y="122"/>
                  </a:lnTo>
                  <a:lnTo>
                    <a:pt x="76" y="121"/>
                  </a:lnTo>
                  <a:lnTo>
                    <a:pt x="79" y="122"/>
                  </a:lnTo>
                  <a:lnTo>
                    <a:pt x="84" y="123"/>
                  </a:lnTo>
                  <a:lnTo>
                    <a:pt x="87" y="123"/>
                  </a:lnTo>
                  <a:lnTo>
                    <a:pt x="93" y="121"/>
                  </a:lnTo>
                  <a:lnTo>
                    <a:pt x="99" y="118"/>
                  </a:lnTo>
                  <a:lnTo>
                    <a:pt x="101" y="117"/>
                  </a:lnTo>
                  <a:lnTo>
                    <a:pt x="105" y="113"/>
                  </a:lnTo>
                  <a:lnTo>
                    <a:pt x="108" y="109"/>
                  </a:lnTo>
                  <a:lnTo>
                    <a:pt x="110" y="105"/>
                  </a:lnTo>
                  <a:lnTo>
                    <a:pt x="110" y="103"/>
                  </a:lnTo>
                  <a:lnTo>
                    <a:pt x="113" y="101"/>
                  </a:lnTo>
                  <a:lnTo>
                    <a:pt x="118" y="97"/>
                  </a:lnTo>
                  <a:lnTo>
                    <a:pt x="119" y="96"/>
                  </a:lnTo>
                  <a:lnTo>
                    <a:pt x="118" y="94"/>
                  </a:lnTo>
                  <a:lnTo>
                    <a:pt x="117" y="89"/>
                  </a:lnTo>
                  <a:lnTo>
                    <a:pt x="117" y="86"/>
                  </a:lnTo>
                  <a:lnTo>
                    <a:pt x="123" y="79"/>
                  </a:lnTo>
                  <a:lnTo>
                    <a:pt x="125" y="75"/>
                  </a:lnTo>
                  <a:lnTo>
                    <a:pt x="127" y="76"/>
                  </a:lnTo>
                  <a:lnTo>
                    <a:pt x="129" y="78"/>
                  </a:lnTo>
                  <a:lnTo>
                    <a:pt x="132" y="87"/>
                  </a:lnTo>
                  <a:lnTo>
                    <a:pt x="134" y="88"/>
                  </a:lnTo>
                  <a:lnTo>
                    <a:pt x="135" y="85"/>
                  </a:lnTo>
                  <a:lnTo>
                    <a:pt x="135" y="82"/>
                  </a:lnTo>
                  <a:lnTo>
                    <a:pt x="138" y="83"/>
                  </a:lnTo>
                  <a:lnTo>
                    <a:pt x="139" y="84"/>
                  </a:lnTo>
                  <a:lnTo>
                    <a:pt x="140" y="80"/>
                  </a:lnTo>
                  <a:lnTo>
                    <a:pt x="140" y="79"/>
                  </a:lnTo>
                  <a:lnTo>
                    <a:pt x="137" y="78"/>
                  </a:lnTo>
                  <a:lnTo>
                    <a:pt x="136" y="76"/>
                  </a:lnTo>
                  <a:lnTo>
                    <a:pt x="136" y="73"/>
                  </a:lnTo>
                  <a:lnTo>
                    <a:pt x="136" y="72"/>
                  </a:lnTo>
                  <a:lnTo>
                    <a:pt x="141" y="72"/>
                  </a:lnTo>
                  <a:lnTo>
                    <a:pt x="145" y="74"/>
                  </a:lnTo>
                  <a:lnTo>
                    <a:pt x="149" y="74"/>
                  </a:lnTo>
                  <a:lnTo>
                    <a:pt x="151" y="73"/>
                  </a:lnTo>
                  <a:lnTo>
                    <a:pt x="152" y="74"/>
                  </a:lnTo>
                  <a:lnTo>
                    <a:pt x="148" y="71"/>
                  </a:lnTo>
                  <a:lnTo>
                    <a:pt x="146" y="70"/>
                  </a:lnTo>
                  <a:lnTo>
                    <a:pt x="147" y="67"/>
                  </a:lnTo>
                  <a:lnTo>
                    <a:pt x="146" y="66"/>
                  </a:lnTo>
                  <a:lnTo>
                    <a:pt x="147" y="62"/>
                  </a:lnTo>
                  <a:lnTo>
                    <a:pt x="149" y="60"/>
                  </a:lnTo>
                  <a:lnTo>
                    <a:pt x="150" y="60"/>
                  </a:lnTo>
                  <a:lnTo>
                    <a:pt x="155" y="62"/>
                  </a:lnTo>
                  <a:lnTo>
                    <a:pt x="156" y="62"/>
                  </a:lnTo>
                  <a:lnTo>
                    <a:pt x="155" y="59"/>
                  </a:lnTo>
                  <a:lnTo>
                    <a:pt x="156" y="56"/>
                  </a:lnTo>
                  <a:lnTo>
                    <a:pt x="156" y="54"/>
                  </a:lnTo>
                  <a:lnTo>
                    <a:pt x="156" y="51"/>
                  </a:lnTo>
                  <a:lnTo>
                    <a:pt x="158" y="50"/>
                  </a:lnTo>
                  <a:lnTo>
                    <a:pt x="161" y="49"/>
                  </a:lnTo>
                  <a:lnTo>
                    <a:pt x="165" y="49"/>
                  </a:lnTo>
                  <a:lnTo>
                    <a:pt x="168" y="43"/>
                  </a:lnTo>
                  <a:lnTo>
                    <a:pt x="171" y="41"/>
                  </a:lnTo>
                  <a:lnTo>
                    <a:pt x="173" y="42"/>
                  </a:lnTo>
                  <a:lnTo>
                    <a:pt x="174" y="45"/>
                  </a:lnTo>
                  <a:lnTo>
                    <a:pt x="176" y="42"/>
                  </a:lnTo>
                  <a:lnTo>
                    <a:pt x="177" y="40"/>
                  </a:lnTo>
                  <a:lnTo>
                    <a:pt x="178" y="37"/>
                  </a:lnTo>
                  <a:lnTo>
                    <a:pt x="182" y="41"/>
                  </a:lnTo>
                  <a:lnTo>
                    <a:pt x="185" y="42"/>
                  </a:lnTo>
                  <a:lnTo>
                    <a:pt x="187" y="43"/>
                  </a:lnTo>
                  <a:lnTo>
                    <a:pt x="189" y="46"/>
                  </a:lnTo>
                  <a:lnTo>
                    <a:pt x="192" y="49"/>
                  </a:lnTo>
                  <a:lnTo>
                    <a:pt x="193" y="54"/>
                  </a:lnTo>
                  <a:lnTo>
                    <a:pt x="193" y="57"/>
                  </a:lnTo>
                  <a:lnTo>
                    <a:pt x="194" y="58"/>
                  </a:lnTo>
                  <a:lnTo>
                    <a:pt x="195" y="57"/>
                  </a:lnTo>
                  <a:lnTo>
                    <a:pt x="198" y="53"/>
                  </a:lnTo>
                  <a:lnTo>
                    <a:pt x="199" y="52"/>
                  </a:lnTo>
                  <a:lnTo>
                    <a:pt x="206" y="52"/>
                  </a:lnTo>
                  <a:lnTo>
                    <a:pt x="209" y="54"/>
                  </a:lnTo>
                  <a:lnTo>
                    <a:pt x="212" y="57"/>
                  </a:lnTo>
                  <a:lnTo>
                    <a:pt x="214" y="57"/>
                  </a:lnTo>
                  <a:lnTo>
                    <a:pt x="215" y="54"/>
                  </a:lnTo>
                  <a:lnTo>
                    <a:pt x="217" y="52"/>
                  </a:lnTo>
                  <a:lnTo>
                    <a:pt x="217" y="51"/>
                  </a:lnTo>
                  <a:lnTo>
                    <a:pt x="215" y="49"/>
                  </a:lnTo>
                  <a:lnTo>
                    <a:pt x="212" y="47"/>
                  </a:lnTo>
                  <a:lnTo>
                    <a:pt x="212" y="46"/>
                  </a:lnTo>
                  <a:lnTo>
                    <a:pt x="212" y="44"/>
                  </a:lnTo>
                  <a:lnTo>
                    <a:pt x="212" y="44"/>
                  </a:lnTo>
                  <a:lnTo>
                    <a:pt x="216" y="40"/>
                  </a:lnTo>
                  <a:lnTo>
                    <a:pt x="216" y="38"/>
                  </a:lnTo>
                  <a:lnTo>
                    <a:pt x="217" y="37"/>
                  </a:lnTo>
                  <a:lnTo>
                    <a:pt x="220" y="35"/>
                  </a:lnTo>
                  <a:lnTo>
                    <a:pt x="221" y="33"/>
                  </a:lnTo>
                  <a:lnTo>
                    <a:pt x="222" y="32"/>
                  </a:lnTo>
                  <a:lnTo>
                    <a:pt x="222" y="31"/>
                  </a:lnTo>
                  <a:lnTo>
                    <a:pt x="222" y="29"/>
                  </a:lnTo>
                  <a:lnTo>
                    <a:pt x="225" y="24"/>
                  </a:lnTo>
                  <a:lnTo>
                    <a:pt x="225" y="24"/>
                  </a:lnTo>
                  <a:lnTo>
                    <a:pt x="227" y="23"/>
                  </a:lnTo>
                  <a:lnTo>
                    <a:pt x="230" y="23"/>
                  </a:lnTo>
                  <a:lnTo>
                    <a:pt x="231" y="22"/>
                  </a:lnTo>
                  <a:lnTo>
                    <a:pt x="230" y="20"/>
                  </a:lnTo>
                  <a:lnTo>
                    <a:pt x="232" y="17"/>
                  </a:lnTo>
                  <a:lnTo>
                    <a:pt x="234" y="17"/>
                  </a:lnTo>
                  <a:lnTo>
                    <a:pt x="239" y="19"/>
                  </a:lnTo>
                  <a:lnTo>
                    <a:pt x="242" y="19"/>
                  </a:lnTo>
                  <a:lnTo>
                    <a:pt x="250" y="18"/>
                  </a:lnTo>
                  <a:lnTo>
                    <a:pt x="253" y="17"/>
                  </a:lnTo>
                  <a:lnTo>
                    <a:pt x="254" y="16"/>
                  </a:lnTo>
                  <a:lnTo>
                    <a:pt x="254" y="16"/>
                  </a:lnTo>
                  <a:lnTo>
                    <a:pt x="254" y="15"/>
                  </a:lnTo>
                  <a:lnTo>
                    <a:pt x="253" y="10"/>
                  </a:lnTo>
                  <a:lnTo>
                    <a:pt x="251" y="9"/>
                  </a:lnTo>
                  <a:lnTo>
                    <a:pt x="249" y="7"/>
                  </a:lnTo>
                  <a:lnTo>
                    <a:pt x="246" y="8"/>
                  </a:lnTo>
                  <a:lnTo>
                    <a:pt x="245" y="7"/>
                  </a:lnTo>
                  <a:lnTo>
                    <a:pt x="245" y="6"/>
                  </a:lnTo>
                  <a:lnTo>
                    <a:pt x="247" y="5"/>
                  </a:lnTo>
                  <a:lnTo>
                    <a:pt x="249" y="4"/>
                  </a:lnTo>
                  <a:lnTo>
                    <a:pt x="253" y="7"/>
                  </a:lnTo>
                  <a:lnTo>
                    <a:pt x="255" y="8"/>
                  </a:lnTo>
                  <a:lnTo>
                    <a:pt x="257" y="7"/>
                  </a:lnTo>
                  <a:lnTo>
                    <a:pt x="259" y="9"/>
                  </a:lnTo>
                  <a:lnTo>
                    <a:pt x="263" y="12"/>
                  </a:lnTo>
                  <a:lnTo>
                    <a:pt x="265" y="13"/>
                  </a:lnTo>
                  <a:lnTo>
                    <a:pt x="272" y="15"/>
                  </a:lnTo>
                  <a:lnTo>
                    <a:pt x="276" y="15"/>
                  </a:lnTo>
                  <a:lnTo>
                    <a:pt x="278" y="15"/>
                  </a:lnTo>
                  <a:lnTo>
                    <a:pt x="280" y="15"/>
                  </a:lnTo>
                  <a:lnTo>
                    <a:pt x="282" y="18"/>
                  </a:lnTo>
                  <a:lnTo>
                    <a:pt x="285" y="19"/>
                  </a:lnTo>
                  <a:lnTo>
                    <a:pt x="286" y="19"/>
                  </a:lnTo>
                  <a:lnTo>
                    <a:pt x="289" y="16"/>
                  </a:lnTo>
                  <a:lnTo>
                    <a:pt x="292" y="16"/>
                  </a:lnTo>
                  <a:lnTo>
                    <a:pt x="296" y="19"/>
                  </a:lnTo>
                  <a:lnTo>
                    <a:pt x="297" y="21"/>
                  </a:lnTo>
                  <a:lnTo>
                    <a:pt x="300" y="21"/>
                  </a:lnTo>
                  <a:lnTo>
                    <a:pt x="301" y="16"/>
                  </a:lnTo>
                  <a:lnTo>
                    <a:pt x="302" y="15"/>
                  </a:lnTo>
                  <a:lnTo>
                    <a:pt x="305" y="18"/>
                  </a:lnTo>
                  <a:lnTo>
                    <a:pt x="306" y="19"/>
                  </a:lnTo>
                  <a:lnTo>
                    <a:pt x="307" y="19"/>
                  </a:lnTo>
                  <a:lnTo>
                    <a:pt x="305" y="22"/>
                  </a:lnTo>
                  <a:lnTo>
                    <a:pt x="304" y="25"/>
                  </a:lnTo>
                  <a:lnTo>
                    <a:pt x="303" y="26"/>
                  </a:lnTo>
                  <a:lnTo>
                    <a:pt x="303" y="28"/>
                  </a:lnTo>
                  <a:lnTo>
                    <a:pt x="302" y="30"/>
                  </a:lnTo>
                  <a:lnTo>
                    <a:pt x="299" y="30"/>
                  </a:lnTo>
                  <a:lnTo>
                    <a:pt x="296" y="31"/>
                  </a:lnTo>
                  <a:lnTo>
                    <a:pt x="294" y="33"/>
                  </a:lnTo>
                  <a:lnTo>
                    <a:pt x="294" y="37"/>
                  </a:lnTo>
                  <a:lnTo>
                    <a:pt x="296" y="39"/>
                  </a:lnTo>
                  <a:lnTo>
                    <a:pt x="295" y="43"/>
                  </a:lnTo>
                  <a:lnTo>
                    <a:pt x="293" y="46"/>
                  </a:lnTo>
                  <a:lnTo>
                    <a:pt x="289" y="49"/>
                  </a:lnTo>
                  <a:lnTo>
                    <a:pt x="288" y="52"/>
                  </a:lnTo>
                  <a:lnTo>
                    <a:pt x="289" y="53"/>
                  </a:lnTo>
                  <a:lnTo>
                    <a:pt x="291" y="56"/>
                  </a:lnTo>
                  <a:lnTo>
                    <a:pt x="297" y="60"/>
                  </a:lnTo>
                  <a:lnTo>
                    <a:pt x="302" y="64"/>
                  </a:lnTo>
                  <a:lnTo>
                    <a:pt x="305" y="67"/>
                  </a:lnTo>
                  <a:lnTo>
                    <a:pt x="306" y="68"/>
                  </a:lnTo>
                  <a:lnTo>
                    <a:pt x="309" y="67"/>
                  </a:lnTo>
                  <a:lnTo>
                    <a:pt x="310" y="67"/>
                  </a:lnTo>
                  <a:lnTo>
                    <a:pt x="315" y="69"/>
                  </a:lnTo>
                  <a:lnTo>
                    <a:pt x="319" y="72"/>
                  </a:lnTo>
                  <a:lnTo>
                    <a:pt x="321" y="75"/>
                  </a:lnTo>
                  <a:lnTo>
                    <a:pt x="326" y="78"/>
                  </a:lnTo>
                  <a:lnTo>
                    <a:pt x="327" y="79"/>
                  </a:lnTo>
                  <a:lnTo>
                    <a:pt x="330" y="79"/>
                  </a:lnTo>
                  <a:lnTo>
                    <a:pt x="335" y="80"/>
                  </a:lnTo>
                  <a:lnTo>
                    <a:pt x="336" y="81"/>
                  </a:lnTo>
                  <a:lnTo>
                    <a:pt x="337" y="85"/>
                  </a:lnTo>
                  <a:lnTo>
                    <a:pt x="338" y="86"/>
                  </a:lnTo>
                  <a:lnTo>
                    <a:pt x="341" y="88"/>
                  </a:lnTo>
                  <a:lnTo>
                    <a:pt x="345" y="91"/>
                  </a:lnTo>
                  <a:lnTo>
                    <a:pt x="348" y="92"/>
                  </a:lnTo>
                  <a:lnTo>
                    <a:pt x="351" y="91"/>
                  </a:lnTo>
                  <a:lnTo>
                    <a:pt x="353" y="90"/>
                  </a:lnTo>
                  <a:lnTo>
                    <a:pt x="357" y="89"/>
                  </a:lnTo>
                  <a:lnTo>
                    <a:pt x="358" y="88"/>
                  </a:lnTo>
                  <a:lnTo>
                    <a:pt x="362" y="80"/>
                  </a:lnTo>
                  <a:lnTo>
                    <a:pt x="365" y="73"/>
                  </a:lnTo>
                  <a:lnTo>
                    <a:pt x="366" y="65"/>
                  </a:lnTo>
                  <a:lnTo>
                    <a:pt x="368" y="61"/>
                  </a:lnTo>
                  <a:lnTo>
                    <a:pt x="370" y="57"/>
                  </a:lnTo>
                  <a:lnTo>
                    <a:pt x="369" y="54"/>
                  </a:lnTo>
                  <a:lnTo>
                    <a:pt x="367" y="50"/>
                  </a:lnTo>
                  <a:lnTo>
                    <a:pt x="367" y="48"/>
                  </a:lnTo>
                  <a:lnTo>
                    <a:pt x="368" y="45"/>
                  </a:lnTo>
                  <a:lnTo>
                    <a:pt x="369" y="42"/>
                  </a:lnTo>
                  <a:lnTo>
                    <a:pt x="368" y="40"/>
                  </a:lnTo>
                  <a:lnTo>
                    <a:pt x="367" y="38"/>
                  </a:lnTo>
                  <a:lnTo>
                    <a:pt x="368" y="34"/>
                  </a:lnTo>
                  <a:lnTo>
                    <a:pt x="368" y="28"/>
                  </a:lnTo>
                  <a:lnTo>
                    <a:pt x="370" y="26"/>
                  </a:lnTo>
                  <a:lnTo>
                    <a:pt x="372" y="25"/>
                  </a:lnTo>
                  <a:lnTo>
                    <a:pt x="372" y="23"/>
                  </a:lnTo>
                  <a:lnTo>
                    <a:pt x="369" y="20"/>
                  </a:lnTo>
                  <a:lnTo>
                    <a:pt x="370" y="19"/>
                  </a:lnTo>
                  <a:lnTo>
                    <a:pt x="373" y="13"/>
                  </a:lnTo>
                  <a:lnTo>
                    <a:pt x="375" y="7"/>
                  </a:lnTo>
                  <a:lnTo>
                    <a:pt x="375" y="3"/>
                  </a:lnTo>
                  <a:lnTo>
                    <a:pt x="376" y="1"/>
                  </a:lnTo>
                  <a:lnTo>
                    <a:pt x="378" y="0"/>
                  </a:lnTo>
                  <a:close/>
                </a:path>
              </a:pathLst>
            </a:custGeom>
            <a:solidFill>
              <a:schemeClr val="accent1"/>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3" name="Freeform 165"/>
            <p:cNvSpPr>
              <a:spLocks noEditPoints="1"/>
            </p:cNvSpPr>
            <p:nvPr/>
          </p:nvSpPr>
          <p:spPr bwMode="auto">
            <a:xfrm>
              <a:off x="8314697" y="5645150"/>
              <a:ext cx="284162" cy="195263"/>
            </a:xfrm>
            <a:custGeom>
              <a:avLst/>
              <a:gdLst/>
              <a:ahLst/>
              <a:cxnLst>
                <a:cxn ang="0">
                  <a:pos x="112" y="44"/>
                </a:cxn>
                <a:cxn ang="0">
                  <a:pos x="105" y="42"/>
                </a:cxn>
                <a:cxn ang="0">
                  <a:pos x="98" y="38"/>
                </a:cxn>
                <a:cxn ang="0">
                  <a:pos x="105" y="37"/>
                </a:cxn>
                <a:cxn ang="0">
                  <a:pos x="115" y="38"/>
                </a:cxn>
                <a:cxn ang="0">
                  <a:pos x="119" y="34"/>
                </a:cxn>
                <a:cxn ang="0">
                  <a:pos x="123" y="38"/>
                </a:cxn>
                <a:cxn ang="0">
                  <a:pos x="134" y="31"/>
                </a:cxn>
                <a:cxn ang="0">
                  <a:pos x="140" y="29"/>
                </a:cxn>
                <a:cxn ang="0">
                  <a:pos x="140" y="21"/>
                </a:cxn>
                <a:cxn ang="0">
                  <a:pos x="147" y="20"/>
                </a:cxn>
                <a:cxn ang="0">
                  <a:pos x="148" y="28"/>
                </a:cxn>
                <a:cxn ang="0">
                  <a:pos x="144" y="31"/>
                </a:cxn>
                <a:cxn ang="0">
                  <a:pos x="144" y="37"/>
                </a:cxn>
                <a:cxn ang="0">
                  <a:pos x="136" y="37"/>
                </a:cxn>
                <a:cxn ang="0">
                  <a:pos x="132" y="43"/>
                </a:cxn>
                <a:cxn ang="0">
                  <a:pos x="119" y="46"/>
                </a:cxn>
                <a:cxn ang="0">
                  <a:pos x="3" y="64"/>
                </a:cxn>
                <a:cxn ang="0">
                  <a:pos x="3" y="46"/>
                </a:cxn>
                <a:cxn ang="0">
                  <a:pos x="22" y="7"/>
                </a:cxn>
                <a:cxn ang="0">
                  <a:pos x="40" y="13"/>
                </a:cxn>
                <a:cxn ang="0">
                  <a:pos x="50" y="16"/>
                </a:cxn>
                <a:cxn ang="0">
                  <a:pos x="56" y="22"/>
                </a:cxn>
                <a:cxn ang="0">
                  <a:pos x="63" y="34"/>
                </a:cxn>
                <a:cxn ang="0">
                  <a:pos x="69" y="37"/>
                </a:cxn>
                <a:cxn ang="0">
                  <a:pos x="86" y="43"/>
                </a:cxn>
                <a:cxn ang="0">
                  <a:pos x="91" y="51"/>
                </a:cxn>
                <a:cxn ang="0">
                  <a:pos x="80" y="53"/>
                </a:cxn>
                <a:cxn ang="0">
                  <a:pos x="83" y="62"/>
                </a:cxn>
                <a:cxn ang="0">
                  <a:pos x="96" y="76"/>
                </a:cxn>
                <a:cxn ang="0">
                  <a:pos x="104" y="82"/>
                </a:cxn>
                <a:cxn ang="0">
                  <a:pos x="110" y="83"/>
                </a:cxn>
                <a:cxn ang="0">
                  <a:pos x="111" y="88"/>
                </a:cxn>
                <a:cxn ang="0">
                  <a:pos x="118" y="91"/>
                </a:cxn>
                <a:cxn ang="0">
                  <a:pos x="116" y="94"/>
                </a:cxn>
                <a:cxn ang="0">
                  <a:pos x="126" y="102"/>
                </a:cxn>
                <a:cxn ang="0">
                  <a:pos x="119" y="102"/>
                </a:cxn>
                <a:cxn ang="0">
                  <a:pos x="111" y="98"/>
                </a:cxn>
                <a:cxn ang="0">
                  <a:pos x="97" y="96"/>
                </a:cxn>
                <a:cxn ang="0">
                  <a:pos x="86" y="92"/>
                </a:cxn>
                <a:cxn ang="0">
                  <a:pos x="79" y="86"/>
                </a:cxn>
                <a:cxn ang="0">
                  <a:pos x="69" y="73"/>
                </a:cxn>
                <a:cxn ang="0">
                  <a:pos x="54" y="66"/>
                </a:cxn>
                <a:cxn ang="0">
                  <a:pos x="45" y="65"/>
                </a:cxn>
                <a:cxn ang="0">
                  <a:pos x="40" y="68"/>
                </a:cxn>
                <a:cxn ang="0">
                  <a:pos x="36" y="68"/>
                </a:cxn>
                <a:cxn ang="0">
                  <a:pos x="35" y="72"/>
                </a:cxn>
                <a:cxn ang="0">
                  <a:pos x="20" y="71"/>
                </a:cxn>
                <a:cxn ang="0">
                  <a:pos x="26" y="74"/>
                </a:cxn>
                <a:cxn ang="0">
                  <a:pos x="34" y="80"/>
                </a:cxn>
                <a:cxn ang="0">
                  <a:pos x="24" y="85"/>
                </a:cxn>
                <a:cxn ang="0">
                  <a:pos x="3" y="84"/>
                </a:cxn>
              </a:cxnLst>
              <a:rect l="0" t="0" r="r" b="b"/>
              <a:pathLst>
                <a:path w="149" h="103">
                  <a:moveTo>
                    <a:pt x="114" y="47"/>
                  </a:moveTo>
                  <a:lnTo>
                    <a:pt x="113" y="45"/>
                  </a:lnTo>
                  <a:lnTo>
                    <a:pt x="112" y="44"/>
                  </a:lnTo>
                  <a:lnTo>
                    <a:pt x="110" y="43"/>
                  </a:lnTo>
                  <a:lnTo>
                    <a:pt x="107" y="44"/>
                  </a:lnTo>
                  <a:lnTo>
                    <a:pt x="105" y="42"/>
                  </a:lnTo>
                  <a:lnTo>
                    <a:pt x="103" y="41"/>
                  </a:lnTo>
                  <a:lnTo>
                    <a:pt x="99" y="40"/>
                  </a:lnTo>
                  <a:lnTo>
                    <a:pt x="98" y="38"/>
                  </a:lnTo>
                  <a:lnTo>
                    <a:pt x="99" y="37"/>
                  </a:lnTo>
                  <a:lnTo>
                    <a:pt x="101" y="37"/>
                  </a:lnTo>
                  <a:lnTo>
                    <a:pt x="105" y="37"/>
                  </a:lnTo>
                  <a:lnTo>
                    <a:pt x="108" y="37"/>
                  </a:lnTo>
                  <a:lnTo>
                    <a:pt x="112" y="38"/>
                  </a:lnTo>
                  <a:lnTo>
                    <a:pt x="115" y="38"/>
                  </a:lnTo>
                  <a:lnTo>
                    <a:pt x="117" y="37"/>
                  </a:lnTo>
                  <a:lnTo>
                    <a:pt x="118" y="34"/>
                  </a:lnTo>
                  <a:lnTo>
                    <a:pt x="119" y="34"/>
                  </a:lnTo>
                  <a:lnTo>
                    <a:pt x="120" y="37"/>
                  </a:lnTo>
                  <a:lnTo>
                    <a:pt x="122" y="38"/>
                  </a:lnTo>
                  <a:lnTo>
                    <a:pt x="123" y="38"/>
                  </a:lnTo>
                  <a:lnTo>
                    <a:pt x="129" y="37"/>
                  </a:lnTo>
                  <a:lnTo>
                    <a:pt x="131" y="35"/>
                  </a:lnTo>
                  <a:lnTo>
                    <a:pt x="134" y="31"/>
                  </a:lnTo>
                  <a:lnTo>
                    <a:pt x="135" y="30"/>
                  </a:lnTo>
                  <a:lnTo>
                    <a:pt x="138" y="29"/>
                  </a:lnTo>
                  <a:lnTo>
                    <a:pt x="140" y="29"/>
                  </a:lnTo>
                  <a:lnTo>
                    <a:pt x="140" y="27"/>
                  </a:lnTo>
                  <a:lnTo>
                    <a:pt x="140" y="24"/>
                  </a:lnTo>
                  <a:lnTo>
                    <a:pt x="140" y="21"/>
                  </a:lnTo>
                  <a:lnTo>
                    <a:pt x="143" y="22"/>
                  </a:lnTo>
                  <a:lnTo>
                    <a:pt x="145" y="22"/>
                  </a:lnTo>
                  <a:lnTo>
                    <a:pt x="147" y="20"/>
                  </a:lnTo>
                  <a:lnTo>
                    <a:pt x="149" y="23"/>
                  </a:lnTo>
                  <a:lnTo>
                    <a:pt x="149" y="26"/>
                  </a:lnTo>
                  <a:lnTo>
                    <a:pt x="148" y="28"/>
                  </a:lnTo>
                  <a:lnTo>
                    <a:pt x="147" y="29"/>
                  </a:lnTo>
                  <a:lnTo>
                    <a:pt x="144" y="30"/>
                  </a:lnTo>
                  <a:lnTo>
                    <a:pt x="144" y="31"/>
                  </a:lnTo>
                  <a:lnTo>
                    <a:pt x="144" y="32"/>
                  </a:lnTo>
                  <a:lnTo>
                    <a:pt x="146" y="35"/>
                  </a:lnTo>
                  <a:lnTo>
                    <a:pt x="144" y="37"/>
                  </a:lnTo>
                  <a:lnTo>
                    <a:pt x="143" y="38"/>
                  </a:lnTo>
                  <a:lnTo>
                    <a:pt x="139" y="37"/>
                  </a:lnTo>
                  <a:lnTo>
                    <a:pt x="136" y="37"/>
                  </a:lnTo>
                  <a:lnTo>
                    <a:pt x="136" y="39"/>
                  </a:lnTo>
                  <a:lnTo>
                    <a:pt x="134" y="41"/>
                  </a:lnTo>
                  <a:lnTo>
                    <a:pt x="132" y="43"/>
                  </a:lnTo>
                  <a:lnTo>
                    <a:pt x="126" y="45"/>
                  </a:lnTo>
                  <a:lnTo>
                    <a:pt x="123" y="46"/>
                  </a:lnTo>
                  <a:lnTo>
                    <a:pt x="119" y="46"/>
                  </a:lnTo>
                  <a:lnTo>
                    <a:pt x="114" y="47"/>
                  </a:lnTo>
                  <a:close/>
                  <a:moveTo>
                    <a:pt x="3" y="84"/>
                  </a:moveTo>
                  <a:lnTo>
                    <a:pt x="3" y="64"/>
                  </a:lnTo>
                  <a:lnTo>
                    <a:pt x="3" y="59"/>
                  </a:lnTo>
                  <a:lnTo>
                    <a:pt x="0" y="51"/>
                  </a:lnTo>
                  <a:lnTo>
                    <a:pt x="3" y="46"/>
                  </a:lnTo>
                  <a:lnTo>
                    <a:pt x="2" y="0"/>
                  </a:lnTo>
                  <a:lnTo>
                    <a:pt x="17" y="5"/>
                  </a:lnTo>
                  <a:lnTo>
                    <a:pt x="22" y="7"/>
                  </a:lnTo>
                  <a:lnTo>
                    <a:pt x="28" y="8"/>
                  </a:lnTo>
                  <a:lnTo>
                    <a:pt x="35" y="10"/>
                  </a:lnTo>
                  <a:lnTo>
                    <a:pt x="40" y="13"/>
                  </a:lnTo>
                  <a:lnTo>
                    <a:pt x="44" y="15"/>
                  </a:lnTo>
                  <a:lnTo>
                    <a:pt x="47" y="16"/>
                  </a:lnTo>
                  <a:lnTo>
                    <a:pt x="50" y="16"/>
                  </a:lnTo>
                  <a:lnTo>
                    <a:pt x="51" y="18"/>
                  </a:lnTo>
                  <a:lnTo>
                    <a:pt x="53" y="20"/>
                  </a:lnTo>
                  <a:lnTo>
                    <a:pt x="56" y="22"/>
                  </a:lnTo>
                  <a:lnTo>
                    <a:pt x="60" y="24"/>
                  </a:lnTo>
                  <a:lnTo>
                    <a:pt x="65" y="28"/>
                  </a:lnTo>
                  <a:lnTo>
                    <a:pt x="63" y="34"/>
                  </a:lnTo>
                  <a:lnTo>
                    <a:pt x="63" y="35"/>
                  </a:lnTo>
                  <a:lnTo>
                    <a:pt x="65" y="37"/>
                  </a:lnTo>
                  <a:lnTo>
                    <a:pt x="69" y="37"/>
                  </a:lnTo>
                  <a:lnTo>
                    <a:pt x="80" y="42"/>
                  </a:lnTo>
                  <a:lnTo>
                    <a:pt x="82" y="42"/>
                  </a:lnTo>
                  <a:lnTo>
                    <a:pt x="86" y="43"/>
                  </a:lnTo>
                  <a:lnTo>
                    <a:pt x="87" y="44"/>
                  </a:lnTo>
                  <a:lnTo>
                    <a:pt x="89" y="47"/>
                  </a:lnTo>
                  <a:lnTo>
                    <a:pt x="91" y="51"/>
                  </a:lnTo>
                  <a:lnTo>
                    <a:pt x="90" y="52"/>
                  </a:lnTo>
                  <a:lnTo>
                    <a:pt x="83" y="52"/>
                  </a:lnTo>
                  <a:lnTo>
                    <a:pt x="80" y="53"/>
                  </a:lnTo>
                  <a:lnTo>
                    <a:pt x="80" y="54"/>
                  </a:lnTo>
                  <a:lnTo>
                    <a:pt x="80" y="56"/>
                  </a:lnTo>
                  <a:lnTo>
                    <a:pt x="83" y="62"/>
                  </a:lnTo>
                  <a:lnTo>
                    <a:pt x="86" y="65"/>
                  </a:lnTo>
                  <a:lnTo>
                    <a:pt x="95" y="71"/>
                  </a:lnTo>
                  <a:lnTo>
                    <a:pt x="96" y="76"/>
                  </a:lnTo>
                  <a:lnTo>
                    <a:pt x="100" y="82"/>
                  </a:lnTo>
                  <a:lnTo>
                    <a:pt x="102" y="82"/>
                  </a:lnTo>
                  <a:lnTo>
                    <a:pt x="104" y="82"/>
                  </a:lnTo>
                  <a:lnTo>
                    <a:pt x="108" y="82"/>
                  </a:lnTo>
                  <a:lnTo>
                    <a:pt x="110" y="82"/>
                  </a:lnTo>
                  <a:lnTo>
                    <a:pt x="110" y="83"/>
                  </a:lnTo>
                  <a:lnTo>
                    <a:pt x="108" y="86"/>
                  </a:lnTo>
                  <a:lnTo>
                    <a:pt x="109" y="88"/>
                  </a:lnTo>
                  <a:lnTo>
                    <a:pt x="111" y="88"/>
                  </a:lnTo>
                  <a:lnTo>
                    <a:pt x="114" y="89"/>
                  </a:lnTo>
                  <a:lnTo>
                    <a:pt x="118" y="90"/>
                  </a:lnTo>
                  <a:lnTo>
                    <a:pt x="118" y="91"/>
                  </a:lnTo>
                  <a:lnTo>
                    <a:pt x="118" y="91"/>
                  </a:lnTo>
                  <a:lnTo>
                    <a:pt x="114" y="92"/>
                  </a:lnTo>
                  <a:lnTo>
                    <a:pt x="116" y="94"/>
                  </a:lnTo>
                  <a:lnTo>
                    <a:pt x="122" y="95"/>
                  </a:lnTo>
                  <a:lnTo>
                    <a:pt x="125" y="97"/>
                  </a:lnTo>
                  <a:lnTo>
                    <a:pt x="126" y="102"/>
                  </a:lnTo>
                  <a:lnTo>
                    <a:pt x="126" y="103"/>
                  </a:lnTo>
                  <a:lnTo>
                    <a:pt x="120" y="103"/>
                  </a:lnTo>
                  <a:lnTo>
                    <a:pt x="119" y="102"/>
                  </a:lnTo>
                  <a:lnTo>
                    <a:pt x="118" y="100"/>
                  </a:lnTo>
                  <a:lnTo>
                    <a:pt x="117" y="99"/>
                  </a:lnTo>
                  <a:lnTo>
                    <a:pt x="111" y="98"/>
                  </a:lnTo>
                  <a:lnTo>
                    <a:pt x="105" y="97"/>
                  </a:lnTo>
                  <a:lnTo>
                    <a:pt x="101" y="96"/>
                  </a:lnTo>
                  <a:lnTo>
                    <a:pt x="97" y="96"/>
                  </a:lnTo>
                  <a:lnTo>
                    <a:pt x="92" y="96"/>
                  </a:lnTo>
                  <a:lnTo>
                    <a:pt x="89" y="95"/>
                  </a:lnTo>
                  <a:lnTo>
                    <a:pt x="86" y="92"/>
                  </a:lnTo>
                  <a:lnTo>
                    <a:pt x="85" y="89"/>
                  </a:lnTo>
                  <a:lnTo>
                    <a:pt x="84" y="88"/>
                  </a:lnTo>
                  <a:lnTo>
                    <a:pt x="79" y="86"/>
                  </a:lnTo>
                  <a:lnTo>
                    <a:pt x="77" y="84"/>
                  </a:lnTo>
                  <a:lnTo>
                    <a:pt x="76" y="83"/>
                  </a:lnTo>
                  <a:lnTo>
                    <a:pt x="69" y="73"/>
                  </a:lnTo>
                  <a:lnTo>
                    <a:pt x="66" y="69"/>
                  </a:lnTo>
                  <a:lnTo>
                    <a:pt x="63" y="68"/>
                  </a:lnTo>
                  <a:lnTo>
                    <a:pt x="54" y="66"/>
                  </a:lnTo>
                  <a:lnTo>
                    <a:pt x="51" y="65"/>
                  </a:lnTo>
                  <a:lnTo>
                    <a:pt x="47" y="64"/>
                  </a:lnTo>
                  <a:lnTo>
                    <a:pt x="45" y="65"/>
                  </a:lnTo>
                  <a:lnTo>
                    <a:pt x="43" y="66"/>
                  </a:lnTo>
                  <a:lnTo>
                    <a:pt x="38" y="63"/>
                  </a:lnTo>
                  <a:lnTo>
                    <a:pt x="40" y="68"/>
                  </a:lnTo>
                  <a:lnTo>
                    <a:pt x="39" y="69"/>
                  </a:lnTo>
                  <a:lnTo>
                    <a:pt x="38" y="69"/>
                  </a:lnTo>
                  <a:lnTo>
                    <a:pt x="36" y="68"/>
                  </a:lnTo>
                  <a:lnTo>
                    <a:pt x="34" y="69"/>
                  </a:lnTo>
                  <a:lnTo>
                    <a:pt x="36" y="71"/>
                  </a:lnTo>
                  <a:lnTo>
                    <a:pt x="35" y="72"/>
                  </a:lnTo>
                  <a:lnTo>
                    <a:pt x="29" y="72"/>
                  </a:lnTo>
                  <a:lnTo>
                    <a:pt x="23" y="71"/>
                  </a:lnTo>
                  <a:lnTo>
                    <a:pt x="20" y="71"/>
                  </a:lnTo>
                  <a:lnTo>
                    <a:pt x="21" y="72"/>
                  </a:lnTo>
                  <a:lnTo>
                    <a:pt x="23" y="73"/>
                  </a:lnTo>
                  <a:lnTo>
                    <a:pt x="26" y="74"/>
                  </a:lnTo>
                  <a:lnTo>
                    <a:pt x="30" y="76"/>
                  </a:lnTo>
                  <a:lnTo>
                    <a:pt x="33" y="78"/>
                  </a:lnTo>
                  <a:lnTo>
                    <a:pt x="34" y="80"/>
                  </a:lnTo>
                  <a:lnTo>
                    <a:pt x="32" y="82"/>
                  </a:lnTo>
                  <a:lnTo>
                    <a:pt x="27" y="84"/>
                  </a:lnTo>
                  <a:lnTo>
                    <a:pt x="24" y="85"/>
                  </a:lnTo>
                  <a:lnTo>
                    <a:pt x="21" y="85"/>
                  </a:lnTo>
                  <a:lnTo>
                    <a:pt x="10" y="85"/>
                  </a:lnTo>
                  <a:lnTo>
                    <a:pt x="3" y="84"/>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4" name="Freeform 166"/>
            <p:cNvSpPr>
              <a:spLocks noEditPoints="1"/>
            </p:cNvSpPr>
            <p:nvPr/>
          </p:nvSpPr>
          <p:spPr bwMode="auto">
            <a:xfrm>
              <a:off x="8946523" y="6478588"/>
              <a:ext cx="298450" cy="396875"/>
            </a:xfrm>
            <a:custGeom>
              <a:avLst/>
              <a:gdLst/>
              <a:ahLst/>
              <a:cxnLst>
                <a:cxn ang="0">
                  <a:pos x="117" y="41"/>
                </a:cxn>
                <a:cxn ang="0">
                  <a:pos x="123" y="46"/>
                </a:cxn>
                <a:cxn ang="0">
                  <a:pos x="141" y="60"/>
                </a:cxn>
                <a:cxn ang="0">
                  <a:pos x="154" y="54"/>
                </a:cxn>
                <a:cxn ang="0">
                  <a:pos x="154" y="69"/>
                </a:cxn>
                <a:cxn ang="0">
                  <a:pos x="147" y="76"/>
                </a:cxn>
                <a:cxn ang="0">
                  <a:pos x="136" y="80"/>
                </a:cxn>
                <a:cxn ang="0">
                  <a:pos x="137" y="90"/>
                </a:cxn>
                <a:cxn ang="0">
                  <a:pos x="119" y="116"/>
                </a:cxn>
                <a:cxn ang="0">
                  <a:pos x="109" y="111"/>
                </a:cxn>
                <a:cxn ang="0">
                  <a:pos x="115" y="97"/>
                </a:cxn>
                <a:cxn ang="0">
                  <a:pos x="106" y="88"/>
                </a:cxn>
                <a:cxn ang="0">
                  <a:pos x="95" y="80"/>
                </a:cxn>
                <a:cxn ang="0">
                  <a:pos x="107" y="69"/>
                </a:cxn>
                <a:cxn ang="0">
                  <a:pos x="110" y="55"/>
                </a:cxn>
                <a:cxn ang="0">
                  <a:pos x="103" y="38"/>
                </a:cxn>
                <a:cxn ang="0">
                  <a:pos x="98" y="27"/>
                </a:cxn>
                <a:cxn ang="0">
                  <a:pos x="98" y="30"/>
                </a:cxn>
                <a:cxn ang="0">
                  <a:pos x="93" y="24"/>
                </a:cxn>
                <a:cxn ang="0">
                  <a:pos x="85" y="12"/>
                </a:cxn>
                <a:cxn ang="0">
                  <a:pos x="84" y="6"/>
                </a:cxn>
                <a:cxn ang="0">
                  <a:pos x="82" y="2"/>
                </a:cxn>
                <a:cxn ang="0">
                  <a:pos x="84" y="4"/>
                </a:cxn>
                <a:cxn ang="0">
                  <a:pos x="89" y="9"/>
                </a:cxn>
                <a:cxn ang="0">
                  <a:pos x="96" y="11"/>
                </a:cxn>
                <a:cxn ang="0">
                  <a:pos x="99" y="15"/>
                </a:cxn>
                <a:cxn ang="0">
                  <a:pos x="102" y="17"/>
                </a:cxn>
                <a:cxn ang="0">
                  <a:pos x="104" y="22"/>
                </a:cxn>
                <a:cxn ang="0">
                  <a:pos x="103" y="23"/>
                </a:cxn>
                <a:cxn ang="0">
                  <a:pos x="108" y="30"/>
                </a:cxn>
                <a:cxn ang="0">
                  <a:pos x="108" y="35"/>
                </a:cxn>
                <a:cxn ang="0">
                  <a:pos x="106" y="36"/>
                </a:cxn>
                <a:cxn ang="0">
                  <a:pos x="109" y="41"/>
                </a:cxn>
                <a:cxn ang="0">
                  <a:pos x="114" y="42"/>
                </a:cxn>
                <a:cxn ang="0">
                  <a:pos x="114" y="45"/>
                </a:cxn>
                <a:cxn ang="0">
                  <a:pos x="67" y="162"/>
                </a:cxn>
                <a:cxn ang="0">
                  <a:pos x="59" y="164"/>
                </a:cxn>
                <a:cxn ang="0">
                  <a:pos x="61" y="173"/>
                </a:cxn>
                <a:cxn ang="0">
                  <a:pos x="57" y="176"/>
                </a:cxn>
                <a:cxn ang="0">
                  <a:pos x="54" y="194"/>
                </a:cxn>
                <a:cxn ang="0">
                  <a:pos x="45" y="203"/>
                </a:cxn>
                <a:cxn ang="0">
                  <a:pos x="29" y="207"/>
                </a:cxn>
                <a:cxn ang="0">
                  <a:pos x="15" y="202"/>
                </a:cxn>
                <a:cxn ang="0">
                  <a:pos x="10" y="201"/>
                </a:cxn>
                <a:cxn ang="0">
                  <a:pos x="0" y="197"/>
                </a:cxn>
                <a:cxn ang="0">
                  <a:pos x="5" y="194"/>
                </a:cxn>
                <a:cxn ang="0">
                  <a:pos x="5" y="186"/>
                </a:cxn>
                <a:cxn ang="0">
                  <a:pos x="9" y="183"/>
                </a:cxn>
                <a:cxn ang="0">
                  <a:pos x="16" y="173"/>
                </a:cxn>
                <a:cxn ang="0">
                  <a:pos x="32" y="161"/>
                </a:cxn>
                <a:cxn ang="0">
                  <a:pos x="45" y="150"/>
                </a:cxn>
                <a:cxn ang="0">
                  <a:pos x="55" y="143"/>
                </a:cxn>
                <a:cxn ang="0">
                  <a:pos x="61" y="135"/>
                </a:cxn>
                <a:cxn ang="0">
                  <a:pos x="65" y="123"/>
                </a:cxn>
                <a:cxn ang="0">
                  <a:pos x="73" y="119"/>
                </a:cxn>
                <a:cxn ang="0">
                  <a:pos x="79" y="102"/>
                </a:cxn>
                <a:cxn ang="0">
                  <a:pos x="85" y="108"/>
                </a:cxn>
                <a:cxn ang="0">
                  <a:pos x="96" y="111"/>
                </a:cxn>
                <a:cxn ang="0">
                  <a:pos x="100" y="122"/>
                </a:cxn>
                <a:cxn ang="0">
                  <a:pos x="93" y="135"/>
                </a:cxn>
                <a:cxn ang="0">
                  <a:pos x="81" y="147"/>
                </a:cxn>
                <a:cxn ang="0">
                  <a:pos x="82" y="154"/>
                </a:cxn>
                <a:cxn ang="0">
                  <a:pos x="77" y="155"/>
                </a:cxn>
              </a:cxnLst>
              <a:rect l="0" t="0" r="r" b="b"/>
              <a:pathLst>
                <a:path w="157" h="209">
                  <a:moveTo>
                    <a:pt x="114" y="45"/>
                  </a:moveTo>
                  <a:lnTo>
                    <a:pt x="118" y="47"/>
                  </a:lnTo>
                  <a:lnTo>
                    <a:pt x="119" y="45"/>
                  </a:lnTo>
                  <a:lnTo>
                    <a:pt x="117" y="41"/>
                  </a:lnTo>
                  <a:lnTo>
                    <a:pt x="118" y="39"/>
                  </a:lnTo>
                  <a:lnTo>
                    <a:pt x="119" y="39"/>
                  </a:lnTo>
                  <a:lnTo>
                    <a:pt x="121" y="41"/>
                  </a:lnTo>
                  <a:lnTo>
                    <a:pt x="123" y="46"/>
                  </a:lnTo>
                  <a:lnTo>
                    <a:pt x="125" y="53"/>
                  </a:lnTo>
                  <a:lnTo>
                    <a:pt x="128" y="54"/>
                  </a:lnTo>
                  <a:lnTo>
                    <a:pt x="138" y="59"/>
                  </a:lnTo>
                  <a:lnTo>
                    <a:pt x="141" y="60"/>
                  </a:lnTo>
                  <a:lnTo>
                    <a:pt x="143" y="60"/>
                  </a:lnTo>
                  <a:lnTo>
                    <a:pt x="147" y="56"/>
                  </a:lnTo>
                  <a:lnTo>
                    <a:pt x="152" y="54"/>
                  </a:lnTo>
                  <a:lnTo>
                    <a:pt x="154" y="54"/>
                  </a:lnTo>
                  <a:lnTo>
                    <a:pt x="156" y="55"/>
                  </a:lnTo>
                  <a:lnTo>
                    <a:pt x="157" y="58"/>
                  </a:lnTo>
                  <a:lnTo>
                    <a:pt x="157" y="60"/>
                  </a:lnTo>
                  <a:lnTo>
                    <a:pt x="154" y="69"/>
                  </a:lnTo>
                  <a:lnTo>
                    <a:pt x="153" y="69"/>
                  </a:lnTo>
                  <a:lnTo>
                    <a:pt x="148" y="70"/>
                  </a:lnTo>
                  <a:lnTo>
                    <a:pt x="148" y="75"/>
                  </a:lnTo>
                  <a:lnTo>
                    <a:pt x="147" y="76"/>
                  </a:lnTo>
                  <a:lnTo>
                    <a:pt x="145" y="77"/>
                  </a:lnTo>
                  <a:lnTo>
                    <a:pt x="141" y="77"/>
                  </a:lnTo>
                  <a:lnTo>
                    <a:pt x="138" y="78"/>
                  </a:lnTo>
                  <a:lnTo>
                    <a:pt x="136" y="80"/>
                  </a:lnTo>
                  <a:lnTo>
                    <a:pt x="137" y="83"/>
                  </a:lnTo>
                  <a:lnTo>
                    <a:pt x="138" y="87"/>
                  </a:lnTo>
                  <a:lnTo>
                    <a:pt x="138" y="89"/>
                  </a:lnTo>
                  <a:lnTo>
                    <a:pt x="137" y="90"/>
                  </a:lnTo>
                  <a:lnTo>
                    <a:pt x="133" y="94"/>
                  </a:lnTo>
                  <a:lnTo>
                    <a:pt x="128" y="103"/>
                  </a:lnTo>
                  <a:lnTo>
                    <a:pt x="123" y="111"/>
                  </a:lnTo>
                  <a:lnTo>
                    <a:pt x="119" y="116"/>
                  </a:lnTo>
                  <a:lnTo>
                    <a:pt x="115" y="118"/>
                  </a:lnTo>
                  <a:lnTo>
                    <a:pt x="113" y="117"/>
                  </a:lnTo>
                  <a:lnTo>
                    <a:pt x="110" y="114"/>
                  </a:lnTo>
                  <a:lnTo>
                    <a:pt x="109" y="111"/>
                  </a:lnTo>
                  <a:lnTo>
                    <a:pt x="109" y="109"/>
                  </a:lnTo>
                  <a:lnTo>
                    <a:pt x="111" y="106"/>
                  </a:lnTo>
                  <a:lnTo>
                    <a:pt x="113" y="101"/>
                  </a:lnTo>
                  <a:lnTo>
                    <a:pt x="115" y="97"/>
                  </a:lnTo>
                  <a:lnTo>
                    <a:pt x="115" y="95"/>
                  </a:lnTo>
                  <a:lnTo>
                    <a:pt x="113" y="93"/>
                  </a:lnTo>
                  <a:lnTo>
                    <a:pt x="109" y="89"/>
                  </a:lnTo>
                  <a:lnTo>
                    <a:pt x="106" y="88"/>
                  </a:lnTo>
                  <a:lnTo>
                    <a:pt x="103" y="86"/>
                  </a:lnTo>
                  <a:lnTo>
                    <a:pt x="97" y="83"/>
                  </a:lnTo>
                  <a:lnTo>
                    <a:pt x="96" y="81"/>
                  </a:lnTo>
                  <a:lnTo>
                    <a:pt x="95" y="80"/>
                  </a:lnTo>
                  <a:lnTo>
                    <a:pt x="96" y="79"/>
                  </a:lnTo>
                  <a:lnTo>
                    <a:pt x="98" y="78"/>
                  </a:lnTo>
                  <a:lnTo>
                    <a:pt x="106" y="72"/>
                  </a:lnTo>
                  <a:lnTo>
                    <a:pt x="107" y="69"/>
                  </a:lnTo>
                  <a:lnTo>
                    <a:pt x="107" y="63"/>
                  </a:lnTo>
                  <a:lnTo>
                    <a:pt x="107" y="61"/>
                  </a:lnTo>
                  <a:lnTo>
                    <a:pt x="109" y="58"/>
                  </a:lnTo>
                  <a:lnTo>
                    <a:pt x="110" y="55"/>
                  </a:lnTo>
                  <a:lnTo>
                    <a:pt x="107" y="49"/>
                  </a:lnTo>
                  <a:lnTo>
                    <a:pt x="107" y="45"/>
                  </a:lnTo>
                  <a:lnTo>
                    <a:pt x="106" y="42"/>
                  </a:lnTo>
                  <a:lnTo>
                    <a:pt x="103" y="38"/>
                  </a:lnTo>
                  <a:lnTo>
                    <a:pt x="100" y="33"/>
                  </a:lnTo>
                  <a:lnTo>
                    <a:pt x="101" y="32"/>
                  </a:lnTo>
                  <a:lnTo>
                    <a:pt x="100" y="30"/>
                  </a:lnTo>
                  <a:lnTo>
                    <a:pt x="98" y="27"/>
                  </a:lnTo>
                  <a:lnTo>
                    <a:pt x="96" y="26"/>
                  </a:lnTo>
                  <a:lnTo>
                    <a:pt x="95" y="24"/>
                  </a:lnTo>
                  <a:lnTo>
                    <a:pt x="96" y="26"/>
                  </a:lnTo>
                  <a:lnTo>
                    <a:pt x="98" y="30"/>
                  </a:lnTo>
                  <a:lnTo>
                    <a:pt x="99" y="31"/>
                  </a:lnTo>
                  <a:lnTo>
                    <a:pt x="97" y="31"/>
                  </a:lnTo>
                  <a:lnTo>
                    <a:pt x="96" y="29"/>
                  </a:lnTo>
                  <a:lnTo>
                    <a:pt x="93" y="24"/>
                  </a:lnTo>
                  <a:lnTo>
                    <a:pt x="90" y="19"/>
                  </a:lnTo>
                  <a:lnTo>
                    <a:pt x="87" y="15"/>
                  </a:lnTo>
                  <a:lnTo>
                    <a:pt x="87" y="14"/>
                  </a:lnTo>
                  <a:lnTo>
                    <a:pt x="85" y="12"/>
                  </a:lnTo>
                  <a:lnTo>
                    <a:pt x="85" y="11"/>
                  </a:lnTo>
                  <a:lnTo>
                    <a:pt x="85" y="10"/>
                  </a:lnTo>
                  <a:lnTo>
                    <a:pt x="85" y="9"/>
                  </a:lnTo>
                  <a:lnTo>
                    <a:pt x="84" y="6"/>
                  </a:lnTo>
                  <a:lnTo>
                    <a:pt x="82" y="3"/>
                  </a:lnTo>
                  <a:lnTo>
                    <a:pt x="80" y="1"/>
                  </a:lnTo>
                  <a:lnTo>
                    <a:pt x="81" y="1"/>
                  </a:lnTo>
                  <a:lnTo>
                    <a:pt x="82" y="2"/>
                  </a:lnTo>
                  <a:lnTo>
                    <a:pt x="84" y="1"/>
                  </a:lnTo>
                  <a:lnTo>
                    <a:pt x="85" y="0"/>
                  </a:lnTo>
                  <a:lnTo>
                    <a:pt x="85" y="3"/>
                  </a:lnTo>
                  <a:lnTo>
                    <a:pt x="84" y="4"/>
                  </a:lnTo>
                  <a:lnTo>
                    <a:pt x="85" y="6"/>
                  </a:lnTo>
                  <a:lnTo>
                    <a:pt x="87" y="8"/>
                  </a:lnTo>
                  <a:lnTo>
                    <a:pt x="87" y="8"/>
                  </a:lnTo>
                  <a:lnTo>
                    <a:pt x="89" y="9"/>
                  </a:lnTo>
                  <a:lnTo>
                    <a:pt x="89" y="9"/>
                  </a:lnTo>
                  <a:lnTo>
                    <a:pt x="91" y="9"/>
                  </a:lnTo>
                  <a:lnTo>
                    <a:pt x="94" y="11"/>
                  </a:lnTo>
                  <a:lnTo>
                    <a:pt x="96" y="11"/>
                  </a:lnTo>
                  <a:lnTo>
                    <a:pt x="98" y="12"/>
                  </a:lnTo>
                  <a:lnTo>
                    <a:pt x="99" y="14"/>
                  </a:lnTo>
                  <a:lnTo>
                    <a:pt x="98" y="15"/>
                  </a:lnTo>
                  <a:lnTo>
                    <a:pt x="99" y="15"/>
                  </a:lnTo>
                  <a:lnTo>
                    <a:pt x="100" y="14"/>
                  </a:lnTo>
                  <a:lnTo>
                    <a:pt x="101" y="14"/>
                  </a:lnTo>
                  <a:lnTo>
                    <a:pt x="101" y="15"/>
                  </a:lnTo>
                  <a:lnTo>
                    <a:pt x="102" y="17"/>
                  </a:lnTo>
                  <a:lnTo>
                    <a:pt x="104" y="19"/>
                  </a:lnTo>
                  <a:lnTo>
                    <a:pt x="105" y="21"/>
                  </a:lnTo>
                  <a:lnTo>
                    <a:pt x="104" y="21"/>
                  </a:lnTo>
                  <a:lnTo>
                    <a:pt x="104" y="22"/>
                  </a:lnTo>
                  <a:lnTo>
                    <a:pt x="104" y="23"/>
                  </a:lnTo>
                  <a:lnTo>
                    <a:pt x="103" y="23"/>
                  </a:lnTo>
                  <a:lnTo>
                    <a:pt x="102" y="23"/>
                  </a:lnTo>
                  <a:lnTo>
                    <a:pt x="103" y="23"/>
                  </a:lnTo>
                  <a:lnTo>
                    <a:pt x="104" y="25"/>
                  </a:lnTo>
                  <a:lnTo>
                    <a:pt x="106" y="27"/>
                  </a:lnTo>
                  <a:lnTo>
                    <a:pt x="108" y="29"/>
                  </a:lnTo>
                  <a:lnTo>
                    <a:pt x="108" y="30"/>
                  </a:lnTo>
                  <a:lnTo>
                    <a:pt x="108" y="32"/>
                  </a:lnTo>
                  <a:lnTo>
                    <a:pt x="106" y="32"/>
                  </a:lnTo>
                  <a:lnTo>
                    <a:pt x="107" y="33"/>
                  </a:lnTo>
                  <a:lnTo>
                    <a:pt x="108" y="35"/>
                  </a:lnTo>
                  <a:lnTo>
                    <a:pt x="110" y="36"/>
                  </a:lnTo>
                  <a:lnTo>
                    <a:pt x="108" y="37"/>
                  </a:lnTo>
                  <a:lnTo>
                    <a:pt x="107" y="37"/>
                  </a:lnTo>
                  <a:lnTo>
                    <a:pt x="106" y="36"/>
                  </a:lnTo>
                  <a:lnTo>
                    <a:pt x="106" y="37"/>
                  </a:lnTo>
                  <a:lnTo>
                    <a:pt x="108" y="38"/>
                  </a:lnTo>
                  <a:lnTo>
                    <a:pt x="109" y="39"/>
                  </a:lnTo>
                  <a:lnTo>
                    <a:pt x="109" y="41"/>
                  </a:lnTo>
                  <a:lnTo>
                    <a:pt x="110" y="41"/>
                  </a:lnTo>
                  <a:lnTo>
                    <a:pt x="112" y="41"/>
                  </a:lnTo>
                  <a:lnTo>
                    <a:pt x="113" y="41"/>
                  </a:lnTo>
                  <a:lnTo>
                    <a:pt x="114" y="42"/>
                  </a:lnTo>
                  <a:lnTo>
                    <a:pt x="114" y="43"/>
                  </a:lnTo>
                  <a:lnTo>
                    <a:pt x="113" y="44"/>
                  </a:lnTo>
                  <a:lnTo>
                    <a:pt x="114" y="45"/>
                  </a:lnTo>
                  <a:lnTo>
                    <a:pt x="114" y="45"/>
                  </a:lnTo>
                  <a:close/>
                  <a:moveTo>
                    <a:pt x="72" y="158"/>
                  </a:moveTo>
                  <a:lnTo>
                    <a:pt x="72" y="159"/>
                  </a:lnTo>
                  <a:lnTo>
                    <a:pt x="69" y="160"/>
                  </a:lnTo>
                  <a:lnTo>
                    <a:pt x="67" y="162"/>
                  </a:lnTo>
                  <a:lnTo>
                    <a:pt x="65" y="163"/>
                  </a:lnTo>
                  <a:lnTo>
                    <a:pt x="64" y="165"/>
                  </a:lnTo>
                  <a:lnTo>
                    <a:pt x="60" y="163"/>
                  </a:lnTo>
                  <a:lnTo>
                    <a:pt x="59" y="164"/>
                  </a:lnTo>
                  <a:lnTo>
                    <a:pt x="60" y="165"/>
                  </a:lnTo>
                  <a:lnTo>
                    <a:pt x="62" y="169"/>
                  </a:lnTo>
                  <a:lnTo>
                    <a:pt x="61" y="170"/>
                  </a:lnTo>
                  <a:lnTo>
                    <a:pt x="61" y="173"/>
                  </a:lnTo>
                  <a:lnTo>
                    <a:pt x="61" y="176"/>
                  </a:lnTo>
                  <a:lnTo>
                    <a:pt x="60" y="175"/>
                  </a:lnTo>
                  <a:lnTo>
                    <a:pt x="54" y="174"/>
                  </a:lnTo>
                  <a:lnTo>
                    <a:pt x="57" y="176"/>
                  </a:lnTo>
                  <a:lnTo>
                    <a:pt x="59" y="179"/>
                  </a:lnTo>
                  <a:lnTo>
                    <a:pt x="57" y="182"/>
                  </a:lnTo>
                  <a:lnTo>
                    <a:pt x="55" y="190"/>
                  </a:lnTo>
                  <a:lnTo>
                    <a:pt x="54" y="194"/>
                  </a:lnTo>
                  <a:lnTo>
                    <a:pt x="51" y="197"/>
                  </a:lnTo>
                  <a:lnTo>
                    <a:pt x="48" y="200"/>
                  </a:lnTo>
                  <a:lnTo>
                    <a:pt x="46" y="202"/>
                  </a:lnTo>
                  <a:lnTo>
                    <a:pt x="45" y="203"/>
                  </a:lnTo>
                  <a:lnTo>
                    <a:pt x="42" y="205"/>
                  </a:lnTo>
                  <a:lnTo>
                    <a:pt x="38" y="209"/>
                  </a:lnTo>
                  <a:lnTo>
                    <a:pt x="36" y="209"/>
                  </a:lnTo>
                  <a:lnTo>
                    <a:pt x="29" y="207"/>
                  </a:lnTo>
                  <a:lnTo>
                    <a:pt x="25" y="207"/>
                  </a:lnTo>
                  <a:lnTo>
                    <a:pt x="22" y="204"/>
                  </a:lnTo>
                  <a:lnTo>
                    <a:pt x="17" y="203"/>
                  </a:lnTo>
                  <a:lnTo>
                    <a:pt x="15" y="202"/>
                  </a:lnTo>
                  <a:lnTo>
                    <a:pt x="14" y="200"/>
                  </a:lnTo>
                  <a:lnTo>
                    <a:pt x="12" y="198"/>
                  </a:lnTo>
                  <a:lnTo>
                    <a:pt x="10" y="200"/>
                  </a:lnTo>
                  <a:lnTo>
                    <a:pt x="10" y="201"/>
                  </a:lnTo>
                  <a:lnTo>
                    <a:pt x="5" y="202"/>
                  </a:lnTo>
                  <a:lnTo>
                    <a:pt x="4" y="201"/>
                  </a:lnTo>
                  <a:lnTo>
                    <a:pt x="1" y="200"/>
                  </a:lnTo>
                  <a:lnTo>
                    <a:pt x="0" y="197"/>
                  </a:lnTo>
                  <a:lnTo>
                    <a:pt x="3" y="197"/>
                  </a:lnTo>
                  <a:lnTo>
                    <a:pt x="1" y="195"/>
                  </a:lnTo>
                  <a:lnTo>
                    <a:pt x="3" y="194"/>
                  </a:lnTo>
                  <a:lnTo>
                    <a:pt x="5" y="194"/>
                  </a:lnTo>
                  <a:lnTo>
                    <a:pt x="3" y="190"/>
                  </a:lnTo>
                  <a:lnTo>
                    <a:pt x="7" y="192"/>
                  </a:lnTo>
                  <a:lnTo>
                    <a:pt x="4" y="187"/>
                  </a:lnTo>
                  <a:lnTo>
                    <a:pt x="5" y="186"/>
                  </a:lnTo>
                  <a:lnTo>
                    <a:pt x="11" y="187"/>
                  </a:lnTo>
                  <a:lnTo>
                    <a:pt x="11" y="186"/>
                  </a:lnTo>
                  <a:lnTo>
                    <a:pt x="10" y="185"/>
                  </a:lnTo>
                  <a:lnTo>
                    <a:pt x="9" y="183"/>
                  </a:lnTo>
                  <a:lnTo>
                    <a:pt x="9" y="181"/>
                  </a:lnTo>
                  <a:lnTo>
                    <a:pt x="10" y="178"/>
                  </a:lnTo>
                  <a:lnTo>
                    <a:pt x="14" y="176"/>
                  </a:lnTo>
                  <a:lnTo>
                    <a:pt x="16" y="173"/>
                  </a:lnTo>
                  <a:lnTo>
                    <a:pt x="19" y="170"/>
                  </a:lnTo>
                  <a:lnTo>
                    <a:pt x="19" y="168"/>
                  </a:lnTo>
                  <a:lnTo>
                    <a:pt x="25" y="163"/>
                  </a:lnTo>
                  <a:lnTo>
                    <a:pt x="32" y="161"/>
                  </a:lnTo>
                  <a:lnTo>
                    <a:pt x="36" y="158"/>
                  </a:lnTo>
                  <a:lnTo>
                    <a:pt x="39" y="155"/>
                  </a:lnTo>
                  <a:lnTo>
                    <a:pt x="41" y="154"/>
                  </a:lnTo>
                  <a:lnTo>
                    <a:pt x="45" y="150"/>
                  </a:lnTo>
                  <a:lnTo>
                    <a:pt x="46" y="147"/>
                  </a:lnTo>
                  <a:lnTo>
                    <a:pt x="48" y="145"/>
                  </a:lnTo>
                  <a:lnTo>
                    <a:pt x="51" y="145"/>
                  </a:lnTo>
                  <a:lnTo>
                    <a:pt x="55" y="143"/>
                  </a:lnTo>
                  <a:lnTo>
                    <a:pt x="59" y="139"/>
                  </a:lnTo>
                  <a:lnTo>
                    <a:pt x="60" y="137"/>
                  </a:lnTo>
                  <a:lnTo>
                    <a:pt x="60" y="136"/>
                  </a:lnTo>
                  <a:lnTo>
                    <a:pt x="61" y="135"/>
                  </a:lnTo>
                  <a:lnTo>
                    <a:pt x="64" y="132"/>
                  </a:lnTo>
                  <a:lnTo>
                    <a:pt x="63" y="129"/>
                  </a:lnTo>
                  <a:lnTo>
                    <a:pt x="64" y="127"/>
                  </a:lnTo>
                  <a:lnTo>
                    <a:pt x="65" y="123"/>
                  </a:lnTo>
                  <a:lnTo>
                    <a:pt x="66" y="124"/>
                  </a:lnTo>
                  <a:lnTo>
                    <a:pt x="67" y="123"/>
                  </a:lnTo>
                  <a:lnTo>
                    <a:pt x="70" y="121"/>
                  </a:lnTo>
                  <a:lnTo>
                    <a:pt x="73" y="119"/>
                  </a:lnTo>
                  <a:lnTo>
                    <a:pt x="73" y="116"/>
                  </a:lnTo>
                  <a:lnTo>
                    <a:pt x="74" y="107"/>
                  </a:lnTo>
                  <a:lnTo>
                    <a:pt x="77" y="102"/>
                  </a:lnTo>
                  <a:lnTo>
                    <a:pt x="79" y="102"/>
                  </a:lnTo>
                  <a:lnTo>
                    <a:pt x="82" y="104"/>
                  </a:lnTo>
                  <a:lnTo>
                    <a:pt x="82" y="106"/>
                  </a:lnTo>
                  <a:lnTo>
                    <a:pt x="84" y="106"/>
                  </a:lnTo>
                  <a:lnTo>
                    <a:pt x="85" y="108"/>
                  </a:lnTo>
                  <a:lnTo>
                    <a:pt x="86" y="114"/>
                  </a:lnTo>
                  <a:lnTo>
                    <a:pt x="88" y="116"/>
                  </a:lnTo>
                  <a:lnTo>
                    <a:pt x="94" y="111"/>
                  </a:lnTo>
                  <a:lnTo>
                    <a:pt x="96" y="111"/>
                  </a:lnTo>
                  <a:lnTo>
                    <a:pt x="98" y="111"/>
                  </a:lnTo>
                  <a:lnTo>
                    <a:pt x="99" y="115"/>
                  </a:lnTo>
                  <a:lnTo>
                    <a:pt x="98" y="119"/>
                  </a:lnTo>
                  <a:lnTo>
                    <a:pt x="100" y="122"/>
                  </a:lnTo>
                  <a:lnTo>
                    <a:pt x="100" y="124"/>
                  </a:lnTo>
                  <a:lnTo>
                    <a:pt x="97" y="129"/>
                  </a:lnTo>
                  <a:lnTo>
                    <a:pt x="96" y="132"/>
                  </a:lnTo>
                  <a:lnTo>
                    <a:pt x="93" y="135"/>
                  </a:lnTo>
                  <a:lnTo>
                    <a:pt x="88" y="141"/>
                  </a:lnTo>
                  <a:lnTo>
                    <a:pt x="84" y="144"/>
                  </a:lnTo>
                  <a:lnTo>
                    <a:pt x="82" y="145"/>
                  </a:lnTo>
                  <a:lnTo>
                    <a:pt x="81" y="147"/>
                  </a:lnTo>
                  <a:lnTo>
                    <a:pt x="79" y="148"/>
                  </a:lnTo>
                  <a:lnTo>
                    <a:pt x="77" y="150"/>
                  </a:lnTo>
                  <a:lnTo>
                    <a:pt x="80" y="153"/>
                  </a:lnTo>
                  <a:lnTo>
                    <a:pt x="82" y="154"/>
                  </a:lnTo>
                  <a:lnTo>
                    <a:pt x="85" y="156"/>
                  </a:lnTo>
                  <a:lnTo>
                    <a:pt x="83" y="157"/>
                  </a:lnTo>
                  <a:lnTo>
                    <a:pt x="80" y="158"/>
                  </a:lnTo>
                  <a:lnTo>
                    <a:pt x="77" y="155"/>
                  </a:lnTo>
                  <a:lnTo>
                    <a:pt x="75" y="156"/>
                  </a:lnTo>
                  <a:lnTo>
                    <a:pt x="72" y="158"/>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5" name="Freeform 167"/>
            <p:cNvSpPr>
              <a:spLocks noEditPoints="1"/>
            </p:cNvSpPr>
            <p:nvPr/>
          </p:nvSpPr>
          <p:spPr bwMode="auto">
            <a:xfrm>
              <a:off x="5501647" y="4437063"/>
              <a:ext cx="460375" cy="196850"/>
            </a:xfrm>
            <a:custGeom>
              <a:avLst/>
              <a:gdLst/>
              <a:ahLst/>
              <a:cxnLst>
                <a:cxn ang="0">
                  <a:pos x="234" y="85"/>
                </a:cxn>
                <a:cxn ang="0">
                  <a:pos x="228" y="81"/>
                </a:cxn>
                <a:cxn ang="0">
                  <a:pos x="215" y="80"/>
                </a:cxn>
                <a:cxn ang="0">
                  <a:pos x="210" y="81"/>
                </a:cxn>
                <a:cxn ang="0">
                  <a:pos x="188" y="84"/>
                </a:cxn>
                <a:cxn ang="0">
                  <a:pos x="157" y="87"/>
                </a:cxn>
                <a:cxn ang="0">
                  <a:pos x="138" y="89"/>
                </a:cxn>
                <a:cxn ang="0">
                  <a:pos x="137" y="98"/>
                </a:cxn>
                <a:cxn ang="0">
                  <a:pos x="130" y="103"/>
                </a:cxn>
                <a:cxn ang="0">
                  <a:pos x="125" y="97"/>
                </a:cxn>
                <a:cxn ang="0">
                  <a:pos x="128" y="89"/>
                </a:cxn>
                <a:cxn ang="0">
                  <a:pos x="122" y="92"/>
                </a:cxn>
                <a:cxn ang="0">
                  <a:pos x="118" y="94"/>
                </a:cxn>
                <a:cxn ang="0">
                  <a:pos x="104" y="95"/>
                </a:cxn>
                <a:cxn ang="0">
                  <a:pos x="100" y="99"/>
                </a:cxn>
                <a:cxn ang="0">
                  <a:pos x="85" y="101"/>
                </a:cxn>
                <a:cxn ang="0">
                  <a:pos x="59" y="88"/>
                </a:cxn>
                <a:cxn ang="0">
                  <a:pos x="54" y="99"/>
                </a:cxn>
                <a:cxn ang="0">
                  <a:pos x="38" y="89"/>
                </a:cxn>
                <a:cxn ang="0">
                  <a:pos x="24" y="89"/>
                </a:cxn>
                <a:cxn ang="0">
                  <a:pos x="16" y="86"/>
                </a:cxn>
                <a:cxn ang="0">
                  <a:pos x="14" y="79"/>
                </a:cxn>
                <a:cxn ang="0">
                  <a:pos x="12" y="69"/>
                </a:cxn>
                <a:cxn ang="0">
                  <a:pos x="5" y="61"/>
                </a:cxn>
                <a:cxn ang="0">
                  <a:pos x="10" y="59"/>
                </a:cxn>
                <a:cxn ang="0">
                  <a:pos x="12" y="54"/>
                </a:cxn>
                <a:cxn ang="0">
                  <a:pos x="9" y="50"/>
                </a:cxn>
                <a:cxn ang="0">
                  <a:pos x="10" y="44"/>
                </a:cxn>
                <a:cxn ang="0">
                  <a:pos x="1" y="44"/>
                </a:cxn>
                <a:cxn ang="0">
                  <a:pos x="1" y="37"/>
                </a:cxn>
                <a:cxn ang="0">
                  <a:pos x="9" y="29"/>
                </a:cxn>
                <a:cxn ang="0">
                  <a:pos x="18" y="30"/>
                </a:cxn>
                <a:cxn ang="0">
                  <a:pos x="21" y="27"/>
                </a:cxn>
                <a:cxn ang="0">
                  <a:pos x="25" y="29"/>
                </a:cxn>
                <a:cxn ang="0">
                  <a:pos x="39" y="28"/>
                </a:cxn>
                <a:cxn ang="0">
                  <a:pos x="45" y="23"/>
                </a:cxn>
                <a:cxn ang="0">
                  <a:pos x="42" y="23"/>
                </a:cxn>
                <a:cxn ang="0">
                  <a:pos x="53" y="16"/>
                </a:cxn>
                <a:cxn ang="0">
                  <a:pos x="69" y="13"/>
                </a:cxn>
                <a:cxn ang="0">
                  <a:pos x="92" y="2"/>
                </a:cxn>
                <a:cxn ang="0">
                  <a:pos x="115" y="0"/>
                </a:cxn>
                <a:cxn ang="0">
                  <a:pos x="128" y="6"/>
                </a:cxn>
                <a:cxn ang="0">
                  <a:pos x="144" y="18"/>
                </a:cxn>
                <a:cxn ang="0">
                  <a:pos x="172" y="17"/>
                </a:cxn>
                <a:cxn ang="0">
                  <a:pos x="197" y="13"/>
                </a:cxn>
                <a:cxn ang="0">
                  <a:pos x="215" y="8"/>
                </a:cxn>
                <a:cxn ang="0">
                  <a:pos x="230" y="24"/>
                </a:cxn>
                <a:cxn ang="0">
                  <a:pos x="240" y="39"/>
                </a:cxn>
                <a:cxn ang="0">
                  <a:pos x="233" y="47"/>
                </a:cxn>
                <a:cxn ang="0">
                  <a:pos x="235" y="61"/>
                </a:cxn>
                <a:cxn ang="0">
                  <a:pos x="234" y="69"/>
                </a:cxn>
                <a:cxn ang="0">
                  <a:pos x="237" y="77"/>
                </a:cxn>
                <a:cxn ang="0">
                  <a:pos x="26" y="3"/>
                </a:cxn>
                <a:cxn ang="0">
                  <a:pos x="35" y="12"/>
                </a:cxn>
                <a:cxn ang="0">
                  <a:pos x="33" y="19"/>
                </a:cxn>
                <a:cxn ang="0">
                  <a:pos x="16" y="21"/>
                </a:cxn>
                <a:cxn ang="0">
                  <a:pos x="4" y="32"/>
                </a:cxn>
                <a:cxn ang="0">
                  <a:pos x="2" y="30"/>
                </a:cxn>
                <a:cxn ang="0">
                  <a:pos x="1" y="25"/>
                </a:cxn>
                <a:cxn ang="0">
                  <a:pos x="7" y="9"/>
                </a:cxn>
                <a:cxn ang="0">
                  <a:pos x="13" y="0"/>
                </a:cxn>
              </a:cxnLst>
              <a:rect l="0" t="0" r="r" b="b"/>
              <a:pathLst>
                <a:path w="242" h="103">
                  <a:moveTo>
                    <a:pt x="242" y="82"/>
                  </a:moveTo>
                  <a:lnTo>
                    <a:pt x="239" y="82"/>
                  </a:lnTo>
                  <a:lnTo>
                    <a:pt x="237" y="85"/>
                  </a:lnTo>
                  <a:lnTo>
                    <a:pt x="236" y="86"/>
                  </a:lnTo>
                  <a:lnTo>
                    <a:pt x="234" y="85"/>
                  </a:lnTo>
                  <a:lnTo>
                    <a:pt x="233" y="83"/>
                  </a:lnTo>
                  <a:lnTo>
                    <a:pt x="234" y="81"/>
                  </a:lnTo>
                  <a:lnTo>
                    <a:pt x="232" y="80"/>
                  </a:lnTo>
                  <a:lnTo>
                    <a:pt x="230" y="80"/>
                  </a:lnTo>
                  <a:lnTo>
                    <a:pt x="228" y="81"/>
                  </a:lnTo>
                  <a:lnTo>
                    <a:pt x="227" y="81"/>
                  </a:lnTo>
                  <a:lnTo>
                    <a:pt x="222" y="80"/>
                  </a:lnTo>
                  <a:lnTo>
                    <a:pt x="220" y="80"/>
                  </a:lnTo>
                  <a:lnTo>
                    <a:pt x="218" y="79"/>
                  </a:lnTo>
                  <a:lnTo>
                    <a:pt x="215" y="80"/>
                  </a:lnTo>
                  <a:lnTo>
                    <a:pt x="214" y="81"/>
                  </a:lnTo>
                  <a:lnTo>
                    <a:pt x="212" y="81"/>
                  </a:lnTo>
                  <a:lnTo>
                    <a:pt x="212" y="80"/>
                  </a:lnTo>
                  <a:lnTo>
                    <a:pt x="211" y="79"/>
                  </a:lnTo>
                  <a:lnTo>
                    <a:pt x="210" y="81"/>
                  </a:lnTo>
                  <a:lnTo>
                    <a:pt x="206" y="84"/>
                  </a:lnTo>
                  <a:lnTo>
                    <a:pt x="198" y="85"/>
                  </a:lnTo>
                  <a:lnTo>
                    <a:pt x="194" y="85"/>
                  </a:lnTo>
                  <a:lnTo>
                    <a:pt x="190" y="84"/>
                  </a:lnTo>
                  <a:lnTo>
                    <a:pt x="188" y="84"/>
                  </a:lnTo>
                  <a:lnTo>
                    <a:pt x="179" y="89"/>
                  </a:lnTo>
                  <a:lnTo>
                    <a:pt x="176" y="90"/>
                  </a:lnTo>
                  <a:lnTo>
                    <a:pt x="169" y="92"/>
                  </a:lnTo>
                  <a:lnTo>
                    <a:pt x="166" y="90"/>
                  </a:lnTo>
                  <a:lnTo>
                    <a:pt x="157" y="87"/>
                  </a:lnTo>
                  <a:lnTo>
                    <a:pt x="155" y="87"/>
                  </a:lnTo>
                  <a:lnTo>
                    <a:pt x="150" y="90"/>
                  </a:lnTo>
                  <a:lnTo>
                    <a:pt x="146" y="91"/>
                  </a:lnTo>
                  <a:lnTo>
                    <a:pt x="143" y="91"/>
                  </a:lnTo>
                  <a:lnTo>
                    <a:pt x="138" y="89"/>
                  </a:lnTo>
                  <a:lnTo>
                    <a:pt x="137" y="89"/>
                  </a:lnTo>
                  <a:lnTo>
                    <a:pt x="136" y="89"/>
                  </a:lnTo>
                  <a:lnTo>
                    <a:pt x="135" y="92"/>
                  </a:lnTo>
                  <a:lnTo>
                    <a:pt x="136" y="95"/>
                  </a:lnTo>
                  <a:lnTo>
                    <a:pt x="137" y="98"/>
                  </a:lnTo>
                  <a:lnTo>
                    <a:pt x="134" y="99"/>
                  </a:lnTo>
                  <a:lnTo>
                    <a:pt x="133" y="101"/>
                  </a:lnTo>
                  <a:lnTo>
                    <a:pt x="132" y="103"/>
                  </a:lnTo>
                  <a:lnTo>
                    <a:pt x="131" y="102"/>
                  </a:lnTo>
                  <a:lnTo>
                    <a:pt x="130" y="103"/>
                  </a:lnTo>
                  <a:lnTo>
                    <a:pt x="128" y="102"/>
                  </a:lnTo>
                  <a:lnTo>
                    <a:pt x="126" y="102"/>
                  </a:lnTo>
                  <a:lnTo>
                    <a:pt x="125" y="99"/>
                  </a:lnTo>
                  <a:lnTo>
                    <a:pt x="124" y="98"/>
                  </a:lnTo>
                  <a:lnTo>
                    <a:pt x="125" y="97"/>
                  </a:lnTo>
                  <a:lnTo>
                    <a:pt x="126" y="96"/>
                  </a:lnTo>
                  <a:lnTo>
                    <a:pt x="129" y="93"/>
                  </a:lnTo>
                  <a:lnTo>
                    <a:pt x="129" y="92"/>
                  </a:lnTo>
                  <a:lnTo>
                    <a:pt x="129" y="90"/>
                  </a:lnTo>
                  <a:lnTo>
                    <a:pt x="128" y="89"/>
                  </a:lnTo>
                  <a:lnTo>
                    <a:pt x="127" y="88"/>
                  </a:lnTo>
                  <a:lnTo>
                    <a:pt x="124" y="91"/>
                  </a:lnTo>
                  <a:lnTo>
                    <a:pt x="123" y="91"/>
                  </a:lnTo>
                  <a:lnTo>
                    <a:pt x="122" y="92"/>
                  </a:lnTo>
                  <a:lnTo>
                    <a:pt x="122" y="92"/>
                  </a:lnTo>
                  <a:lnTo>
                    <a:pt x="122" y="93"/>
                  </a:lnTo>
                  <a:lnTo>
                    <a:pt x="121" y="93"/>
                  </a:lnTo>
                  <a:lnTo>
                    <a:pt x="120" y="93"/>
                  </a:lnTo>
                  <a:lnTo>
                    <a:pt x="120" y="94"/>
                  </a:lnTo>
                  <a:lnTo>
                    <a:pt x="118" y="94"/>
                  </a:lnTo>
                  <a:lnTo>
                    <a:pt x="116" y="93"/>
                  </a:lnTo>
                  <a:lnTo>
                    <a:pt x="114" y="91"/>
                  </a:lnTo>
                  <a:lnTo>
                    <a:pt x="111" y="90"/>
                  </a:lnTo>
                  <a:lnTo>
                    <a:pt x="109" y="90"/>
                  </a:lnTo>
                  <a:lnTo>
                    <a:pt x="104" y="95"/>
                  </a:lnTo>
                  <a:lnTo>
                    <a:pt x="102" y="96"/>
                  </a:lnTo>
                  <a:lnTo>
                    <a:pt x="102" y="98"/>
                  </a:lnTo>
                  <a:lnTo>
                    <a:pt x="101" y="98"/>
                  </a:lnTo>
                  <a:lnTo>
                    <a:pt x="100" y="99"/>
                  </a:lnTo>
                  <a:lnTo>
                    <a:pt x="100" y="99"/>
                  </a:lnTo>
                  <a:lnTo>
                    <a:pt x="99" y="98"/>
                  </a:lnTo>
                  <a:lnTo>
                    <a:pt x="96" y="100"/>
                  </a:lnTo>
                  <a:lnTo>
                    <a:pt x="92" y="101"/>
                  </a:lnTo>
                  <a:lnTo>
                    <a:pt x="88" y="101"/>
                  </a:lnTo>
                  <a:lnTo>
                    <a:pt x="85" y="101"/>
                  </a:lnTo>
                  <a:lnTo>
                    <a:pt x="81" y="98"/>
                  </a:lnTo>
                  <a:lnTo>
                    <a:pt x="75" y="93"/>
                  </a:lnTo>
                  <a:lnTo>
                    <a:pt x="69" y="89"/>
                  </a:lnTo>
                  <a:lnTo>
                    <a:pt x="63" y="88"/>
                  </a:lnTo>
                  <a:lnTo>
                    <a:pt x="59" y="88"/>
                  </a:lnTo>
                  <a:lnTo>
                    <a:pt x="58" y="90"/>
                  </a:lnTo>
                  <a:lnTo>
                    <a:pt x="57" y="95"/>
                  </a:lnTo>
                  <a:lnTo>
                    <a:pt x="57" y="98"/>
                  </a:lnTo>
                  <a:lnTo>
                    <a:pt x="56" y="99"/>
                  </a:lnTo>
                  <a:lnTo>
                    <a:pt x="54" y="99"/>
                  </a:lnTo>
                  <a:lnTo>
                    <a:pt x="53" y="98"/>
                  </a:lnTo>
                  <a:lnTo>
                    <a:pt x="47" y="99"/>
                  </a:lnTo>
                  <a:lnTo>
                    <a:pt x="44" y="99"/>
                  </a:lnTo>
                  <a:lnTo>
                    <a:pt x="42" y="98"/>
                  </a:lnTo>
                  <a:lnTo>
                    <a:pt x="38" y="89"/>
                  </a:lnTo>
                  <a:lnTo>
                    <a:pt x="36" y="92"/>
                  </a:lnTo>
                  <a:lnTo>
                    <a:pt x="31" y="89"/>
                  </a:lnTo>
                  <a:lnTo>
                    <a:pt x="29" y="89"/>
                  </a:lnTo>
                  <a:lnTo>
                    <a:pt x="25" y="92"/>
                  </a:lnTo>
                  <a:lnTo>
                    <a:pt x="24" y="89"/>
                  </a:lnTo>
                  <a:lnTo>
                    <a:pt x="24" y="89"/>
                  </a:lnTo>
                  <a:lnTo>
                    <a:pt x="26" y="87"/>
                  </a:lnTo>
                  <a:lnTo>
                    <a:pt x="25" y="86"/>
                  </a:lnTo>
                  <a:lnTo>
                    <a:pt x="19" y="86"/>
                  </a:lnTo>
                  <a:lnTo>
                    <a:pt x="16" y="86"/>
                  </a:lnTo>
                  <a:lnTo>
                    <a:pt x="15" y="84"/>
                  </a:lnTo>
                  <a:lnTo>
                    <a:pt x="19" y="82"/>
                  </a:lnTo>
                  <a:lnTo>
                    <a:pt x="18" y="81"/>
                  </a:lnTo>
                  <a:lnTo>
                    <a:pt x="17" y="79"/>
                  </a:lnTo>
                  <a:lnTo>
                    <a:pt x="14" y="79"/>
                  </a:lnTo>
                  <a:lnTo>
                    <a:pt x="14" y="77"/>
                  </a:lnTo>
                  <a:lnTo>
                    <a:pt x="14" y="74"/>
                  </a:lnTo>
                  <a:lnTo>
                    <a:pt x="14" y="72"/>
                  </a:lnTo>
                  <a:lnTo>
                    <a:pt x="14" y="70"/>
                  </a:lnTo>
                  <a:lnTo>
                    <a:pt x="12" y="69"/>
                  </a:lnTo>
                  <a:lnTo>
                    <a:pt x="8" y="66"/>
                  </a:lnTo>
                  <a:lnTo>
                    <a:pt x="6" y="67"/>
                  </a:lnTo>
                  <a:lnTo>
                    <a:pt x="4" y="66"/>
                  </a:lnTo>
                  <a:lnTo>
                    <a:pt x="4" y="65"/>
                  </a:lnTo>
                  <a:lnTo>
                    <a:pt x="5" y="61"/>
                  </a:lnTo>
                  <a:lnTo>
                    <a:pt x="6" y="61"/>
                  </a:lnTo>
                  <a:lnTo>
                    <a:pt x="9" y="64"/>
                  </a:lnTo>
                  <a:lnTo>
                    <a:pt x="12" y="62"/>
                  </a:lnTo>
                  <a:lnTo>
                    <a:pt x="10" y="60"/>
                  </a:lnTo>
                  <a:lnTo>
                    <a:pt x="10" y="59"/>
                  </a:lnTo>
                  <a:lnTo>
                    <a:pt x="8" y="58"/>
                  </a:lnTo>
                  <a:lnTo>
                    <a:pt x="8" y="57"/>
                  </a:lnTo>
                  <a:lnTo>
                    <a:pt x="12" y="56"/>
                  </a:lnTo>
                  <a:lnTo>
                    <a:pt x="12" y="55"/>
                  </a:lnTo>
                  <a:lnTo>
                    <a:pt x="12" y="54"/>
                  </a:lnTo>
                  <a:lnTo>
                    <a:pt x="11" y="53"/>
                  </a:lnTo>
                  <a:lnTo>
                    <a:pt x="9" y="53"/>
                  </a:lnTo>
                  <a:lnTo>
                    <a:pt x="9" y="51"/>
                  </a:lnTo>
                  <a:lnTo>
                    <a:pt x="11" y="51"/>
                  </a:lnTo>
                  <a:lnTo>
                    <a:pt x="9" y="50"/>
                  </a:lnTo>
                  <a:lnTo>
                    <a:pt x="8" y="49"/>
                  </a:lnTo>
                  <a:lnTo>
                    <a:pt x="8" y="48"/>
                  </a:lnTo>
                  <a:lnTo>
                    <a:pt x="7" y="47"/>
                  </a:lnTo>
                  <a:lnTo>
                    <a:pt x="9" y="46"/>
                  </a:lnTo>
                  <a:lnTo>
                    <a:pt x="10" y="44"/>
                  </a:lnTo>
                  <a:lnTo>
                    <a:pt x="11" y="44"/>
                  </a:lnTo>
                  <a:lnTo>
                    <a:pt x="12" y="42"/>
                  </a:lnTo>
                  <a:lnTo>
                    <a:pt x="9" y="42"/>
                  </a:lnTo>
                  <a:lnTo>
                    <a:pt x="6" y="43"/>
                  </a:lnTo>
                  <a:lnTo>
                    <a:pt x="1" y="44"/>
                  </a:lnTo>
                  <a:lnTo>
                    <a:pt x="0" y="44"/>
                  </a:lnTo>
                  <a:lnTo>
                    <a:pt x="0" y="42"/>
                  </a:lnTo>
                  <a:lnTo>
                    <a:pt x="1" y="41"/>
                  </a:lnTo>
                  <a:lnTo>
                    <a:pt x="1" y="39"/>
                  </a:lnTo>
                  <a:lnTo>
                    <a:pt x="1" y="37"/>
                  </a:lnTo>
                  <a:lnTo>
                    <a:pt x="2" y="35"/>
                  </a:lnTo>
                  <a:lnTo>
                    <a:pt x="3" y="35"/>
                  </a:lnTo>
                  <a:lnTo>
                    <a:pt x="5" y="32"/>
                  </a:lnTo>
                  <a:lnTo>
                    <a:pt x="5" y="32"/>
                  </a:lnTo>
                  <a:lnTo>
                    <a:pt x="9" y="29"/>
                  </a:lnTo>
                  <a:lnTo>
                    <a:pt x="12" y="29"/>
                  </a:lnTo>
                  <a:lnTo>
                    <a:pt x="13" y="28"/>
                  </a:lnTo>
                  <a:lnTo>
                    <a:pt x="16" y="27"/>
                  </a:lnTo>
                  <a:lnTo>
                    <a:pt x="17" y="29"/>
                  </a:lnTo>
                  <a:lnTo>
                    <a:pt x="18" y="30"/>
                  </a:lnTo>
                  <a:lnTo>
                    <a:pt x="19" y="30"/>
                  </a:lnTo>
                  <a:lnTo>
                    <a:pt x="22" y="30"/>
                  </a:lnTo>
                  <a:lnTo>
                    <a:pt x="23" y="29"/>
                  </a:lnTo>
                  <a:lnTo>
                    <a:pt x="23" y="28"/>
                  </a:lnTo>
                  <a:lnTo>
                    <a:pt x="21" y="27"/>
                  </a:lnTo>
                  <a:lnTo>
                    <a:pt x="23" y="26"/>
                  </a:lnTo>
                  <a:lnTo>
                    <a:pt x="24" y="27"/>
                  </a:lnTo>
                  <a:lnTo>
                    <a:pt x="25" y="27"/>
                  </a:lnTo>
                  <a:lnTo>
                    <a:pt x="24" y="29"/>
                  </a:lnTo>
                  <a:lnTo>
                    <a:pt x="25" y="29"/>
                  </a:lnTo>
                  <a:lnTo>
                    <a:pt x="31" y="28"/>
                  </a:lnTo>
                  <a:lnTo>
                    <a:pt x="35" y="29"/>
                  </a:lnTo>
                  <a:lnTo>
                    <a:pt x="37" y="29"/>
                  </a:lnTo>
                  <a:lnTo>
                    <a:pt x="39" y="29"/>
                  </a:lnTo>
                  <a:lnTo>
                    <a:pt x="39" y="28"/>
                  </a:lnTo>
                  <a:lnTo>
                    <a:pt x="39" y="27"/>
                  </a:lnTo>
                  <a:lnTo>
                    <a:pt x="36" y="27"/>
                  </a:lnTo>
                  <a:lnTo>
                    <a:pt x="35" y="26"/>
                  </a:lnTo>
                  <a:lnTo>
                    <a:pt x="37" y="24"/>
                  </a:lnTo>
                  <a:lnTo>
                    <a:pt x="45" y="23"/>
                  </a:lnTo>
                  <a:lnTo>
                    <a:pt x="47" y="23"/>
                  </a:lnTo>
                  <a:lnTo>
                    <a:pt x="49" y="22"/>
                  </a:lnTo>
                  <a:lnTo>
                    <a:pt x="47" y="22"/>
                  </a:lnTo>
                  <a:lnTo>
                    <a:pt x="43" y="23"/>
                  </a:lnTo>
                  <a:lnTo>
                    <a:pt x="42" y="23"/>
                  </a:lnTo>
                  <a:lnTo>
                    <a:pt x="42" y="21"/>
                  </a:lnTo>
                  <a:lnTo>
                    <a:pt x="38" y="18"/>
                  </a:lnTo>
                  <a:lnTo>
                    <a:pt x="40" y="14"/>
                  </a:lnTo>
                  <a:lnTo>
                    <a:pt x="45" y="15"/>
                  </a:lnTo>
                  <a:lnTo>
                    <a:pt x="53" y="16"/>
                  </a:lnTo>
                  <a:lnTo>
                    <a:pt x="54" y="15"/>
                  </a:lnTo>
                  <a:lnTo>
                    <a:pt x="60" y="17"/>
                  </a:lnTo>
                  <a:lnTo>
                    <a:pt x="66" y="17"/>
                  </a:lnTo>
                  <a:lnTo>
                    <a:pt x="69" y="15"/>
                  </a:lnTo>
                  <a:lnTo>
                    <a:pt x="69" y="13"/>
                  </a:lnTo>
                  <a:lnTo>
                    <a:pt x="72" y="11"/>
                  </a:lnTo>
                  <a:lnTo>
                    <a:pt x="75" y="9"/>
                  </a:lnTo>
                  <a:lnTo>
                    <a:pt x="82" y="5"/>
                  </a:lnTo>
                  <a:lnTo>
                    <a:pt x="86" y="3"/>
                  </a:lnTo>
                  <a:lnTo>
                    <a:pt x="92" y="2"/>
                  </a:lnTo>
                  <a:lnTo>
                    <a:pt x="97" y="1"/>
                  </a:lnTo>
                  <a:lnTo>
                    <a:pt x="101" y="2"/>
                  </a:lnTo>
                  <a:lnTo>
                    <a:pt x="106" y="3"/>
                  </a:lnTo>
                  <a:lnTo>
                    <a:pt x="111" y="3"/>
                  </a:lnTo>
                  <a:lnTo>
                    <a:pt x="115" y="0"/>
                  </a:lnTo>
                  <a:lnTo>
                    <a:pt x="117" y="4"/>
                  </a:lnTo>
                  <a:lnTo>
                    <a:pt x="119" y="6"/>
                  </a:lnTo>
                  <a:lnTo>
                    <a:pt x="121" y="7"/>
                  </a:lnTo>
                  <a:lnTo>
                    <a:pt x="124" y="7"/>
                  </a:lnTo>
                  <a:lnTo>
                    <a:pt x="128" y="6"/>
                  </a:lnTo>
                  <a:lnTo>
                    <a:pt x="130" y="12"/>
                  </a:lnTo>
                  <a:lnTo>
                    <a:pt x="133" y="14"/>
                  </a:lnTo>
                  <a:lnTo>
                    <a:pt x="137" y="13"/>
                  </a:lnTo>
                  <a:lnTo>
                    <a:pt x="139" y="13"/>
                  </a:lnTo>
                  <a:lnTo>
                    <a:pt x="144" y="18"/>
                  </a:lnTo>
                  <a:lnTo>
                    <a:pt x="152" y="18"/>
                  </a:lnTo>
                  <a:lnTo>
                    <a:pt x="158" y="20"/>
                  </a:lnTo>
                  <a:lnTo>
                    <a:pt x="162" y="19"/>
                  </a:lnTo>
                  <a:lnTo>
                    <a:pt x="169" y="17"/>
                  </a:lnTo>
                  <a:lnTo>
                    <a:pt x="172" y="17"/>
                  </a:lnTo>
                  <a:lnTo>
                    <a:pt x="176" y="18"/>
                  </a:lnTo>
                  <a:lnTo>
                    <a:pt x="180" y="19"/>
                  </a:lnTo>
                  <a:lnTo>
                    <a:pt x="185" y="19"/>
                  </a:lnTo>
                  <a:lnTo>
                    <a:pt x="188" y="18"/>
                  </a:lnTo>
                  <a:lnTo>
                    <a:pt x="197" y="13"/>
                  </a:lnTo>
                  <a:lnTo>
                    <a:pt x="199" y="11"/>
                  </a:lnTo>
                  <a:lnTo>
                    <a:pt x="206" y="11"/>
                  </a:lnTo>
                  <a:lnTo>
                    <a:pt x="209" y="12"/>
                  </a:lnTo>
                  <a:lnTo>
                    <a:pt x="210" y="11"/>
                  </a:lnTo>
                  <a:lnTo>
                    <a:pt x="215" y="8"/>
                  </a:lnTo>
                  <a:lnTo>
                    <a:pt x="217" y="9"/>
                  </a:lnTo>
                  <a:lnTo>
                    <a:pt x="225" y="17"/>
                  </a:lnTo>
                  <a:lnTo>
                    <a:pt x="225" y="17"/>
                  </a:lnTo>
                  <a:lnTo>
                    <a:pt x="230" y="22"/>
                  </a:lnTo>
                  <a:lnTo>
                    <a:pt x="230" y="24"/>
                  </a:lnTo>
                  <a:lnTo>
                    <a:pt x="227" y="30"/>
                  </a:lnTo>
                  <a:lnTo>
                    <a:pt x="227" y="33"/>
                  </a:lnTo>
                  <a:lnTo>
                    <a:pt x="229" y="35"/>
                  </a:lnTo>
                  <a:lnTo>
                    <a:pt x="237" y="36"/>
                  </a:lnTo>
                  <a:lnTo>
                    <a:pt x="240" y="39"/>
                  </a:lnTo>
                  <a:lnTo>
                    <a:pt x="240" y="41"/>
                  </a:lnTo>
                  <a:lnTo>
                    <a:pt x="237" y="41"/>
                  </a:lnTo>
                  <a:lnTo>
                    <a:pt x="236" y="42"/>
                  </a:lnTo>
                  <a:lnTo>
                    <a:pt x="236" y="45"/>
                  </a:lnTo>
                  <a:lnTo>
                    <a:pt x="233" y="47"/>
                  </a:lnTo>
                  <a:lnTo>
                    <a:pt x="232" y="49"/>
                  </a:lnTo>
                  <a:lnTo>
                    <a:pt x="234" y="54"/>
                  </a:lnTo>
                  <a:lnTo>
                    <a:pt x="233" y="57"/>
                  </a:lnTo>
                  <a:lnTo>
                    <a:pt x="234" y="60"/>
                  </a:lnTo>
                  <a:lnTo>
                    <a:pt x="235" y="61"/>
                  </a:lnTo>
                  <a:lnTo>
                    <a:pt x="236" y="60"/>
                  </a:lnTo>
                  <a:lnTo>
                    <a:pt x="237" y="62"/>
                  </a:lnTo>
                  <a:lnTo>
                    <a:pt x="237" y="63"/>
                  </a:lnTo>
                  <a:lnTo>
                    <a:pt x="236" y="65"/>
                  </a:lnTo>
                  <a:lnTo>
                    <a:pt x="234" y="69"/>
                  </a:lnTo>
                  <a:lnTo>
                    <a:pt x="234" y="71"/>
                  </a:lnTo>
                  <a:lnTo>
                    <a:pt x="235" y="71"/>
                  </a:lnTo>
                  <a:lnTo>
                    <a:pt x="238" y="72"/>
                  </a:lnTo>
                  <a:lnTo>
                    <a:pt x="237" y="74"/>
                  </a:lnTo>
                  <a:lnTo>
                    <a:pt x="237" y="77"/>
                  </a:lnTo>
                  <a:lnTo>
                    <a:pt x="240" y="80"/>
                  </a:lnTo>
                  <a:lnTo>
                    <a:pt x="242" y="80"/>
                  </a:lnTo>
                  <a:lnTo>
                    <a:pt x="242" y="82"/>
                  </a:lnTo>
                  <a:close/>
                  <a:moveTo>
                    <a:pt x="24" y="1"/>
                  </a:moveTo>
                  <a:lnTo>
                    <a:pt x="26" y="3"/>
                  </a:lnTo>
                  <a:lnTo>
                    <a:pt x="25" y="5"/>
                  </a:lnTo>
                  <a:lnTo>
                    <a:pt x="26" y="7"/>
                  </a:lnTo>
                  <a:lnTo>
                    <a:pt x="26" y="8"/>
                  </a:lnTo>
                  <a:lnTo>
                    <a:pt x="30" y="11"/>
                  </a:lnTo>
                  <a:lnTo>
                    <a:pt x="35" y="12"/>
                  </a:lnTo>
                  <a:lnTo>
                    <a:pt x="38" y="14"/>
                  </a:lnTo>
                  <a:lnTo>
                    <a:pt x="39" y="15"/>
                  </a:lnTo>
                  <a:lnTo>
                    <a:pt x="38" y="18"/>
                  </a:lnTo>
                  <a:lnTo>
                    <a:pt x="36" y="20"/>
                  </a:lnTo>
                  <a:lnTo>
                    <a:pt x="33" y="19"/>
                  </a:lnTo>
                  <a:lnTo>
                    <a:pt x="27" y="17"/>
                  </a:lnTo>
                  <a:lnTo>
                    <a:pt x="26" y="18"/>
                  </a:lnTo>
                  <a:lnTo>
                    <a:pt x="24" y="19"/>
                  </a:lnTo>
                  <a:lnTo>
                    <a:pt x="18" y="19"/>
                  </a:lnTo>
                  <a:lnTo>
                    <a:pt x="16" y="21"/>
                  </a:lnTo>
                  <a:lnTo>
                    <a:pt x="15" y="24"/>
                  </a:lnTo>
                  <a:lnTo>
                    <a:pt x="11" y="26"/>
                  </a:lnTo>
                  <a:lnTo>
                    <a:pt x="7" y="28"/>
                  </a:lnTo>
                  <a:lnTo>
                    <a:pt x="6" y="30"/>
                  </a:lnTo>
                  <a:lnTo>
                    <a:pt x="4" y="32"/>
                  </a:lnTo>
                  <a:lnTo>
                    <a:pt x="3" y="34"/>
                  </a:lnTo>
                  <a:lnTo>
                    <a:pt x="1" y="34"/>
                  </a:lnTo>
                  <a:lnTo>
                    <a:pt x="2" y="32"/>
                  </a:lnTo>
                  <a:lnTo>
                    <a:pt x="2" y="31"/>
                  </a:lnTo>
                  <a:lnTo>
                    <a:pt x="2" y="30"/>
                  </a:lnTo>
                  <a:lnTo>
                    <a:pt x="5" y="28"/>
                  </a:lnTo>
                  <a:lnTo>
                    <a:pt x="6" y="27"/>
                  </a:lnTo>
                  <a:lnTo>
                    <a:pt x="5" y="25"/>
                  </a:lnTo>
                  <a:lnTo>
                    <a:pt x="5" y="25"/>
                  </a:lnTo>
                  <a:lnTo>
                    <a:pt x="1" y="25"/>
                  </a:lnTo>
                  <a:lnTo>
                    <a:pt x="0" y="24"/>
                  </a:lnTo>
                  <a:lnTo>
                    <a:pt x="2" y="20"/>
                  </a:lnTo>
                  <a:lnTo>
                    <a:pt x="4" y="15"/>
                  </a:lnTo>
                  <a:lnTo>
                    <a:pt x="8" y="10"/>
                  </a:lnTo>
                  <a:lnTo>
                    <a:pt x="7" y="9"/>
                  </a:lnTo>
                  <a:lnTo>
                    <a:pt x="4" y="7"/>
                  </a:lnTo>
                  <a:lnTo>
                    <a:pt x="4" y="7"/>
                  </a:lnTo>
                  <a:lnTo>
                    <a:pt x="7" y="3"/>
                  </a:lnTo>
                  <a:lnTo>
                    <a:pt x="10" y="1"/>
                  </a:lnTo>
                  <a:lnTo>
                    <a:pt x="13" y="0"/>
                  </a:lnTo>
                  <a:lnTo>
                    <a:pt x="16" y="1"/>
                  </a:lnTo>
                  <a:lnTo>
                    <a:pt x="24" y="1"/>
                  </a:lnTo>
                  <a:close/>
                </a:path>
              </a:pathLst>
            </a:custGeom>
            <a:solidFill>
              <a:schemeClr val="accent5"/>
            </a:solidFill>
            <a:ln w="9525">
              <a:solidFill>
                <a:srgbClr val="0072AA"/>
              </a:solidFill>
              <a:round/>
              <a:headEnd/>
              <a:tailEnd/>
            </a:ln>
          </p:spPr>
          <p:txBody>
            <a:bodyPr lIns="91392" tIns="45696" rIns="91392" bIns="45696"/>
            <a:lstStyle/>
            <a:p>
              <a:pPr defTabSz="1042688">
                <a:defRPr/>
              </a:pPr>
              <a:endParaRPr lang="en-GB" sz="2400" kern="0" baseline="-25000" dirty="0" smtClean="0">
                <a:solidFill>
                  <a:sysClr val="windowText" lastClr="000000"/>
                </a:solidFill>
                <a:latin typeface="Arial"/>
              </a:endParaRPr>
            </a:p>
          </p:txBody>
        </p:sp>
        <p:sp>
          <p:nvSpPr>
            <p:cNvPr id="556" name="Rectangle 175"/>
            <p:cNvSpPr>
              <a:spLocks noChangeArrowheads="1"/>
            </p:cNvSpPr>
            <p:nvPr/>
          </p:nvSpPr>
          <p:spPr bwMode="auto">
            <a:xfrm>
              <a:off x="3909543" y="4131815"/>
              <a:ext cx="1169992" cy="276679"/>
            </a:xfrm>
            <a:prstGeom prst="rect">
              <a:avLst/>
            </a:prstGeom>
            <a:solidFill>
              <a:schemeClr val="tx2">
                <a:alpha val="0"/>
              </a:schemeClr>
            </a:solidFill>
            <a:ln w="9525">
              <a:noFill/>
              <a:miter lim="800000"/>
              <a:headEnd/>
              <a:tailEnd/>
            </a:ln>
            <a:effectLst/>
          </p:spPr>
          <p:txBody>
            <a:bodyPr wrap="square" lIns="91392" tIns="45696" rIns="91392" bIns="45696">
              <a:spAutoFit/>
            </a:bodyPr>
            <a:lstStyle/>
            <a:p>
              <a:pPr algn="r" defTabSz="1042688"/>
              <a:r>
                <a:rPr lang="en-GB" sz="1600" baseline="-25000" dirty="0" smtClean="0">
                  <a:solidFill>
                    <a:schemeClr val="accent1"/>
                  </a:solidFill>
                  <a:latin typeface="Arial"/>
                </a:rPr>
                <a:t>Switzerland</a:t>
              </a:r>
              <a:endParaRPr lang="en-GB" sz="1600" baseline="-25000" dirty="0">
                <a:solidFill>
                  <a:schemeClr val="accent1"/>
                </a:solidFill>
                <a:latin typeface="Arial"/>
              </a:endParaRPr>
            </a:p>
          </p:txBody>
        </p:sp>
        <p:sp>
          <p:nvSpPr>
            <p:cNvPr id="558" name="Rectangle 177"/>
            <p:cNvSpPr>
              <a:spLocks noChangeArrowheads="1"/>
            </p:cNvSpPr>
            <p:nvPr/>
          </p:nvSpPr>
          <p:spPr bwMode="auto">
            <a:xfrm>
              <a:off x="7827337" y="6064250"/>
              <a:ext cx="693296" cy="276679"/>
            </a:xfrm>
            <a:prstGeom prst="rect">
              <a:avLst/>
            </a:prstGeom>
            <a:solidFill>
              <a:schemeClr val="tx2">
                <a:alpha val="0"/>
              </a:schemeClr>
            </a:solidFill>
            <a:ln w="9525">
              <a:noFill/>
              <a:miter lim="800000"/>
              <a:headEnd/>
              <a:tailEnd/>
            </a:ln>
            <a:effectLst/>
          </p:spPr>
          <p:txBody>
            <a:bodyPr wrap="square" lIns="91392" tIns="45696" rIns="91392" bIns="45696">
              <a:spAutoFit/>
            </a:bodyPr>
            <a:lstStyle/>
            <a:p>
              <a:pPr defTabSz="1042688"/>
              <a:r>
                <a:rPr lang="en-GB" sz="1600" baseline="-25000" dirty="0">
                  <a:solidFill>
                    <a:srgbClr val="FFFFFF"/>
                  </a:solidFill>
                  <a:latin typeface="Arial"/>
                </a:rPr>
                <a:t>Australia</a:t>
              </a:r>
            </a:p>
          </p:txBody>
        </p:sp>
        <p:sp>
          <p:nvSpPr>
            <p:cNvPr id="559" name="Rectangle 178"/>
            <p:cNvSpPr>
              <a:spLocks noChangeArrowheads="1"/>
            </p:cNvSpPr>
            <p:nvPr/>
          </p:nvSpPr>
          <p:spPr bwMode="auto">
            <a:xfrm>
              <a:off x="5803388" y="4904918"/>
              <a:ext cx="626582" cy="276679"/>
            </a:xfrm>
            <a:prstGeom prst="rect">
              <a:avLst/>
            </a:prstGeom>
            <a:solidFill>
              <a:schemeClr val="accent5">
                <a:alpha val="0"/>
              </a:schemeClr>
            </a:solidFill>
            <a:ln w="9525">
              <a:noFill/>
              <a:miter lim="800000"/>
              <a:headEnd/>
              <a:tailEnd/>
            </a:ln>
            <a:effectLst/>
          </p:spPr>
          <p:txBody>
            <a:bodyPr wrap="square" lIns="91392" tIns="45696" rIns="91392" bIns="45696">
              <a:spAutoFit/>
            </a:bodyPr>
            <a:lstStyle/>
            <a:p>
              <a:pPr defTabSz="1042688"/>
              <a:r>
                <a:rPr lang="en-GB" sz="1600" baseline="-25000" dirty="0" smtClean="0">
                  <a:solidFill>
                    <a:schemeClr val="bg1"/>
                  </a:solidFill>
                  <a:latin typeface="Arial"/>
                </a:rPr>
                <a:t>Dubai</a:t>
              </a:r>
              <a:endParaRPr lang="en-GB" sz="1600" baseline="-25000" dirty="0">
                <a:solidFill>
                  <a:schemeClr val="bg1"/>
                </a:solidFill>
                <a:latin typeface="Arial"/>
              </a:endParaRPr>
            </a:p>
          </p:txBody>
        </p:sp>
        <p:sp>
          <p:nvSpPr>
            <p:cNvPr id="560" name="Rectangle 179"/>
            <p:cNvSpPr>
              <a:spLocks noChangeArrowheads="1"/>
            </p:cNvSpPr>
            <p:nvPr/>
          </p:nvSpPr>
          <p:spPr bwMode="auto">
            <a:xfrm>
              <a:off x="5262282" y="6216489"/>
              <a:ext cx="915566" cy="250946"/>
            </a:xfrm>
            <a:prstGeom prst="rect">
              <a:avLst/>
            </a:prstGeom>
            <a:solidFill>
              <a:schemeClr val="tx2">
                <a:alpha val="0"/>
              </a:schemeClr>
            </a:solidFill>
            <a:ln w="9525">
              <a:noFill/>
              <a:miter lim="800000"/>
              <a:headEnd/>
              <a:tailEnd/>
            </a:ln>
            <a:effectLst/>
          </p:spPr>
          <p:txBody>
            <a:bodyPr wrap="square" lIns="91392" tIns="45696" rIns="91392" bIns="45696">
              <a:spAutoFit/>
            </a:bodyPr>
            <a:lstStyle/>
            <a:p>
              <a:pPr defTabSz="1042688"/>
              <a:r>
                <a:rPr lang="en-GB" sz="1400" baseline="-25000" dirty="0" smtClean="0">
                  <a:solidFill>
                    <a:schemeClr val="bg1"/>
                  </a:solidFill>
                  <a:latin typeface="Arial"/>
                </a:rPr>
                <a:t>S.A</a:t>
              </a:r>
              <a:endParaRPr lang="en-GB" sz="1400" baseline="-25000" dirty="0">
                <a:solidFill>
                  <a:schemeClr val="bg1"/>
                </a:solidFill>
                <a:latin typeface="Arial"/>
              </a:endParaRPr>
            </a:p>
          </p:txBody>
        </p:sp>
        <p:sp>
          <p:nvSpPr>
            <p:cNvPr id="562" name="Rectangle 181"/>
            <p:cNvSpPr>
              <a:spLocks noChangeArrowheads="1"/>
            </p:cNvSpPr>
            <p:nvPr/>
          </p:nvSpPr>
          <p:spPr bwMode="auto">
            <a:xfrm>
              <a:off x="2037270" y="4195455"/>
              <a:ext cx="787400" cy="447378"/>
            </a:xfrm>
            <a:prstGeom prst="rect">
              <a:avLst/>
            </a:prstGeom>
            <a:solidFill>
              <a:schemeClr val="tx2">
                <a:alpha val="0"/>
              </a:schemeClr>
            </a:solidFill>
            <a:ln w="9525">
              <a:noFill/>
              <a:miter lim="800000"/>
              <a:headEnd/>
              <a:tailEnd/>
            </a:ln>
            <a:effectLst/>
          </p:spPr>
          <p:txBody>
            <a:bodyPr lIns="91392" tIns="45696" rIns="91392" bIns="45696">
              <a:spAutoFit/>
            </a:bodyPr>
            <a:lstStyle/>
            <a:p>
              <a:pPr defTabSz="1042688"/>
              <a:r>
                <a:rPr lang="en-GB" sz="1600" baseline="-25000" dirty="0">
                  <a:solidFill>
                    <a:srgbClr val="FFFFFF"/>
                  </a:solidFill>
                  <a:latin typeface="Arial"/>
                </a:rPr>
                <a:t>North</a:t>
              </a:r>
            </a:p>
            <a:p>
              <a:pPr defTabSz="1042688"/>
              <a:r>
                <a:rPr lang="en-GB" sz="1600" baseline="-25000" dirty="0">
                  <a:solidFill>
                    <a:srgbClr val="FFFFFF"/>
                  </a:solidFill>
                  <a:latin typeface="Arial"/>
                </a:rPr>
                <a:t>America</a:t>
              </a:r>
            </a:p>
          </p:txBody>
        </p:sp>
        <p:sp>
          <p:nvSpPr>
            <p:cNvPr id="563" name="Rectangle 301"/>
            <p:cNvSpPr>
              <a:spLocks noChangeArrowheads="1"/>
            </p:cNvSpPr>
            <p:nvPr/>
          </p:nvSpPr>
          <p:spPr bwMode="auto">
            <a:xfrm>
              <a:off x="7040635" y="4514645"/>
              <a:ext cx="696502" cy="292079"/>
            </a:xfrm>
            <a:prstGeom prst="rect">
              <a:avLst/>
            </a:prstGeom>
            <a:solidFill>
              <a:schemeClr val="tx2">
                <a:alpha val="0"/>
              </a:schemeClr>
            </a:solidFill>
            <a:ln w="9525">
              <a:noFill/>
              <a:miter lim="800000"/>
              <a:headEnd/>
              <a:tailEnd/>
            </a:ln>
            <a:effectLst/>
          </p:spPr>
          <p:txBody>
            <a:bodyPr wrap="square" lIns="104287" tIns="52144" rIns="104287" bIns="52144">
              <a:spAutoFit/>
            </a:bodyPr>
            <a:lstStyle/>
            <a:p>
              <a:pPr defTabSz="1042688"/>
              <a:r>
                <a:rPr lang="en-GB" sz="1100" dirty="0">
                  <a:solidFill>
                    <a:schemeClr val="bg1"/>
                  </a:solidFill>
                  <a:latin typeface="Arial"/>
                  <a:cs typeface="+mn-cs"/>
                </a:rPr>
                <a:t>China</a:t>
              </a:r>
            </a:p>
          </p:txBody>
        </p:sp>
        <p:cxnSp>
          <p:nvCxnSpPr>
            <p:cNvPr id="564" name="Straight Connector 563"/>
            <p:cNvCxnSpPr/>
            <p:nvPr/>
          </p:nvCxnSpPr>
          <p:spPr bwMode="auto">
            <a:xfrm flipV="1">
              <a:off x="8222630" y="1502805"/>
              <a:ext cx="116" cy="39"/>
            </a:xfrm>
            <a:prstGeom prst="line">
              <a:avLst/>
            </a:prstGeom>
            <a:grpFill/>
            <a:ln w="9525" cap="flat" cmpd="sng" algn="ctr">
              <a:noFill/>
              <a:prstDash val="solid"/>
              <a:round/>
              <a:headEnd type="none" w="med" len="med"/>
              <a:tailEnd type="none" w="med" len="med"/>
            </a:ln>
            <a:effectLst/>
          </p:spPr>
        </p:cxnSp>
        <p:cxnSp>
          <p:nvCxnSpPr>
            <p:cNvPr id="565" name="Straight Connector 564"/>
            <p:cNvCxnSpPr/>
            <p:nvPr/>
          </p:nvCxnSpPr>
          <p:spPr bwMode="auto">
            <a:xfrm>
              <a:off x="7714311" y="5044522"/>
              <a:ext cx="589465" cy="79392"/>
            </a:xfrm>
            <a:prstGeom prst="line">
              <a:avLst/>
            </a:prstGeom>
            <a:grpFill/>
            <a:ln w="9525" cap="flat" cmpd="sng" algn="ctr">
              <a:noFill/>
              <a:prstDash val="solid"/>
              <a:round/>
              <a:headEnd type="none" w="med" len="med"/>
              <a:tailEnd type="none" w="med" len="med"/>
            </a:ln>
            <a:effectLst/>
          </p:spPr>
        </p:cxnSp>
        <p:sp>
          <p:nvSpPr>
            <p:cNvPr id="567" name="Rectangle 176"/>
            <p:cNvSpPr>
              <a:spLocks noChangeArrowheads="1"/>
            </p:cNvSpPr>
            <p:nvPr/>
          </p:nvSpPr>
          <p:spPr bwMode="auto">
            <a:xfrm>
              <a:off x="6577417" y="4877746"/>
              <a:ext cx="514350" cy="276679"/>
            </a:xfrm>
            <a:prstGeom prst="rect">
              <a:avLst/>
            </a:prstGeom>
            <a:solidFill>
              <a:srgbClr val="00B050">
                <a:alpha val="0"/>
              </a:srgbClr>
            </a:solidFill>
            <a:ln w="9525">
              <a:noFill/>
              <a:miter lim="800000"/>
              <a:headEnd/>
              <a:tailEnd/>
            </a:ln>
            <a:effectLst/>
          </p:spPr>
          <p:txBody>
            <a:bodyPr lIns="91392" tIns="45696" rIns="91392" bIns="45696">
              <a:spAutoFit/>
            </a:bodyPr>
            <a:lstStyle/>
            <a:p>
              <a:pPr defTabSz="1042688"/>
              <a:r>
                <a:rPr lang="en-GB" sz="1600" baseline="-25000" dirty="0" smtClean="0">
                  <a:solidFill>
                    <a:schemeClr val="bg1"/>
                  </a:solidFill>
                  <a:latin typeface="Arial"/>
                </a:rPr>
                <a:t>India</a:t>
              </a:r>
              <a:endParaRPr lang="en-GB" sz="1600" baseline="-25000" dirty="0">
                <a:solidFill>
                  <a:schemeClr val="bg1"/>
                </a:solidFill>
                <a:latin typeface="Arial"/>
              </a:endParaRPr>
            </a:p>
          </p:txBody>
        </p:sp>
        <p:sp>
          <p:nvSpPr>
            <p:cNvPr id="568" name="Rectangle 175"/>
            <p:cNvSpPr>
              <a:spLocks noChangeArrowheads="1"/>
            </p:cNvSpPr>
            <p:nvPr/>
          </p:nvSpPr>
          <p:spPr bwMode="auto">
            <a:xfrm>
              <a:off x="4444474" y="3671258"/>
              <a:ext cx="681041" cy="276679"/>
            </a:xfrm>
            <a:prstGeom prst="rect">
              <a:avLst/>
            </a:prstGeom>
            <a:solidFill>
              <a:schemeClr val="accent5">
                <a:alpha val="0"/>
              </a:schemeClr>
            </a:solidFill>
            <a:ln w="9525">
              <a:noFill/>
              <a:miter lim="800000"/>
              <a:headEnd/>
              <a:tailEnd/>
            </a:ln>
            <a:effectLst/>
          </p:spPr>
          <p:txBody>
            <a:bodyPr wrap="square" lIns="91392" tIns="45696" rIns="91392" bIns="45696">
              <a:spAutoFit/>
            </a:bodyPr>
            <a:lstStyle/>
            <a:p>
              <a:pPr defTabSz="1042688"/>
              <a:r>
                <a:rPr lang="en-GB" sz="1600" baseline="-25000" dirty="0" smtClean="0">
                  <a:solidFill>
                    <a:schemeClr val="accent1"/>
                  </a:solidFill>
                  <a:latin typeface="Arial"/>
                </a:rPr>
                <a:t>UK</a:t>
              </a:r>
              <a:endParaRPr lang="en-GB" sz="1600" baseline="-25000" dirty="0">
                <a:solidFill>
                  <a:schemeClr val="accent1"/>
                </a:solidFill>
                <a:latin typeface="Arial"/>
              </a:endParaRPr>
            </a:p>
          </p:txBody>
        </p:sp>
        <p:sp>
          <p:nvSpPr>
            <p:cNvPr id="569" name="Rectangle 175"/>
            <p:cNvSpPr>
              <a:spLocks noChangeArrowheads="1"/>
            </p:cNvSpPr>
            <p:nvPr/>
          </p:nvSpPr>
          <p:spPr bwMode="auto">
            <a:xfrm>
              <a:off x="7591773" y="4896600"/>
              <a:ext cx="681041" cy="276679"/>
            </a:xfrm>
            <a:prstGeom prst="rect">
              <a:avLst/>
            </a:prstGeom>
            <a:solidFill>
              <a:schemeClr val="accent5">
                <a:alpha val="0"/>
              </a:schemeClr>
            </a:solidFill>
            <a:ln w="9525">
              <a:noFill/>
              <a:miter lim="800000"/>
              <a:headEnd/>
              <a:tailEnd/>
            </a:ln>
            <a:effectLst/>
          </p:spPr>
          <p:txBody>
            <a:bodyPr wrap="square" lIns="91392" tIns="45696" rIns="91392" bIns="45696">
              <a:spAutoFit/>
            </a:bodyPr>
            <a:lstStyle/>
            <a:p>
              <a:pPr defTabSz="1042688"/>
              <a:r>
                <a:rPr lang="en-GB" sz="1600" baseline="-25000" dirty="0" smtClean="0">
                  <a:solidFill>
                    <a:schemeClr val="accent1"/>
                  </a:solidFill>
                  <a:latin typeface="Arial"/>
                </a:rPr>
                <a:t>H.K.</a:t>
              </a:r>
              <a:endParaRPr lang="en-GB" sz="1600" baseline="-25000" dirty="0">
                <a:solidFill>
                  <a:schemeClr val="accent1"/>
                </a:solidFill>
                <a:latin typeface="Arial"/>
              </a:endParaRPr>
            </a:p>
          </p:txBody>
        </p:sp>
        <p:sp>
          <p:nvSpPr>
            <p:cNvPr id="570" name="Rectangle 175"/>
            <p:cNvSpPr>
              <a:spLocks noChangeArrowheads="1"/>
            </p:cNvSpPr>
            <p:nvPr/>
          </p:nvSpPr>
          <p:spPr bwMode="auto">
            <a:xfrm>
              <a:off x="6927834" y="5240906"/>
              <a:ext cx="965996" cy="276679"/>
            </a:xfrm>
            <a:prstGeom prst="rect">
              <a:avLst/>
            </a:prstGeom>
            <a:solidFill>
              <a:schemeClr val="accent5">
                <a:alpha val="0"/>
              </a:schemeClr>
            </a:solidFill>
            <a:ln w="9525">
              <a:noFill/>
              <a:miter lim="800000"/>
              <a:headEnd/>
              <a:tailEnd/>
            </a:ln>
            <a:effectLst/>
          </p:spPr>
          <p:txBody>
            <a:bodyPr wrap="square" lIns="91392" tIns="45696" rIns="91392" bIns="45696">
              <a:spAutoFit/>
            </a:bodyPr>
            <a:lstStyle/>
            <a:p>
              <a:pPr defTabSz="1042688"/>
              <a:r>
                <a:rPr lang="en-GB" sz="1600" baseline="-25000" dirty="0" smtClean="0">
                  <a:solidFill>
                    <a:schemeClr val="accent1"/>
                  </a:solidFill>
                  <a:latin typeface="Arial"/>
                </a:rPr>
                <a:t>Singapore</a:t>
              </a:r>
              <a:endParaRPr lang="en-GB" sz="1600" baseline="-25000" dirty="0">
                <a:solidFill>
                  <a:schemeClr val="accent1"/>
                </a:solidFill>
                <a:latin typeface="Arial"/>
              </a:endParaRPr>
            </a:p>
          </p:txBody>
        </p:sp>
      </p:grpSp>
      <p:sp>
        <p:nvSpPr>
          <p:cNvPr id="191" name="Title 1"/>
          <p:cNvSpPr txBox="1">
            <a:spLocks/>
          </p:cNvSpPr>
          <p:nvPr/>
        </p:nvSpPr>
        <p:spPr>
          <a:xfrm>
            <a:off x="419934" y="427865"/>
            <a:ext cx="10061050" cy="448075"/>
          </a:xfrm>
          <a:prstGeom prst="rect">
            <a:avLst/>
          </a:prstGeom>
        </p:spPr>
        <p:txBody>
          <a:bodyPr lIns="104292" tIns="52147" rIns="104292" bIns="52147">
            <a:noAutofit/>
          </a:bodyPr>
          <a:lstStyle/>
          <a:p>
            <a:pPr>
              <a:tabLst>
                <a:tab pos="211845" algn="l"/>
              </a:tabLst>
            </a:pPr>
            <a:r>
              <a:rPr lang="en-GB" sz="2400" b="0" dirty="0" smtClean="0">
                <a:solidFill>
                  <a:schemeClr val="hlink"/>
                </a:solidFill>
                <a:latin typeface="+mj-lt"/>
                <a:ea typeface="+mj-ea"/>
                <a:cs typeface="+mj-cs"/>
                <a:sym typeface="Wingdings" pitchFamily="2" charset="2"/>
              </a:rPr>
              <a:t>Physical Bar Flow West to East: ETF &amp; Physical</a:t>
            </a:r>
          </a:p>
        </p:txBody>
      </p:sp>
      <p:sp>
        <p:nvSpPr>
          <p:cNvPr id="194" name="Bent Arrow 193"/>
          <p:cNvSpPr/>
          <p:nvPr/>
        </p:nvSpPr>
        <p:spPr>
          <a:xfrm rot="3416633">
            <a:off x="5355462" y="2952248"/>
            <a:ext cx="1872000" cy="1656000"/>
          </a:xfrm>
          <a:prstGeom prst="bentArrow">
            <a:avLst>
              <a:gd name="adj1" fmla="val 9555"/>
              <a:gd name="adj2" fmla="val 11643"/>
              <a:gd name="adj3" fmla="val 15443"/>
              <a:gd name="adj4" fmla="val 87500"/>
            </a:avLst>
          </a:prstGeom>
          <a:blipFill>
            <a:blip r:embed="rId3" cstate="print"/>
            <a:stretch>
              <a:fillRect/>
            </a:stretch>
          </a:blipFill>
          <a:ln w="6350">
            <a:solidFill>
              <a:schemeClr val="tx1"/>
            </a:solidFill>
          </a:ln>
          <a:scene3d>
            <a:camera prst="orthographicFront">
              <a:rot lat="0" lon="0" rev="6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solidFill>
                <a:schemeClr val="tx1"/>
              </a:solidFill>
            </a:endParaRPr>
          </a:p>
        </p:txBody>
      </p:sp>
      <p:sp>
        <p:nvSpPr>
          <p:cNvPr id="196" name="Bent Arrow 195"/>
          <p:cNvSpPr/>
          <p:nvPr/>
        </p:nvSpPr>
        <p:spPr>
          <a:xfrm rot="9941465">
            <a:off x="5914385" y="5329331"/>
            <a:ext cx="1392643" cy="758612"/>
          </a:xfrm>
          <a:prstGeom prst="bentArrow">
            <a:avLst>
              <a:gd name="adj1" fmla="val 25000"/>
              <a:gd name="adj2" fmla="val 23829"/>
              <a:gd name="adj3" fmla="val 25000"/>
              <a:gd name="adj4" fmla="val 88671"/>
            </a:avLst>
          </a:prstGeom>
          <a:blipFill>
            <a:blip r:embed="rId4" cstate="print"/>
            <a:stretch>
              <a:fillRect/>
            </a:stretch>
          </a:blipFill>
          <a:ln w="6350">
            <a:solidFill>
              <a:schemeClr val="tx1"/>
            </a:solidFill>
          </a:ln>
          <a:scene3d>
            <a:camera prst="orthographicFront">
              <a:rot lat="0" lon="10800000" rev="27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solidFill>
                <a:schemeClr val="tx1"/>
              </a:solidFill>
            </a:endParaRPr>
          </a:p>
        </p:txBody>
      </p:sp>
      <p:sp>
        <p:nvSpPr>
          <p:cNvPr id="197" name="Up Arrow 196"/>
          <p:cNvSpPr/>
          <p:nvPr/>
        </p:nvSpPr>
        <p:spPr>
          <a:xfrm>
            <a:off x="8171793" y="4842905"/>
            <a:ext cx="168419" cy="873314"/>
          </a:xfrm>
          <a:prstGeom prst="upArrow">
            <a:avLst/>
          </a:prstGeom>
          <a:blipFill>
            <a:blip r:embed="rId5" cstate="print"/>
            <a:stretch>
              <a:fillRect/>
            </a:stretch>
          </a:blipFill>
          <a:ln w="6350">
            <a:solidFill>
              <a:schemeClr val="tx1"/>
            </a:solidFill>
          </a:ln>
          <a:scene3d>
            <a:camera prst="orthographicFront">
              <a:rot lat="0" lon="0" rev="18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2" name="Right Arrow 201"/>
          <p:cNvSpPr/>
          <p:nvPr/>
        </p:nvSpPr>
        <p:spPr>
          <a:xfrm>
            <a:off x="5383285" y="4140732"/>
            <a:ext cx="1768396" cy="238176"/>
          </a:xfrm>
          <a:prstGeom prst="rightArrow">
            <a:avLst>
              <a:gd name="adj1" fmla="val 50000"/>
              <a:gd name="adj2" fmla="val 50000"/>
            </a:avLst>
          </a:prstGeom>
          <a:blipFill>
            <a:blip r:embed="rId3" cstate="print"/>
            <a:stretch>
              <a:fillRect/>
            </a:stretch>
          </a:blipFill>
          <a:ln w="6350">
            <a:solidFill>
              <a:schemeClr val="tx1"/>
            </a:solidFill>
          </a:ln>
          <a:scene3d>
            <a:camera prst="orthographicFront">
              <a:rot lat="0" lon="0" rev="213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5" name="Rectangle 204"/>
          <p:cNvSpPr/>
          <p:nvPr/>
        </p:nvSpPr>
        <p:spPr>
          <a:xfrm>
            <a:off x="510363" y="5774647"/>
            <a:ext cx="180000" cy="180000"/>
          </a:xfrm>
          <a:prstGeom prst="rect">
            <a:avLst/>
          </a:prstGeom>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6" name="Rectangle 205"/>
          <p:cNvSpPr/>
          <p:nvPr/>
        </p:nvSpPr>
        <p:spPr>
          <a:xfrm>
            <a:off x="510363" y="6060317"/>
            <a:ext cx="180000" cy="180000"/>
          </a:xfrm>
          <a:prstGeom prst="rect">
            <a:avLst/>
          </a:prstGeom>
          <a:solidFill>
            <a:schemeClr val="accent6"/>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7" name="Rectangle 206"/>
          <p:cNvSpPr/>
          <p:nvPr/>
        </p:nvSpPr>
        <p:spPr>
          <a:xfrm>
            <a:off x="510363" y="6345987"/>
            <a:ext cx="180000" cy="180000"/>
          </a:xfrm>
          <a:prstGeom prst="rect">
            <a:avLst/>
          </a:prstGeom>
          <a:blipFill>
            <a:blip r:embed="rId6" cstate="print"/>
            <a:stretch>
              <a:fillRect/>
            </a:stretch>
          </a:blip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8" name="TextBox 207"/>
          <p:cNvSpPr txBox="1"/>
          <p:nvPr/>
        </p:nvSpPr>
        <p:spPr>
          <a:xfrm>
            <a:off x="675677" y="5669018"/>
            <a:ext cx="1684187" cy="936321"/>
          </a:xfrm>
          <a:prstGeom prst="rect">
            <a:avLst/>
          </a:prstGeom>
          <a:noFill/>
        </p:spPr>
        <p:txBody>
          <a:bodyPr wrap="square" lIns="104306" tIns="52153" rIns="104306" bIns="52153" rtlCol="0">
            <a:spAutoFit/>
          </a:bodyPr>
          <a:lstStyle/>
          <a:p>
            <a:pPr>
              <a:lnSpc>
                <a:spcPct val="150000"/>
              </a:lnSpc>
            </a:pPr>
            <a:r>
              <a:rPr lang="en-GB" sz="1200" dirty="0" smtClean="0"/>
              <a:t>Key Gold Supply</a:t>
            </a:r>
          </a:p>
          <a:p>
            <a:pPr>
              <a:lnSpc>
                <a:spcPct val="150000"/>
              </a:lnSpc>
            </a:pPr>
            <a:r>
              <a:rPr lang="en-GB" sz="1200" dirty="0" smtClean="0"/>
              <a:t>Key Gold Demand</a:t>
            </a:r>
          </a:p>
          <a:p>
            <a:pPr>
              <a:lnSpc>
                <a:spcPct val="150000"/>
              </a:lnSpc>
            </a:pPr>
            <a:r>
              <a:rPr lang="en-GB" sz="1200" dirty="0" smtClean="0"/>
              <a:t>Gold Trade Flows</a:t>
            </a:r>
            <a:endParaRPr lang="en-GB" sz="1200" dirty="0"/>
          </a:p>
        </p:txBody>
      </p:sp>
      <p:sp>
        <p:nvSpPr>
          <p:cNvPr id="192" name="Up Arrow 191"/>
          <p:cNvSpPr/>
          <p:nvPr/>
        </p:nvSpPr>
        <p:spPr>
          <a:xfrm rot="7490241" flipH="1">
            <a:off x="6674727" y="4586824"/>
            <a:ext cx="285514" cy="423317"/>
          </a:xfrm>
          <a:prstGeom prst="upArrow">
            <a:avLst/>
          </a:prstGeom>
          <a:blipFill>
            <a:blip r:embed="rId7" cstate="print"/>
            <a:stretch>
              <a:fillRect/>
            </a:stretch>
          </a:blipFill>
          <a:ln w="6350">
            <a:solidFill>
              <a:schemeClr val="tx1"/>
            </a:solidFill>
          </a:ln>
          <a:scene3d>
            <a:camera prst="orthographicFront">
              <a:rot lat="0" lon="0" rev="18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195" name="Bent Arrow 194"/>
          <p:cNvSpPr/>
          <p:nvPr/>
        </p:nvSpPr>
        <p:spPr>
          <a:xfrm rot="20130097" flipV="1">
            <a:off x="5731063" y="3842552"/>
            <a:ext cx="980102" cy="1604745"/>
          </a:xfrm>
          <a:prstGeom prst="bentArrow">
            <a:avLst>
              <a:gd name="adj1" fmla="val 9555"/>
              <a:gd name="adj2" fmla="val 11643"/>
              <a:gd name="adj3" fmla="val 15443"/>
              <a:gd name="adj4" fmla="val 87500"/>
            </a:avLst>
          </a:prstGeom>
          <a:blipFill>
            <a:blip r:embed="rId3" cstate="print"/>
            <a:stretch>
              <a:fillRect/>
            </a:stretch>
          </a:blipFill>
          <a:ln w="6350">
            <a:solidFill>
              <a:schemeClr val="tx1"/>
            </a:solidFill>
          </a:ln>
          <a:scene3d>
            <a:camera prst="orthographicFront">
              <a:rot lat="0" lon="0" rev="6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solidFill>
                <a:schemeClr val="tx1"/>
              </a:solidFill>
            </a:endParaRPr>
          </a:p>
        </p:txBody>
      </p:sp>
      <p:sp>
        <p:nvSpPr>
          <p:cNvPr id="203" name="Right Arrow 202"/>
          <p:cNvSpPr/>
          <p:nvPr/>
        </p:nvSpPr>
        <p:spPr>
          <a:xfrm>
            <a:off x="5321355" y="4402491"/>
            <a:ext cx="2694409" cy="238176"/>
          </a:xfrm>
          <a:prstGeom prst="rightArrow">
            <a:avLst>
              <a:gd name="adj1" fmla="val 65972"/>
              <a:gd name="adj2" fmla="val 89933"/>
            </a:avLst>
          </a:prstGeom>
          <a:blipFill>
            <a:blip r:embed="rId3" cstate="print"/>
            <a:stretch>
              <a:fillRect/>
            </a:stretch>
          </a:blipFill>
          <a:ln w="6350">
            <a:solidFill>
              <a:schemeClr val="tx1"/>
            </a:solidFill>
          </a:ln>
          <a:scene3d>
            <a:camera prst="orthographicFront">
              <a:rot lat="0" lon="0" rev="207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09" name="Right Arrow 208"/>
          <p:cNvSpPr/>
          <p:nvPr/>
        </p:nvSpPr>
        <p:spPr>
          <a:xfrm>
            <a:off x="3616066" y="3891313"/>
            <a:ext cx="3528000" cy="180000"/>
          </a:xfrm>
          <a:prstGeom prst="rightArrow">
            <a:avLst/>
          </a:prstGeom>
          <a:blipFill>
            <a:blip r:embed="rId3" cstate="print"/>
            <a:stretch>
              <a:fillRect/>
            </a:stretch>
          </a:blipFill>
          <a:ln w="6350">
            <a:solidFill>
              <a:schemeClr val="tx1"/>
            </a:solidFill>
          </a:ln>
          <a:scene3d>
            <a:camera prst="orthographicFront">
              <a:rot lat="0" lon="0" rev="213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104306" tIns="52153" rIns="104306" bIns="52153" rtlCol="0" anchor="ctr"/>
          <a:lstStyle/>
          <a:p>
            <a:pPr algn="ctr"/>
            <a:endParaRPr lang="en-GB"/>
          </a:p>
        </p:txBody>
      </p:sp>
      <p:sp>
        <p:nvSpPr>
          <p:cNvPr id="211" name="Rectangle 4"/>
          <p:cNvSpPr>
            <a:spLocks noChangeArrowheads="1"/>
          </p:cNvSpPr>
          <p:nvPr/>
        </p:nvSpPr>
        <p:spPr bwMode="auto">
          <a:xfrm>
            <a:off x="411480" y="1280160"/>
            <a:ext cx="9875519"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Major Gold Trade Flows</a:t>
            </a:r>
            <a:endParaRPr lang="en-GB" sz="1600" b="0" i="1" dirty="0" smtClean="0">
              <a:solidFill>
                <a:srgbClr val="22AA47"/>
              </a:solidFill>
            </a:endParaRPr>
          </a:p>
        </p:txBody>
      </p:sp>
      <p:sp>
        <p:nvSpPr>
          <p:cNvPr id="212" name="Rectangle 211"/>
          <p:cNvSpPr/>
          <p:nvPr/>
        </p:nvSpPr>
        <p:spPr bwMode="auto">
          <a:xfrm>
            <a:off x="350874" y="1520455"/>
            <a:ext cx="9675628" cy="627322"/>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213" name="Slide Number Placeholder 3"/>
          <p:cNvSpPr>
            <a:spLocks noGrp="1"/>
          </p:cNvSpPr>
          <p:nvPr>
            <p:ph type="sldNum" sz="quarter" idx="11"/>
          </p:nvPr>
        </p:nvSpPr>
        <p:spPr>
          <a:xfrm>
            <a:off x="9785350" y="7096125"/>
            <a:ext cx="392113" cy="146050"/>
          </a:xfrm>
        </p:spPr>
        <p:txBody>
          <a:bodyPr/>
          <a:lstStyle/>
          <a:p>
            <a:fld id="{08D3AD45-06DC-42B1-B46E-FA64E3FCF232}" type="slidenum">
              <a:rPr lang="en-GB" smtClean="0"/>
              <a:pPr/>
              <a:t>6</a:t>
            </a:fld>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r>
              <a:rPr lang="en-GB" dirty="0" smtClean="0">
                <a:solidFill>
                  <a:schemeClr val="accent5"/>
                </a:solidFill>
              </a:rPr>
              <a:t> </a:t>
            </a:r>
            <a:r>
              <a:rPr lang="en-GB" altLang="zh-CN" sz="2400" dirty="0" smtClean="0">
                <a:sym typeface="Wingdings" pitchFamily="2" charset="2"/>
              </a:rPr>
              <a:t>Financial Pressures in India: Backdrop to Gold Policy</a:t>
            </a:r>
          </a:p>
        </p:txBody>
      </p:sp>
      <p:sp>
        <p:nvSpPr>
          <p:cNvPr id="15" name="Slide Number Placeholder 3"/>
          <p:cNvSpPr>
            <a:spLocks noGrp="1"/>
          </p:cNvSpPr>
          <p:nvPr>
            <p:ph type="sldNum" sz="quarter" idx="11"/>
          </p:nvPr>
        </p:nvSpPr>
        <p:spPr/>
        <p:txBody>
          <a:bodyPr/>
          <a:lstStyle/>
          <a:p>
            <a:fld id="{08D3AD45-06DC-42B1-B46E-FA64E3FCF232}" type="slidenum">
              <a:rPr lang="en-GB" smtClean="0"/>
              <a:pPr/>
              <a:t>7</a:t>
            </a:fld>
            <a:endParaRPr lang="en-GB" dirty="0"/>
          </a:p>
        </p:txBody>
      </p:sp>
      <p:sp>
        <p:nvSpPr>
          <p:cNvPr id="25" name="Text Box 4"/>
          <p:cNvSpPr txBox="1">
            <a:spLocks noChangeArrowheads="1"/>
          </p:cNvSpPr>
          <p:nvPr/>
        </p:nvSpPr>
        <p:spPr bwMode="auto">
          <a:xfrm>
            <a:off x="7142163" y="7089775"/>
            <a:ext cx="2848361"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 </a:t>
            </a:r>
            <a:endParaRPr lang="en-US" altLang="zh-CN" dirty="0">
              <a:solidFill>
                <a:srgbClr val="6C6C6C"/>
              </a:solidFill>
              <a:latin typeface="Arial"/>
              <a:ea typeface="PMingLiu"/>
              <a:cs typeface="Angsana New" pitchFamily="18" charset="-34"/>
            </a:endParaRPr>
          </a:p>
        </p:txBody>
      </p:sp>
      <p:sp>
        <p:nvSpPr>
          <p:cNvPr id="26" name="Text Box 4"/>
          <p:cNvSpPr txBox="1">
            <a:spLocks noChangeArrowheads="1"/>
          </p:cNvSpPr>
          <p:nvPr/>
        </p:nvSpPr>
        <p:spPr bwMode="auto">
          <a:xfrm>
            <a:off x="1286461" y="7077899"/>
            <a:ext cx="3317237"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Ministry Of Finance, Government Of  India</a:t>
            </a:r>
            <a:endParaRPr lang="en-US" altLang="zh-CN" dirty="0">
              <a:solidFill>
                <a:srgbClr val="6C6C6C"/>
              </a:solidFill>
              <a:latin typeface="Arial"/>
              <a:ea typeface="PMingLiu"/>
              <a:cs typeface="Angsana New" pitchFamily="18" charset="-34"/>
            </a:endParaRPr>
          </a:p>
        </p:txBody>
      </p:sp>
      <p:sp>
        <p:nvSpPr>
          <p:cNvPr id="27" name="Text Box 4"/>
          <p:cNvSpPr txBox="1">
            <a:spLocks noChangeArrowheads="1"/>
          </p:cNvSpPr>
          <p:nvPr/>
        </p:nvSpPr>
        <p:spPr bwMode="auto">
          <a:xfrm>
            <a:off x="6590299" y="7172901"/>
            <a:ext cx="3248078"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Bloomberg</a:t>
            </a:r>
            <a:endParaRPr lang="en-US" altLang="zh-CN" dirty="0">
              <a:solidFill>
                <a:srgbClr val="6C6C6C"/>
              </a:solidFill>
              <a:latin typeface="Arial"/>
              <a:ea typeface="PMingLiu"/>
              <a:cs typeface="Angsana New" pitchFamily="18" charset="-34"/>
            </a:endParaRPr>
          </a:p>
        </p:txBody>
      </p:sp>
      <p:sp>
        <p:nvSpPr>
          <p:cNvPr id="28" name="Rectangle 4"/>
          <p:cNvSpPr>
            <a:spLocks noChangeArrowheads="1"/>
          </p:cNvSpPr>
          <p:nvPr/>
        </p:nvSpPr>
        <p:spPr bwMode="auto">
          <a:xfrm>
            <a:off x="453044" y="1272916"/>
            <a:ext cx="9875519" cy="448786"/>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India Current Account Deficit</a:t>
            </a:r>
          </a:p>
        </p:txBody>
      </p:sp>
      <p:graphicFrame>
        <p:nvGraphicFramePr>
          <p:cNvPr id="12" name="Chart 11"/>
          <p:cNvGraphicFramePr/>
          <p:nvPr/>
        </p:nvGraphicFramePr>
        <p:xfrm>
          <a:off x="319467" y="1904958"/>
          <a:ext cx="4634238" cy="371310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Chart 12"/>
          <p:cNvGraphicFramePr/>
          <p:nvPr/>
        </p:nvGraphicFramePr>
        <p:xfrm>
          <a:off x="5210188" y="1915599"/>
          <a:ext cx="4995742" cy="374265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zh-CN" sz="2400" dirty="0" smtClean="0">
                <a:solidFill>
                  <a:schemeClr val="accent5"/>
                </a:solidFill>
              </a:rPr>
              <a:t>India’s Relevance Declines as the Government Strategy Changes </a:t>
            </a:r>
            <a:endParaRPr lang="en-GB" sz="2400" dirty="0">
              <a:solidFill>
                <a:schemeClr val="accent5"/>
              </a:solidFill>
            </a:endParaRPr>
          </a:p>
        </p:txBody>
      </p:sp>
      <p:sp>
        <p:nvSpPr>
          <p:cNvPr id="18"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GB" altLang="zh-CN" dirty="0" smtClean="0">
                <a:solidFill>
                  <a:srgbClr val="6C6C6C"/>
                </a:solidFill>
                <a:latin typeface="Arial"/>
                <a:ea typeface="PMingLiu"/>
                <a:cs typeface="Angsana New" pitchFamily="18" charset="-34"/>
              </a:rPr>
              <a:t>Sources: Bloomberg, Standard Chartered Research</a:t>
            </a:r>
            <a:endParaRPr lang="en-US" altLang="zh-CN" dirty="0">
              <a:solidFill>
                <a:srgbClr val="6C6C6C"/>
              </a:solidFill>
              <a:latin typeface="Arial"/>
              <a:ea typeface="PMingLiu"/>
              <a:cs typeface="Angsana New" pitchFamily="18" charset="-34"/>
            </a:endParaRPr>
          </a:p>
        </p:txBody>
      </p:sp>
      <p:sp>
        <p:nvSpPr>
          <p:cNvPr id="7" name="Slide Number Placeholder 3"/>
          <p:cNvSpPr>
            <a:spLocks noGrp="1"/>
          </p:cNvSpPr>
          <p:nvPr>
            <p:ph type="sldNum" sz="quarter" idx="11"/>
          </p:nvPr>
        </p:nvSpPr>
        <p:spPr>
          <a:xfrm>
            <a:off x="9785350" y="7096125"/>
            <a:ext cx="392113" cy="146050"/>
          </a:xfrm>
        </p:spPr>
        <p:txBody>
          <a:bodyPr/>
          <a:lstStyle/>
          <a:p>
            <a:fld id="{08D3AD45-06DC-42B1-B46E-FA64E3FCF232}" type="slidenum">
              <a:rPr lang="en-GB" smtClean="0"/>
              <a:pPr/>
              <a:t>8</a:t>
            </a:fld>
            <a:endParaRPr lang="en-GB"/>
          </a:p>
        </p:txBody>
      </p:sp>
      <p:graphicFrame>
        <p:nvGraphicFramePr>
          <p:cNvPr id="6" name="Chart 5"/>
          <p:cNvGraphicFramePr/>
          <p:nvPr/>
        </p:nvGraphicFramePr>
        <p:xfrm>
          <a:off x="713678" y="1527717"/>
          <a:ext cx="9511989" cy="5383446"/>
        </p:xfrm>
        <a:graphic>
          <a:graphicData uri="http://schemas.openxmlformats.org/drawingml/2006/chart">
            <c:chart xmlns:c="http://schemas.openxmlformats.org/drawingml/2006/chart" xmlns:r="http://schemas.openxmlformats.org/officeDocument/2006/relationships" r:id="rId2"/>
          </a:graphicData>
        </a:graphic>
      </p:graphicFrame>
      <p:sp>
        <p:nvSpPr>
          <p:cNvPr id="8" name="Rectangle 4"/>
          <p:cNvSpPr>
            <a:spLocks noChangeArrowheads="1"/>
          </p:cNvSpPr>
          <p:nvPr/>
        </p:nvSpPr>
        <p:spPr bwMode="auto">
          <a:xfrm>
            <a:off x="631463" y="1268502"/>
            <a:ext cx="5289835" cy="337274"/>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India Demand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India: Developments in the Domestic Market</a:t>
            </a:r>
            <a:endParaRPr lang="en-GB" dirty="0"/>
          </a:p>
        </p:txBody>
      </p:sp>
      <p:sp>
        <p:nvSpPr>
          <p:cNvPr id="5" name="Slide Number Placeholder 4"/>
          <p:cNvSpPr>
            <a:spLocks noGrp="1"/>
          </p:cNvSpPr>
          <p:nvPr>
            <p:ph type="sldNum" sz="quarter" idx="11"/>
          </p:nvPr>
        </p:nvSpPr>
        <p:spPr>
          <a:xfrm>
            <a:off x="9785350" y="7138165"/>
            <a:ext cx="392113" cy="146050"/>
          </a:xfrm>
        </p:spPr>
        <p:txBody>
          <a:bodyPr/>
          <a:lstStyle/>
          <a:p>
            <a:fld id="{397CC82A-D588-4594-9500-90A98E8CF482}" type="slidenum">
              <a:rPr lang="en-GB" smtClean="0"/>
              <a:pPr/>
              <a:t>9</a:t>
            </a:fld>
            <a:endParaRPr lang="en-GB"/>
          </a:p>
        </p:txBody>
      </p:sp>
      <p:grpSp>
        <p:nvGrpSpPr>
          <p:cNvPr id="44" name="Group 43"/>
          <p:cNvGrpSpPr/>
          <p:nvPr/>
        </p:nvGrpSpPr>
        <p:grpSpPr>
          <a:xfrm>
            <a:off x="2609176" y="2193202"/>
            <a:ext cx="7430815" cy="683172"/>
            <a:chOff x="2627585" y="1555531"/>
            <a:chExt cx="7430815" cy="683172"/>
          </a:xfrm>
        </p:grpSpPr>
        <p:sp>
          <p:nvSpPr>
            <p:cNvPr id="12" name="Horizontal Scroll 11"/>
            <p:cNvSpPr/>
            <p:nvPr/>
          </p:nvSpPr>
          <p:spPr bwMode="auto">
            <a:xfrm>
              <a:off x="2627585" y="1555531"/>
              <a:ext cx="7430815" cy="683172"/>
            </a:xfrm>
            <a:prstGeom prst="horizontalScroll">
              <a:avLst/>
            </a:prstGeom>
            <a:solidFill>
              <a:schemeClr val="bg2">
                <a:alpha val="25000"/>
              </a:schemeClr>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7" name="TextBox 6"/>
            <p:cNvSpPr txBox="1"/>
            <p:nvPr/>
          </p:nvSpPr>
          <p:spPr>
            <a:xfrm>
              <a:off x="3510447" y="1712451"/>
              <a:ext cx="5770179" cy="369332"/>
            </a:xfrm>
            <a:prstGeom prst="rect">
              <a:avLst/>
            </a:prstGeom>
            <a:noFill/>
          </p:spPr>
          <p:txBody>
            <a:bodyPr wrap="square" rtlCol="0">
              <a:spAutoFit/>
            </a:bodyPr>
            <a:lstStyle/>
            <a:p>
              <a:pPr algn="ctr"/>
              <a:r>
                <a:rPr lang="en-GB" dirty="0" smtClean="0"/>
                <a:t>500,000 workers lose jobs as jewellers curb gold imports </a:t>
              </a:r>
            </a:p>
            <a:p>
              <a:pPr algn="ctr"/>
              <a:r>
                <a:rPr lang="en-GB" b="0" dirty="0" smtClean="0"/>
                <a:t>– </a:t>
              </a:r>
              <a:r>
                <a:rPr lang="en-GB" b="0" i="1" dirty="0" smtClean="0"/>
                <a:t>Hindustan Times, Aug 01, 2013</a:t>
              </a:r>
              <a:endParaRPr lang="en-GB" b="0" i="1" dirty="0"/>
            </a:p>
          </p:txBody>
        </p:sp>
      </p:grpSp>
      <p:grpSp>
        <p:nvGrpSpPr>
          <p:cNvPr id="45" name="Group 44"/>
          <p:cNvGrpSpPr/>
          <p:nvPr/>
        </p:nvGrpSpPr>
        <p:grpSpPr>
          <a:xfrm>
            <a:off x="2609176" y="3109203"/>
            <a:ext cx="7430815" cy="683172"/>
            <a:chOff x="2627585" y="2506717"/>
            <a:chExt cx="7430815" cy="683172"/>
          </a:xfrm>
        </p:grpSpPr>
        <p:sp>
          <p:nvSpPr>
            <p:cNvPr id="28" name="Horizontal Scroll 27"/>
            <p:cNvSpPr/>
            <p:nvPr/>
          </p:nvSpPr>
          <p:spPr bwMode="auto">
            <a:xfrm>
              <a:off x="2627585" y="2506717"/>
              <a:ext cx="7430815" cy="683172"/>
            </a:xfrm>
            <a:prstGeom prst="horizontalScroll">
              <a:avLst/>
            </a:prstGeom>
            <a:solidFill>
              <a:schemeClr val="bg2">
                <a:alpha val="25000"/>
              </a:schemeClr>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8" name="TextBox 7"/>
            <p:cNvSpPr txBox="1"/>
            <p:nvPr/>
          </p:nvSpPr>
          <p:spPr>
            <a:xfrm>
              <a:off x="2961306" y="2663637"/>
              <a:ext cx="6926317" cy="369332"/>
            </a:xfrm>
            <a:prstGeom prst="rect">
              <a:avLst/>
            </a:prstGeom>
            <a:noFill/>
          </p:spPr>
          <p:txBody>
            <a:bodyPr wrap="square" rtlCol="0">
              <a:spAutoFit/>
            </a:bodyPr>
            <a:lstStyle/>
            <a:p>
              <a:pPr algn="ctr"/>
              <a:r>
                <a:rPr lang="en-GB" dirty="0" smtClean="0"/>
                <a:t>“The World Gold Council...estimates that some 200 tonnes of gold will be smuggled into India during this calendar year”</a:t>
              </a:r>
            </a:p>
            <a:p>
              <a:pPr algn="ctr"/>
              <a:r>
                <a:rPr lang="en-GB" b="0" dirty="0" smtClean="0"/>
                <a:t>– </a:t>
              </a:r>
              <a:r>
                <a:rPr lang="en-GB" b="0" i="1" dirty="0" smtClean="0"/>
                <a:t>Financial Times, Sep 03, 2014</a:t>
              </a:r>
              <a:endParaRPr lang="en-GB" b="0" i="1" dirty="0"/>
            </a:p>
          </p:txBody>
        </p:sp>
      </p:grpSp>
      <p:grpSp>
        <p:nvGrpSpPr>
          <p:cNvPr id="46" name="Group 45"/>
          <p:cNvGrpSpPr/>
          <p:nvPr/>
        </p:nvGrpSpPr>
        <p:grpSpPr>
          <a:xfrm>
            <a:off x="2609176" y="4941207"/>
            <a:ext cx="7430815" cy="683172"/>
            <a:chOff x="2627585" y="3457903"/>
            <a:chExt cx="7430815" cy="683172"/>
          </a:xfrm>
        </p:grpSpPr>
        <p:sp>
          <p:nvSpPr>
            <p:cNvPr id="29" name="Horizontal Scroll 28"/>
            <p:cNvSpPr/>
            <p:nvPr/>
          </p:nvSpPr>
          <p:spPr bwMode="auto">
            <a:xfrm>
              <a:off x="2627585" y="3457903"/>
              <a:ext cx="7430815" cy="683172"/>
            </a:xfrm>
            <a:prstGeom prst="horizontalScroll">
              <a:avLst/>
            </a:prstGeom>
            <a:solidFill>
              <a:schemeClr val="bg2">
                <a:alpha val="25000"/>
              </a:schemeClr>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9" name="TextBox 8"/>
            <p:cNvSpPr txBox="1"/>
            <p:nvPr/>
          </p:nvSpPr>
          <p:spPr>
            <a:xfrm>
              <a:off x="3171488" y="3614823"/>
              <a:ext cx="6448097" cy="369332"/>
            </a:xfrm>
            <a:prstGeom prst="rect">
              <a:avLst/>
            </a:prstGeom>
            <a:noFill/>
          </p:spPr>
          <p:txBody>
            <a:bodyPr wrap="square" rtlCol="0">
              <a:spAutoFit/>
            </a:bodyPr>
            <a:lstStyle/>
            <a:p>
              <a:pPr algn="ctr"/>
              <a:r>
                <a:rPr lang="en-GB" dirty="0" smtClean="0"/>
                <a:t>Banks Might Tighten Loans to Jewellery Sector Owing to Winsome Group Default</a:t>
              </a:r>
            </a:p>
            <a:p>
              <a:pPr algn="ctr"/>
              <a:r>
                <a:rPr lang="en-GB" b="0" i="1" dirty="0" smtClean="0"/>
                <a:t>–Business Standard, May 14, 2013</a:t>
              </a:r>
              <a:endParaRPr lang="en-GB" b="0" i="1" dirty="0"/>
            </a:p>
          </p:txBody>
        </p:sp>
      </p:grpSp>
      <p:grpSp>
        <p:nvGrpSpPr>
          <p:cNvPr id="48" name="Group 47"/>
          <p:cNvGrpSpPr/>
          <p:nvPr/>
        </p:nvGrpSpPr>
        <p:grpSpPr>
          <a:xfrm>
            <a:off x="2609176" y="4025205"/>
            <a:ext cx="7430815" cy="683172"/>
            <a:chOff x="2627585" y="5360277"/>
            <a:chExt cx="7430815" cy="683172"/>
          </a:xfrm>
        </p:grpSpPr>
        <p:sp>
          <p:nvSpPr>
            <p:cNvPr id="31" name="Horizontal Scroll 30"/>
            <p:cNvSpPr/>
            <p:nvPr/>
          </p:nvSpPr>
          <p:spPr bwMode="auto">
            <a:xfrm>
              <a:off x="2627585" y="5360277"/>
              <a:ext cx="7430815" cy="683172"/>
            </a:xfrm>
            <a:prstGeom prst="horizontalScroll">
              <a:avLst/>
            </a:prstGeom>
            <a:solidFill>
              <a:schemeClr val="bg2">
                <a:alpha val="25000"/>
              </a:schemeClr>
            </a:solidFill>
            <a:ln w="9525" cap="flat" cmpd="sng" algn="ctr">
              <a:solidFill>
                <a:schemeClr val="accent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16" name="TextBox 15"/>
            <p:cNvSpPr txBox="1"/>
            <p:nvPr/>
          </p:nvSpPr>
          <p:spPr>
            <a:xfrm>
              <a:off x="2751075" y="5517197"/>
              <a:ext cx="7288923" cy="369332"/>
            </a:xfrm>
            <a:prstGeom prst="rect">
              <a:avLst/>
            </a:prstGeom>
            <a:noFill/>
          </p:spPr>
          <p:txBody>
            <a:bodyPr wrap="square" rtlCol="0">
              <a:spAutoFit/>
            </a:bodyPr>
            <a:lstStyle/>
            <a:p>
              <a:pPr algn="ctr"/>
              <a:r>
                <a:rPr lang="en-GB" dirty="0" smtClean="0"/>
                <a:t>Gold Smuggling Arrests Jump 750% </a:t>
              </a:r>
              <a:r>
                <a:rPr lang="en-GB" dirty="0" err="1" smtClean="0"/>
                <a:t>YoY</a:t>
              </a:r>
              <a:r>
                <a:rPr lang="en-GB" dirty="0" smtClean="0"/>
                <a:t> in India</a:t>
              </a:r>
            </a:p>
            <a:p>
              <a:pPr algn="ctr"/>
              <a:r>
                <a:rPr lang="en-GB" b="0" dirty="0" smtClean="0"/>
                <a:t>– </a:t>
              </a:r>
              <a:r>
                <a:rPr lang="en-GB" b="0" i="1" dirty="0" err="1" smtClean="0"/>
                <a:t>Mineweb</a:t>
              </a:r>
              <a:r>
                <a:rPr lang="en-GB" b="0" i="1" dirty="0" smtClean="0"/>
                <a:t>, Apr 11, 2014</a:t>
              </a:r>
              <a:endParaRPr lang="en-GB" b="0" i="1" dirty="0"/>
            </a:p>
          </p:txBody>
        </p:sp>
      </p:grpSp>
      <p:grpSp>
        <p:nvGrpSpPr>
          <p:cNvPr id="37" name="Group 36"/>
          <p:cNvGrpSpPr/>
          <p:nvPr/>
        </p:nvGrpSpPr>
        <p:grpSpPr>
          <a:xfrm>
            <a:off x="0" y="2214143"/>
            <a:ext cx="2480442" cy="641131"/>
            <a:chOff x="102491" y="1629103"/>
            <a:chExt cx="2480442" cy="641131"/>
          </a:xfrm>
        </p:grpSpPr>
        <p:sp>
          <p:nvSpPr>
            <p:cNvPr id="32" name="Chevron 31"/>
            <p:cNvSpPr/>
            <p:nvPr/>
          </p:nvSpPr>
          <p:spPr bwMode="auto">
            <a:xfrm>
              <a:off x="472965" y="1629103"/>
              <a:ext cx="1755228" cy="641131"/>
            </a:xfrm>
            <a:prstGeom prst="chevron">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20" name="TextBox 19"/>
            <p:cNvSpPr txBox="1"/>
            <p:nvPr/>
          </p:nvSpPr>
          <p:spPr>
            <a:xfrm>
              <a:off x="102491" y="1860332"/>
              <a:ext cx="2480442" cy="230832"/>
            </a:xfrm>
            <a:prstGeom prst="rect">
              <a:avLst/>
            </a:prstGeom>
            <a:noFill/>
          </p:spPr>
          <p:txBody>
            <a:bodyPr wrap="square" rtlCol="0">
              <a:spAutoFit/>
            </a:bodyPr>
            <a:lstStyle/>
            <a:p>
              <a:pPr algn="ctr"/>
              <a:r>
                <a:rPr lang="en-GB" dirty="0" smtClean="0">
                  <a:solidFill>
                    <a:schemeClr val="bg1"/>
                  </a:solidFill>
                </a:rPr>
                <a:t>JOB LOSSES</a:t>
              </a:r>
              <a:endParaRPr lang="en-GB" dirty="0">
                <a:solidFill>
                  <a:schemeClr val="bg1"/>
                </a:solidFill>
              </a:endParaRPr>
            </a:p>
          </p:txBody>
        </p:sp>
      </p:grpSp>
      <p:grpSp>
        <p:nvGrpSpPr>
          <p:cNvPr id="40" name="Group 39"/>
          <p:cNvGrpSpPr/>
          <p:nvPr/>
        </p:nvGrpSpPr>
        <p:grpSpPr>
          <a:xfrm>
            <a:off x="0" y="3131376"/>
            <a:ext cx="2480442" cy="641131"/>
            <a:chOff x="102491" y="2586858"/>
            <a:chExt cx="2480442" cy="641131"/>
          </a:xfrm>
        </p:grpSpPr>
        <p:sp>
          <p:nvSpPr>
            <p:cNvPr id="33" name="Chevron 32"/>
            <p:cNvSpPr/>
            <p:nvPr/>
          </p:nvSpPr>
          <p:spPr bwMode="auto">
            <a:xfrm>
              <a:off x="472965" y="2586858"/>
              <a:ext cx="1755228" cy="641131"/>
            </a:xfrm>
            <a:prstGeom prst="chevron">
              <a:avLst/>
            </a:prstGeom>
            <a:ln>
              <a:headEnd type="none" w="med" len="med"/>
              <a:tailEnd type="none" w="med" len="med"/>
            </a:ln>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21" name="TextBox 20"/>
            <p:cNvSpPr txBox="1"/>
            <p:nvPr/>
          </p:nvSpPr>
          <p:spPr>
            <a:xfrm>
              <a:off x="102491" y="2716928"/>
              <a:ext cx="2480442" cy="369332"/>
            </a:xfrm>
            <a:prstGeom prst="rect">
              <a:avLst/>
            </a:prstGeom>
            <a:noFill/>
          </p:spPr>
          <p:txBody>
            <a:bodyPr wrap="square" rtlCol="0">
              <a:spAutoFit/>
            </a:bodyPr>
            <a:lstStyle/>
            <a:p>
              <a:pPr algn="ctr"/>
              <a:r>
                <a:rPr lang="en-GB" dirty="0" smtClean="0">
                  <a:solidFill>
                    <a:schemeClr val="bg1"/>
                  </a:solidFill>
                </a:rPr>
                <a:t>UNOFFICIAL </a:t>
              </a:r>
            </a:p>
            <a:p>
              <a:pPr algn="ctr"/>
              <a:r>
                <a:rPr lang="en-GB" dirty="0" smtClean="0">
                  <a:solidFill>
                    <a:schemeClr val="bg1"/>
                  </a:solidFill>
                </a:rPr>
                <a:t>IMPORTS</a:t>
              </a:r>
              <a:endParaRPr lang="en-GB" dirty="0">
                <a:solidFill>
                  <a:schemeClr val="bg1"/>
                </a:solidFill>
              </a:endParaRPr>
            </a:p>
          </p:txBody>
        </p:sp>
      </p:grpSp>
      <p:grpSp>
        <p:nvGrpSpPr>
          <p:cNvPr id="41" name="Group 40"/>
          <p:cNvGrpSpPr/>
          <p:nvPr/>
        </p:nvGrpSpPr>
        <p:grpSpPr>
          <a:xfrm>
            <a:off x="0" y="4965842"/>
            <a:ext cx="2480442" cy="641131"/>
            <a:chOff x="102491" y="3544613"/>
            <a:chExt cx="2480442" cy="641131"/>
          </a:xfrm>
        </p:grpSpPr>
        <p:sp>
          <p:nvSpPr>
            <p:cNvPr id="34" name="Chevron 33"/>
            <p:cNvSpPr/>
            <p:nvPr/>
          </p:nvSpPr>
          <p:spPr bwMode="auto">
            <a:xfrm>
              <a:off x="472965" y="3544613"/>
              <a:ext cx="1755228" cy="641131"/>
            </a:xfrm>
            <a:prstGeom prst="chevron">
              <a:avLst/>
            </a:prstGeom>
            <a:ln>
              <a:headEnd type="none" w="med" len="med"/>
              <a:tailEnd type="none" w="med" len="med"/>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24" name="TextBox 23"/>
            <p:cNvSpPr txBox="1"/>
            <p:nvPr/>
          </p:nvSpPr>
          <p:spPr>
            <a:xfrm>
              <a:off x="102491" y="3762704"/>
              <a:ext cx="2480442" cy="230832"/>
            </a:xfrm>
            <a:prstGeom prst="rect">
              <a:avLst/>
            </a:prstGeom>
            <a:noFill/>
          </p:spPr>
          <p:txBody>
            <a:bodyPr wrap="square" rtlCol="0">
              <a:spAutoFit/>
            </a:bodyPr>
            <a:lstStyle/>
            <a:p>
              <a:pPr algn="ctr"/>
              <a:r>
                <a:rPr lang="en-GB" dirty="0" smtClean="0">
                  <a:solidFill>
                    <a:schemeClr val="bg1"/>
                  </a:solidFill>
                </a:rPr>
                <a:t>DEFAULTS</a:t>
              </a:r>
              <a:endParaRPr lang="en-GB" dirty="0">
                <a:solidFill>
                  <a:schemeClr val="bg1"/>
                </a:solidFill>
              </a:endParaRPr>
            </a:p>
          </p:txBody>
        </p:sp>
      </p:grpSp>
      <p:sp>
        <p:nvSpPr>
          <p:cNvPr id="25" name="TextBox 24"/>
          <p:cNvSpPr txBox="1"/>
          <p:nvPr/>
        </p:nvSpPr>
        <p:spPr>
          <a:xfrm>
            <a:off x="0" y="2023422"/>
            <a:ext cx="2480442" cy="230832"/>
          </a:xfrm>
          <a:prstGeom prst="rect">
            <a:avLst/>
          </a:prstGeom>
          <a:noFill/>
        </p:spPr>
        <p:txBody>
          <a:bodyPr wrap="square" rtlCol="0">
            <a:spAutoFit/>
          </a:bodyPr>
          <a:lstStyle/>
          <a:p>
            <a:pPr algn="ctr"/>
            <a:r>
              <a:rPr lang="en-GB" dirty="0" smtClean="0">
                <a:solidFill>
                  <a:schemeClr val="bg1"/>
                </a:solidFill>
              </a:rPr>
              <a:t>BLACK MARKET</a:t>
            </a:r>
            <a:endParaRPr lang="en-GB" dirty="0">
              <a:solidFill>
                <a:schemeClr val="bg1"/>
              </a:solidFill>
            </a:endParaRPr>
          </a:p>
        </p:txBody>
      </p:sp>
      <p:grpSp>
        <p:nvGrpSpPr>
          <p:cNvPr id="43" name="Group 42"/>
          <p:cNvGrpSpPr/>
          <p:nvPr/>
        </p:nvGrpSpPr>
        <p:grpSpPr>
          <a:xfrm>
            <a:off x="0" y="4048609"/>
            <a:ext cx="2480442" cy="641131"/>
            <a:chOff x="102491" y="5460124"/>
            <a:chExt cx="2480442" cy="641131"/>
          </a:xfrm>
        </p:grpSpPr>
        <p:sp>
          <p:nvSpPr>
            <p:cNvPr id="36" name="Chevron 35"/>
            <p:cNvSpPr/>
            <p:nvPr/>
          </p:nvSpPr>
          <p:spPr bwMode="auto">
            <a:xfrm>
              <a:off x="472965" y="5460124"/>
              <a:ext cx="1755228" cy="641131"/>
            </a:xfrm>
            <a:prstGeom prst="chevron">
              <a:avLst/>
            </a:prstGeom>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
          <p:nvSpPr>
            <p:cNvPr id="26" name="TextBox 25"/>
            <p:cNvSpPr txBox="1"/>
            <p:nvPr/>
          </p:nvSpPr>
          <p:spPr>
            <a:xfrm>
              <a:off x="102491" y="5665077"/>
              <a:ext cx="2480442" cy="230832"/>
            </a:xfrm>
            <a:prstGeom prst="rect">
              <a:avLst/>
            </a:prstGeom>
            <a:noFill/>
          </p:spPr>
          <p:txBody>
            <a:bodyPr wrap="square" rtlCol="0">
              <a:spAutoFit/>
            </a:bodyPr>
            <a:lstStyle/>
            <a:p>
              <a:pPr algn="ctr"/>
              <a:r>
                <a:rPr lang="en-GB" dirty="0" smtClean="0">
                  <a:solidFill>
                    <a:schemeClr val="bg1"/>
                  </a:solidFill>
                </a:rPr>
                <a:t>ARRESTS</a:t>
              </a:r>
              <a:endParaRPr lang="en-GB" dirty="0">
                <a:solidFill>
                  <a:schemeClr val="bg1"/>
                </a:solidFill>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159182" y="1245760"/>
            <a:ext cx="10355283" cy="5276850"/>
          </a:xfrm>
        </p:spPr>
        <p:txBody>
          <a:bodyPr/>
          <a:lstStyle/>
          <a:p>
            <a:r>
              <a:rPr lang="en-GB" sz="1200" dirty="0" smtClean="0">
                <a:solidFill>
                  <a:schemeClr val="accent5"/>
                </a:solidFill>
                <a:sym typeface="Wingdings" pitchFamily="2" charset="2"/>
              </a:rPr>
              <a:t> </a:t>
            </a:r>
            <a:endParaRPr lang="en-GB" sz="1200" dirty="0"/>
          </a:p>
        </p:txBody>
      </p:sp>
      <p:sp>
        <p:nvSpPr>
          <p:cNvPr id="4" name="Slide Number Placeholder 3"/>
          <p:cNvSpPr>
            <a:spLocks noGrp="1"/>
          </p:cNvSpPr>
          <p:nvPr>
            <p:ph type="sldNum" sz="quarter" idx="11"/>
          </p:nvPr>
        </p:nvSpPr>
        <p:spPr/>
        <p:txBody>
          <a:bodyPr/>
          <a:lstStyle/>
          <a:p>
            <a:fld id="{08D3AD45-06DC-42B1-B46E-FA64E3FCF232}" type="slidenum">
              <a:rPr lang="en-GB" smtClean="0"/>
              <a:pPr/>
              <a:t>10</a:t>
            </a:fld>
            <a:endParaRPr lang="en-GB" dirty="0"/>
          </a:p>
        </p:txBody>
      </p:sp>
      <p:sp>
        <p:nvSpPr>
          <p:cNvPr id="6" name="Rectangle 5"/>
          <p:cNvSpPr/>
          <p:nvPr/>
        </p:nvSpPr>
        <p:spPr>
          <a:xfrm>
            <a:off x="507107" y="431848"/>
            <a:ext cx="8429744" cy="461665"/>
          </a:xfrm>
          <a:prstGeom prst="rect">
            <a:avLst/>
          </a:prstGeom>
        </p:spPr>
        <p:txBody>
          <a:bodyPr wrap="none">
            <a:spAutoFit/>
          </a:bodyPr>
          <a:lstStyle/>
          <a:p>
            <a:pPr defTabSz="1042988"/>
            <a:r>
              <a:rPr lang="en-GB" altLang="zh-CN" sz="2400" b="0" dirty="0" smtClean="0">
                <a:solidFill>
                  <a:schemeClr val="hlink"/>
                </a:solidFill>
                <a:latin typeface="+mj-lt"/>
                <a:ea typeface="+mj-ea"/>
                <a:cs typeface="+mj-cs"/>
                <a:sym typeface="Wingdings" pitchFamily="2" charset="2"/>
              </a:rPr>
              <a:t>India’s Market Used to Dominate the Global Physical Stage</a:t>
            </a:r>
          </a:p>
        </p:txBody>
      </p:sp>
      <p:sp>
        <p:nvSpPr>
          <p:cNvPr id="8" name="Text Box 4"/>
          <p:cNvSpPr txBox="1">
            <a:spLocks noChangeArrowheads="1"/>
          </p:cNvSpPr>
          <p:nvPr/>
        </p:nvSpPr>
        <p:spPr bwMode="auto">
          <a:xfrm>
            <a:off x="6601450" y="7083692"/>
            <a:ext cx="3248078"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WGC, GFMS</a:t>
            </a:r>
            <a:endParaRPr lang="en-US" altLang="zh-CN" dirty="0">
              <a:solidFill>
                <a:srgbClr val="6C6C6C"/>
              </a:solidFill>
              <a:latin typeface="Arial"/>
              <a:ea typeface="PMingLiu"/>
              <a:cs typeface="Angsana New" pitchFamily="18" charset="-34"/>
            </a:endParaRPr>
          </a:p>
        </p:txBody>
      </p:sp>
      <p:sp>
        <p:nvSpPr>
          <p:cNvPr id="10" name="Rectangle 4"/>
          <p:cNvSpPr>
            <a:spLocks noChangeArrowheads="1"/>
          </p:cNvSpPr>
          <p:nvPr/>
        </p:nvSpPr>
        <p:spPr bwMode="auto">
          <a:xfrm>
            <a:off x="631463" y="1268502"/>
            <a:ext cx="5289835" cy="337274"/>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India &amp; China Demand</a:t>
            </a:r>
          </a:p>
        </p:txBody>
      </p:sp>
      <p:graphicFrame>
        <p:nvGraphicFramePr>
          <p:cNvPr id="11" name="Chart 10"/>
          <p:cNvGraphicFramePr/>
          <p:nvPr/>
        </p:nvGraphicFramePr>
        <p:xfrm>
          <a:off x="604799" y="1766222"/>
          <a:ext cx="9565113" cy="5036021"/>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GB" sz="2400" dirty="0" smtClean="0">
                <a:solidFill>
                  <a:srgbClr val="0072AA"/>
                </a:solidFill>
                <a:sym typeface="Wingdings" pitchFamily="2" charset="2"/>
              </a:rPr>
              <a:t>China Overtakes India as the World’s Largest Gold Consumer</a:t>
            </a:r>
          </a:p>
        </p:txBody>
      </p:sp>
      <p:sp>
        <p:nvSpPr>
          <p:cNvPr id="8" name="Slide Number Placeholder 3"/>
          <p:cNvSpPr>
            <a:spLocks noGrp="1"/>
          </p:cNvSpPr>
          <p:nvPr>
            <p:ph type="sldNum" sz="quarter" idx="11"/>
          </p:nvPr>
        </p:nvSpPr>
        <p:spPr/>
        <p:txBody>
          <a:bodyPr/>
          <a:lstStyle/>
          <a:p>
            <a:fld id="{08D3AD45-06DC-42B1-B46E-FA64E3FCF232}" type="slidenum">
              <a:rPr lang="en-GB" smtClean="0"/>
              <a:pPr/>
              <a:t>11</a:t>
            </a:fld>
            <a:endParaRPr lang="en-GB" dirty="0"/>
          </a:p>
        </p:txBody>
      </p:sp>
      <p:sp>
        <p:nvSpPr>
          <p:cNvPr id="9" name="Rectangle 4"/>
          <p:cNvSpPr>
            <a:spLocks noChangeArrowheads="1"/>
          </p:cNvSpPr>
          <p:nvPr/>
        </p:nvSpPr>
        <p:spPr bwMode="auto">
          <a:xfrm>
            <a:off x="248525" y="1493586"/>
            <a:ext cx="4803458"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Chinese &amp; Indian Jewellery Consumption</a:t>
            </a:r>
            <a:endParaRPr lang="en-GB" sz="1600" dirty="0">
              <a:solidFill>
                <a:srgbClr val="22AA47"/>
              </a:solidFill>
            </a:endParaRPr>
          </a:p>
        </p:txBody>
      </p:sp>
      <p:sp>
        <p:nvSpPr>
          <p:cNvPr id="14" name="Text Box 4"/>
          <p:cNvSpPr txBox="1">
            <a:spLocks noChangeArrowheads="1"/>
          </p:cNvSpPr>
          <p:nvPr/>
        </p:nvSpPr>
        <p:spPr bwMode="auto">
          <a:xfrm>
            <a:off x="1933407" y="6355276"/>
            <a:ext cx="3248078"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GFMS, Thomson Reuters</a:t>
            </a:r>
            <a:endParaRPr lang="en-US" altLang="zh-CN" dirty="0">
              <a:solidFill>
                <a:srgbClr val="6C6C6C"/>
              </a:solidFill>
              <a:latin typeface="Arial"/>
              <a:ea typeface="PMingLiu"/>
              <a:cs typeface="Angsana New" pitchFamily="18" charset="-34"/>
            </a:endParaRPr>
          </a:p>
        </p:txBody>
      </p:sp>
      <p:sp>
        <p:nvSpPr>
          <p:cNvPr id="15" name="Text Box 4"/>
          <p:cNvSpPr txBox="1">
            <a:spLocks noChangeArrowheads="1"/>
          </p:cNvSpPr>
          <p:nvPr/>
        </p:nvSpPr>
        <p:spPr bwMode="auto">
          <a:xfrm>
            <a:off x="6902281" y="6355276"/>
            <a:ext cx="3248078"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GFMS, Thomson Reuters</a:t>
            </a:r>
            <a:endParaRPr lang="en-US" altLang="zh-CN" dirty="0">
              <a:solidFill>
                <a:srgbClr val="6C6C6C"/>
              </a:solidFill>
              <a:latin typeface="Arial"/>
              <a:ea typeface="PMingLiu"/>
              <a:cs typeface="Angsana New" pitchFamily="18" charset="-34"/>
            </a:endParaRPr>
          </a:p>
        </p:txBody>
      </p:sp>
      <p:graphicFrame>
        <p:nvGraphicFramePr>
          <p:cNvPr id="12" name="Chart 11"/>
          <p:cNvGraphicFramePr/>
          <p:nvPr/>
        </p:nvGraphicFramePr>
        <p:xfrm>
          <a:off x="244825" y="1910449"/>
          <a:ext cx="4951643" cy="4118211"/>
        </p:xfrm>
        <a:graphic>
          <a:graphicData uri="http://schemas.openxmlformats.org/drawingml/2006/chart">
            <c:chart xmlns:c="http://schemas.openxmlformats.org/drawingml/2006/chart" xmlns:r="http://schemas.openxmlformats.org/officeDocument/2006/relationships" r:id="rId2"/>
          </a:graphicData>
        </a:graphic>
      </p:graphicFrame>
      <p:sp>
        <p:nvSpPr>
          <p:cNvPr id="18" name="Rectangle 4"/>
          <p:cNvSpPr>
            <a:spLocks noChangeArrowheads="1"/>
          </p:cNvSpPr>
          <p:nvPr/>
        </p:nvSpPr>
        <p:spPr bwMode="auto">
          <a:xfrm>
            <a:off x="5511901" y="1504737"/>
            <a:ext cx="4803458"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India &amp; China Change in Demand YOY</a:t>
            </a:r>
            <a:endParaRPr lang="en-GB" sz="1600" dirty="0">
              <a:solidFill>
                <a:srgbClr val="22AA47"/>
              </a:solidFill>
            </a:endParaRPr>
          </a:p>
        </p:txBody>
      </p:sp>
      <p:graphicFrame>
        <p:nvGraphicFramePr>
          <p:cNvPr id="19" name="Chart 18"/>
          <p:cNvGraphicFramePr/>
          <p:nvPr/>
        </p:nvGraphicFramePr>
        <p:xfrm>
          <a:off x="5288311" y="1945759"/>
          <a:ext cx="5126928" cy="4284921"/>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2400" dirty="0" smtClean="0">
                <a:sym typeface="Wingdings" pitchFamily="2" charset="2"/>
              </a:rPr>
              <a:t>China is Changing the Landscape of the Global Market</a:t>
            </a:r>
            <a:endParaRPr lang="en-GB" sz="2400" dirty="0"/>
          </a:p>
        </p:txBody>
      </p:sp>
      <p:sp>
        <p:nvSpPr>
          <p:cNvPr id="3" name="Content Placeholder 2"/>
          <p:cNvSpPr>
            <a:spLocks noGrp="1"/>
          </p:cNvSpPr>
          <p:nvPr>
            <p:ph idx="1"/>
          </p:nvPr>
        </p:nvSpPr>
        <p:spPr>
          <a:xfrm>
            <a:off x="159182" y="1245760"/>
            <a:ext cx="10355283" cy="5276850"/>
          </a:xfrm>
        </p:spPr>
        <p:txBody>
          <a:bodyPr/>
          <a:lstStyle/>
          <a:p>
            <a:r>
              <a:rPr lang="en-GB" sz="1200" dirty="0" smtClean="0">
                <a:solidFill>
                  <a:schemeClr val="accent5"/>
                </a:solidFill>
                <a:sym typeface="Wingdings" pitchFamily="2" charset="2"/>
              </a:rPr>
              <a:t> </a:t>
            </a:r>
            <a:endParaRPr lang="en-GB" sz="1200" dirty="0"/>
          </a:p>
        </p:txBody>
      </p:sp>
      <p:sp>
        <p:nvSpPr>
          <p:cNvPr id="4" name="Slide Number Placeholder 3"/>
          <p:cNvSpPr>
            <a:spLocks noGrp="1"/>
          </p:cNvSpPr>
          <p:nvPr>
            <p:ph type="sldNum" sz="quarter" idx="11"/>
          </p:nvPr>
        </p:nvSpPr>
        <p:spPr/>
        <p:txBody>
          <a:bodyPr/>
          <a:lstStyle/>
          <a:p>
            <a:fld id="{08D3AD45-06DC-42B1-B46E-FA64E3FCF232}" type="slidenum">
              <a:rPr lang="en-GB" smtClean="0"/>
              <a:pPr/>
              <a:t>12</a:t>
            </a:fld>
            <a:endParaRPr lang="en-GB" dirty="0"/>
          </a:p>
        </p:txBody>
      </p:sp>
      <p:graphicFrame>
        <p:nvGraphicFramePr>
          <p:cNvPr id="6" name="Chart 5"/>
          <p:cNvGraphicFramePr/>
          <p:nvPr/>
        </p:nvGraphicFramePr>
        <p:xfrm>
          <a:off x="526558" y="1450957"/>
          <a:ext cx="9699110" cy="5407043"/>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4"/>
          <p:cNvSpPr>
            <a:spLocks noChangeArrowheads="1"/>
          </p:cNvSpPr>
          <p:nvPr/>
        </p:nvSpPr>
        <p:spPr bwMode="auto">
          <a:xfrm>
            <a:off x="532514" y="1248262"/>
            <a:ext cx="5227155"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China Gold Demand Indicator – HK Exports</a:t>
            </a:r>
          </a:p>
        </p:txBody>
      </p:sp>
      <p:sp>
        <p:nvSpPr>
          <p:cNvPr id="8" name="TextBox 7"/>
          <p:cNvSpPr txBox="1"/>
          <p:nvPr/>
        </p:nvSpPr>
        <p:spPr>
          <a:xfrm>
            <a:off x="7357239" y="7052436"/>
            <a:ext cx="2606565" cy="230832"/>
          </a:xfrm>
          <a:prstGeom prst="rect">
            <a:avLst/>
          </a:prstGeom>
          <a:noFill/>
        </p:spPr>
        <p:txBody>
          <a:bodyPr wrap="square" rtlCol="0">
            <a:spAutoFit/>
          </a:bodyPr>
          <a:lstStyle/>
          <a:p>
            <a:r>
              <a:rPr lang="en-GB" dirty="0" smtClean="0">
                <a:solidFill>
                  <a:schemeClr val="bg1">
                    <a:lumMod val="50000"/>
                  </a:schemeClr>
                </a:solidFill>
              </a:rPr>
              <a:t>Source: HK Census &amp; Statistics Department</a:t>
            </a:r>
            <a:endParaRPr lang="en-GB"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hart 7"/>
          <p:cNvGraphicFramePr/>
          <p:nvPr/>
        </p:nvGraphicFramePr>
        <p:xfrm>
          <a:off x="836936" y="1796903"/>
          <a:ext cx="8699396" cy="4527292"/>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GB" altLang="zh-CN" dirty="0" smtClean="0">
                <a:solidFill>
                  <a:srgbClr val="6C6C6C"/>
                </a:solidFill>
                <a:latin typeface="Arial"/>
                <a:ea typeface="PMingLiu"/>
                <a:cs typeface="Angsana New" pitchFamily="18" charset="-34"/>
              </a:rPr>
              <a:t>Sources: Bloomberg, Standard Chartered Research</a:t>
            </a:r>
            <a:endParaRPr lang="en-US" altLang="zh-CN" dirty="0">
              <a:solidFill>
                <a:srgbClr val="6C6C6C"/>
              </a:solidFill>
              <a:latin typeface="Arial"/>
              <a:ea typeface="PMingLiu"/>
              <a:cs typeface="Angsana New" pitchFamily="18" charset="-34"/>
            </a:endParaRPr>
          </a:p>
        </p:txBody>
      </p:sp>
      <p:sp>
        <p:nvSpPr>
          <p:cNvPr id="13" name="Title 12"/>
          <p:cNvSpPr>
            <a:spLocks noGrp="1"/>
          </p:cNvSpPr>
          <p:nvPr>
            <p:ph type="title"/>
          </p:nvPr>
        </p:nvSpPr>
        <p:spPr>
          <a:xfrm>
            <a:off x="412750" y="368300"/>
            <a:ext cx="10280650" cy="587375"/>
          </a:xfrm>
        </p:spPr>
        <p:txBody>
          <a:bodyPr/>
          <a:lstStyle/>
          <a:p>
            <a:pPr lvl="3"/>
            <a:r>
              <a:rPr lang="en-GB" altLang="zh-CN" sz="2000" dirty="0" smtClean="0">
                <a:sym typeface="Wingdings" pitchFamily="2" charset="2"/>
              </a:rPr>
              <a:t>  </a:t>
            </a:r>
            <a:r>
              <a:rPr lang="en-GB" altLang="zh-CN" sz="2000" b="1" dirty="0" smtClean="0">
                <a:solidFill>
                  <a:schemeClr val="tx1"/>
                </a:solidFill>
                <a:sym typeface="Wingdings" pitchFamily="2" charset="2"/>
              </a:rPr>
              <a:t> </a:t>
            </a:r>
            <a:r>
              <a:rPr lang="en-GB" sz="2400" dirty="0" smtClean="0">
                <a:solidFill>
                  <a:schemeClr val="accent5"/>
                </a:solidFill>
                <a:sym typeface="Wingdings" pitchFamily="2" charset="2"/>
              </a:rPr>
              <a:t>China’s Gold Friendly Strategy</a:t>
            </a:r>
            <a:endParaRPr lang="en-GB" altLang="zh-CN" sz="2000" b="1" dirty="0" smtClean="0">
              <a:solidFill>
                <a:schemeClr val="tx1"/>
              </a:solidFill>
              <a:sym typeface="Wingdings" pitchFamily="2" charset="2"/>
            </a:endParaRPr>
          </a:p>
        </p:txBody>
      </p:sp>
      <p:sp>
        <p:nvSpPr>
          <p:cNvPr id="10" name="Slide Number Placeholder 3"/>
          <p:cNvSpPr>
            <a:spLocks noGrp="1"/>
          </p:cNvSpPr>
          <p:nvPr>
            <p:ph type="sldNum" sz="quarter" idx="11"/>
          </p:nvPr>
        </p:nvSpPr>
        <p:spPr/>
        <p:txBody>
          <a:bodyPr/>
          <a:lstStyle/>
          <a:p>
            <a:fld id="{08D3AD45-06DC-42B1-B46E-FA64E3FCF232}" type="slidenum">
              <a:rPr lang="en-GB" smtClean="0"/>
              <a:pPr/>
              <a:t>13</a:t>
            </a:fld>
            <a:endParaRPr lang="en-GB" dirty="0"/>
          </a:p>
        </p:txBody>
      </p:sp>
      <p:sp>
        <p:nvSpPr>
          <p:cNvPr id="12" name="Rectangle 4"/>
          <p:cNvSpPr>
            <a:spLocks noChangeArrowheads="1"/>
          </p:cNvSpPr>
          <p:nvPr/>
        </p:nvSpPr>
        <p:spPr bwMode="auto">
          <a:xfrm>
            <a:off x="532514" y="1248262"/>
            <a:ext cx="4076699"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China Gold Total Demand</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World Bank</a:t>
            </a:r>
            <a:endParaRPr lang="en-US" altLang="zh-CN" dirty="0">
              <a:solidFill>
                <a:srgbClr val="6C6C6C"/>
              </a:solidFill>
              <a:latin typeface="Arial"/>
              <a:ea typeface="PMingLiu"/>
              <a:cs typeface="Angsana New" pitchFamily="18" charset="-34"/>
            </a:endParaRPr>
          </a:p>
        </p:txBody>
      </p:sp>
      <p:sp>
        <p:nvSpPr>
          <p:cNvPr id="9" name="Slide Number Placeholder 3"/>
          <p:cNvSpPr>
            <a:spLocks noGrp="1"/>
          </p:cNvSpPr>
          <p:nvPr>
            <p:ph type="sldNum" sz="quarter" idx="11"/>
          </p:nvPr>
        </p:nvSpPr>
        <p:spPr/>
        <p:txBody>
          <a:bodyPr/>
          <a:lstStyle/>
          <a:p>
            <a:fld id="{08D3AD45-06DC-42B1-B46E-FA64E3FCF232}" type="slidenum">
              <a:rPr lang="en-GB" smtClean="0"/>
              <a:pPr/>
              <a:t>14</a:t>
            </a:fld>
            <a:endParaRPr lang="en-GB" dirty="0"/>
          </a:p>
        </p:txBody>
      </p:sp>
      <p:sp>
        <p:nvSpPr>
          <p:cNvPr id="12" name="Rectangle 4"/>
          <p:cNvSpPr>
            <a:spLocks noChangeArrowheads="1"/>
          </p:cNvSpPr>
          <p:nvPr/>
        </p:nvSpPr>
        <p:spPr bwMode="auto">
          <a:xfrm>
            <a:off x="520996" y="1280160"/>
            <a:ext cx="9149316"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Largest Economies </a:t>
            </a:r>
            <a:r>
              <a:rPr lang="en-GB" sz="1600" b="0" i="1" dirty="0" smtClean="0">
                <a:solidFill>
                  <a:srgbClr val="22AA47"/>
                </a:solidFill>
              </a:rPr>
              <a:t>(% of US GDP)</a:t>
            </a:r>
          </a:p>
        </p:txBody>
      </p:sp>
      <p:sp>
        <p:nvSpPr>
          <p:cNvPr id="10" name="Title 10"/>
          <p:cNvSpPr txBox="1">
            <a:spLocks/>
          </p:cNvSpPr>
          <p:nvPr/>
        </p:nvSpPr>
        <p:spPr bwMode="auto">
          <a:xfrm>
            <a:off x="412750" y="368300"/>
            <a:ext cx="9867900" cy="587375"/>
          </a:xfrm>
          <a:prstGeom prst="rect">
            <a:avLst/>
          </a:prstGeom>
          <a:noFill/>
          <a:ln w="9525">
            <a:noFill/>
            <a:miter lim="800000"/>
            <a:headEnd/>
            <a:tailEnd/>
          </a:ln>
        </p:spPr>
        <p:txBody>
          <a:bodyPr vert="horz" wrap="square" lIns="0" tIns="52153" rIns="104306" bIns="52153" numCol="1" anchor="ctr" anchorCtr="0" compatLnSpc="1">
            <a:prstTxWarp prst="textNoShape">
              <a:avLst/>
            </a:prstTxWarp>
          </a:bodyPr>
          <a:lstStyle/>
          <a:p>
            <a:pPr marL="0" marR="0" lvl="0" indent="0" algn="l" defTabSz="1042988" rtl="0" eaLnBrk="1" fontAlgn="base" latinLnBrk="0" hangingPunct="1">
              <a:lnSpc>
                <a:spcPct val="100000"/>
              </a:lnSpc>
              <a:spcBef>
                <a:spcPct val="0"/>
              </a:spcBef>
              <a:spcAft>
                <a:spcPct val="0"/>
              </a:spcAft>
              <a:buClrTx/>
              <a:buSzTx/>
              <a:buFontTx/>
              <a:buNone/>
              <a:tabLst/>
              <a:defRPr/>
            </a:pPr>
            <a:r>
              <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rPr>
              <a:t>China’s Exploding</a:t>
            </a:r>
            <a:r>
              <a:rPr kumimoji="0" lang="en-GB" sz="2400" b="0" i="0" u="none" strike="noStrike" kern="0" cap="none" spc="0" normalizeH="0" noProof="0" dirty="0" smtClean="0">
                <a:ln>
                  <a:noFill/>
                </a:ln>
                <a:solidFill>
                  <a:srgbClr val="0072AA"/>
                </a:solidFill>
                <a:effectLst/>
                <a:uLnTx/>
                <a:uFillTx/>
                <a:latin typeface="+mj-lt"/>
                <a:ea typeface="+mj-ea"/>
                <a:cs typeface="+mj-cs"/>
                <a:sym typeface="Wingdings" pitchFamily="2" charset="2"/>
              </a:rPr>
              <a:t> </a:t>
            </a:r>
            <a:r>
              <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rPr>
              <a:t>Purchasing</a:t>
            </a:r>
            <a:r>
              <a:rPr kumimoji="0" lang="en-GB" sz="2400" b="0" i="0" u="none" strike="noStrike" kern="0" cap="none" spc="0" normalizeH="0" noProof="0" dirty="0" smtClean="0">
                <a:ln>
                  <a:noFill/>
                </a:ln>
                <a:solidFill>
                  <a:srgbClr val="0072AA"/>
                </a:solidFill>
                <a:effectLst/>
                <a:uLnTx/>
                <a:uFillTx/>
                <a:latin typeface="+mj-lt"/>
                <a:ea typeface="+mj-ea"/>
                <a:cs typeface="+mj-cs"/>
                <a:sym typeface="Wingdings" pitchFamily="2" charset="2"/>
              </a:rPr>
              <a:t> Power</a:t>
            </a:r>
            <a:endPar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endParaRPr>
          </a:p>
        </p:txBody>
      </p:sp>
      <p:graphicFrame>
        <p:nvGraphicFramePr>
          <p:cNvPr id="16" name="SC_CHART_False_False_543_380"/>
          <p:cNvGraphicFramePr/>
          <p:nvPr/>
        </p:nvGraphicFramePr>
        <p:xfrm>
          <a:off x="818707" y="1775637"/>
          <a:ext cx="8495413" cy="520995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p:cNvSpPr txBox="1">
            <a:spLocks/>
          </p:cNvSpPr>
          <p:nvPr/>
        </p:nvSpPr>
        <p:spPr>
          <a:xfrm>
            <a:off x="9785350" y="7096125"/>
            <a:ext cx="392113" cy="146050"/>
          </a:xfrm>
          <a:prstGeom prst="rect">
            <a:avLst/>
          </a:prstGeom>
        </p:spPr>
        <p:txBody>
          <a:bodyPr lIns="0" tIns="0" rIns="0" bIns="0"/>
          <a:lstStyle/>
          <a:p>
            <a:pPr marL="0" marR="0" lvl="0" indent="0" algn="r" defTabSz="914400" eaLnBrk="1" latinLnBrk="0" hangingPunct="1">
              <a:lnSpc>
                <a:spcPct val="100000"/>
              </a:lnSpc>
              <a:spcBef>
                <a:spcPct val="40000"/>
              </a:spcBef>
              <a:spcAft>
                <a:spcPct val="40000"/>
              </a:spcAft>
              <a:buClrTx/>
              <a:buSzTx/>
              <a:buFontTx/>
              <a:buNone/>
              <a:tabLst/>
              <a:defRPr/>
            </a:pPr>
            <a:fld id="{08D3AD45-06DC-42B1-B46E-FA64E3FCF232}" type="slidenum">
              <a:rPr lang="en-GB" sz="1000" smtClean="0">
                <a:solidFill>
                  <a:srgbClr val="6C6C6C"/>
                </a:solidFill>
              </a:rPr>
              <a:pPr marL="0" marR="0" lvl="0" indent="0" algn="r" defTabSz="914400" eaLnBrk="1" latinLnBrk="0" hangingPunct="1">
                <a:lnSpc>
                  <a:spcPct val="100000"/>
                </a:lnSpc>
                <a:spcBef>
                  <a:spcPct val="40000"/>
                </a:spcBef>
                <a:spcAft>
                  <a:spcPct val="40000"/>
                </a:spcAft>
                <a:buClrTx/>
                <a:buSzTx/>
                <a:buFontTx/>
                <a:buNone/>
                <a:tabLst/>
                <a:defRPr/>
              </a:pPr>
              <a:t>15</a:t>
            </a:fld>
            <a:endParaRPr lang="en-GB" sz="1000" dirty="0">
              <a:solidFill>
                <a:srgbClr val="6C6C6C"/>
              </a:solidFill>
            </a:endParaRPr>
          </a:p>
        </p:txBody>
      </p:sp>
      <p:sp>
        <p:nvSpPr>
          <p:cNvPr id="9" name="Rectangle 4"/>
          <p:cNvSpPr>
            <a:spLocks noChangeArrowheads="1"/>
          </p:cNvSpPr>
          <p:nvPr/>
        </p:nvSpPr>
        <p:spPr bwMode="auto">
          <a:xfrm>
            <a:off x="324833" y="1227909"/>
            <a:ext cx="9875519"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Shanghai Gold Exchange Turnover</a:t>
            </a:r>
          </a:p>
        </p:txBody>
      </p:sp>
      <p:graphicFrame>
        <p:nvGraphicFramePr>
          <p:cNvPr id="15" name="Content Placeholder 3"/>
          <p:cNvGraphicFramePr>
            <a:graphicFrameLocks/>
          </p:cNvGraphicFramePr>
          <p:nvPr/>
        </p:nvGraphicFramePr>
        <p:xfrm>
          <a:off x="956930" y="1805849"/>
          <a:ext cx="9037675" cy="5027613"/>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SGE</a:t>
            </a:r>
            <a:endParaRPr lang="en-US" altLang="zh-CN" dirty="0">
              <a:solidFill>
                <a:srgbClr val="6C6C6C"/>
              </a:solidFill>
              <a:latin typeface="Arial"/>
              <a:ea typeface="PMingLiu"/>
              <a:cs typeface="Angsana New" pitchFamily="18" charset="-34"/>
            </a:endParaRPr>
          </a:p>
        </p:txBody>
      </p:sp>
      <p:sp>
        <p:nvSpPr>
          <p:cNvPr id="13" name="Title 10"/>
          <p:cNvSpPr txBox="1">
            <a:spLocks/>
          </p:cNvSpPr>
          <p:nvPr/>
        </p:nvSpPr>
        <p:spPr bwMode="auto">
          <a:xfrm>
            <a:off x="412750" y="368300"/>
            <a:ext cx="9867900" cy="587375"/>
          </a:xfrm>
          <a:prstGeom prst="rect">
            <a:avLst/>
          </a:prstGeom>
          <a:noFill/>
          <a:ln w="9525">
            <a:noFill/>
            <a:miter lim="800000"/>
            <a:headEnd/>
            <a:tailEnd/>
          </a:ln>
        </p:spPr>
        <p:txBody>
          <a:bodyPr vert="horz" wrap="square" lIns="0" tIns="52153" rIns="104306" bIns="52153" numCol="1" anchor="ctr" anchorCtr="0" compatLnSpc="1">
            <a:prstTxWarp prst="textNoShape">
              <a:avLst/>
            </a:prstTxWarp>
          </a:bodyPr>
          <a:lstStyle/>
          <a:p>
            <a:pPr marL="0" marR="0" lvl="0" indent="0" algn="l" defTabSz="1042988" rtl="0" eaLnBrk="1" fontAlgn="base" latinLnBrk="0" hangingPunct="1">
              <a:lnSpc>
                <a:spcPct val="100000"/>
              </a:lnSpc>
              <a:spcBef>
                <a:spcPct val="0"/>
              </a:spcBef>
              <a:spcAft>
                <a:spcPct val="0"/>
              </a:spcAft>
              <a:buClrTx/>
              <a:buSzTx/>
              <a:buFontTx/>
              <a:buNone/>
              <a:tabLst/>
              <a:defRPr/>
            </a:pPr>
            <a:r>
              <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rPr>
              <a:t>China’s </a:t>
            </a:r>
            <a:r>
              <a:rPr lang="en-GB" sz="2400" b="0" kern="0" dirty="0" smtClean="0">
                <a:solidFill>
                  <a:srgbClr val="0072AA"/>
                </a:solidFill>
                <a:latin typeface="+mj-lt"/>
                <a:ea typeface="+mj-ea"/>
                <a:cs typeface="+mj-cs"/>
                <a:sym typeface="Wingdings" pitchFamily="2" charset="2"/>
              </a:rPr>
              <a:t>Growing </a:t>
            </a:r>
            <a:r>
              <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rPr>
              <a:t>Financial </a:t>
            </a:r>
            <a:r>
              <a:rPr kumimoji="0" lang="en-GB" sz="2400" b="0" i="0" u="none" strike="noStrike" kern="0" cap="none" spc="0" normalizeH="0" noProof="0" dirty="0" smtClean="0">
                <a:ln>
                  <a:noFill/>
                </a:ln>
                <a:solidFill>
                  <a:srgbClr val="0072AA"/>
                </a:solidFill>
                <a:effectLst/>
                <a:uLnTx/>
                <a:uFillTx/>
                <a:latin typeface="+mj-lt"/>
                <a:ea typeface="+mj-ea"/>
                <a:cs typeface="+mj-cs"/>
                <a:sym typeface="Wingdings" pitchFamily="2" charset="2"/>
              </a:rPr>
              <a:t>Markets</a:t>
            </a:r>
            <a:endParaRPr kumimoji="0" lang="en-GB" sz="2400" b="0" i="0" u="none" strike="noStrike" kern="0" cap="none" spc="0" normalizeH="0" baseline="0" noProof="0" dirty="0" smtClean="0">
              <a:ln>
                <a:noFill/>
              </a:ln>
              <a:solidFill>
                <a:srgbClr val="0072AA"/>
              </a:solidFill>
              <a:effectLst/>
              <a:uLnTx/>
              <a:uFillTx/>
              <a:latin typeface="+mj-lt"/>
              <a:ea typeface="+mj-ea"/>
              <a:cs typeface="+mj-cs"/>
              <a:sym typeface="Wingdings" pitchFamily="2" charset="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defRPr/>
            </a:pPr>
            <a:r>
              <a:rPr lang="en-GB" altLang="zh-CN" dirty="0" smtClean="0">
                <a:sym typeface="Wingdings" pitchFamily="2" charset="2"/>
              </a:rPr>
              <a:t> </a:t>
            </a:r>
            <a:r>
              <a:rPr lang="en-GB" altLang="zh-CN" sz="2400" dirty="0" smtClean="0">
                <a:solidFill>
                  <a:srgbClr val="0072AA"/>
                </a:solidFill>
                <a:sym typeface="Wingdings" pitchFamily="2" charset="2"/>
              </a:rPr>
              <a:t>Shanghai Gold &amp; Silver Contracts Take Off</a:t>
            </a:r>
            <a:endParaRPr lang="en-GB" sz="2400" dirty="0" smtClean="0">
              <a:solidFill>
                <a:srgbClr val="0072AA"/>
              </a:solidFill>
              <a:sym typeface="Wingdings" pitchFamily="2" charset="2"/>
            </a:endParaRPr>
          </a:p>
        </p:txBody>
      </p:sp>
      <p:sp>
        <p:nvSpPr>
          <p:cNvPr id="8" name="Slide Number Placeholder 3"/>
          <p:cNvSpPr>
            <a:spLocks noGrp="1"/>
          </p:cNvSpPr>
          <p:nvPr>
            <p:ph type="sldNum" sz="quarter" idx="11"/>
          </p:nvPr>
        </p:nvSpPr>
        <p:spPr/>
        <p:txBody>
          <a:bodyPr/>
          <a:lstStyle/>
          <a:p>
            <a:fld id="{08D3AD45-06DC-42B1-B46E-FA64E3FCF232}" type="slidenum">
              <a:rPr lang="en-GB" smtClean="0"/>
              <a:pPr/>
              <a:t>16</a:t>
            </a:fld>
            <a:endParaRPr lang="en-GB" dirty="0"/>
          </a:p>
        </p:txBody>
      </p:sp>
      <p:sp>
        <p:nvSpPr>
          <p:cNvPr id="7"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SHFE</a:t>
            </a:r>
            <a:endParaRPr lang="en-US" altLang="zh-CN" dirty="0">
              <a:solidFill>
                <a:srgbClr val="6C6C6C"/>
              </a:solidFill>
              <a:latin typeface="Arial"/>
              <a:ea typeface="PMingLiu"/>
              <a:cs typeface="Angsana New" pitchFamily="18" charset="-34"/>
            </a:endParaRPr>
          </a:p>
        </p:txBody>
      </p:sp>
      <p:sp>
        <p:nvSpPr>
          <p:cNvPr id="10" name="Rectangle 4"/>
          <p:cNvSpPr>
            <a:spLocks noChangeArrowheads="1"/>
          </p:cNvSpPr>
          <p:nvPr/>
        </p:nvSpPr>
        <p:spPr bwMode="auto">
          <a:xfrm>
            <a:off x="532514" y="1248262"/>
            <a:ext cx="6950852"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Shanghai Futures Exchange Contract Volumes</a:t>
            </a:r>
            <a:endParaRPr lang="en-GB" sz="1600" b="0" i="1" dirty="0" smtClean="0">
              <a:solidFill>
                <a:srgbClr val="22AA47"/>
              </a:solidFill>
            </a:endParaRPr>
          </a:p>
        </p:txBody>
      </p:sp>
      <p:pic>
        <p:nvPicPr>
          <p:cNvPr id="1028" name="Picture 4"/>
          <p:cNvPicPr>
            <a:picLocks noChangeAspect="1" noChangeArrowheads="1"/>
          </p:cNvPicPr>
          <p:nvPr/>
        </p:nvPicPr>
        <p:blipFill>
          <a:blip r:embed="rId3" cstate="print"/>
          <a:srcRect/>
          <a:stretch>
            <a:fillRect/>
          </a:stretch>
        </p:blipFill>
        <p:spPr bwMode="auto">
          <a:xfrm>
            <a:off x="3677362" y="1954158"/>
            <a:ext cx="4200525" cy="3819525"/>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1858251" y="1954158"/>
            <a:ext cx="1847850" cy="3819525"/>
          </a:xfrm>
          <a:prstGeom prst="rect">
            <a:avLst/>
          </a:prstGeom>
          <a:noFill/>
          <a:ln w="9525">
            <a:noFill/>
            <a:miter lim="800000"/>
            <a:headEnd/>
            <a:tailEnd/>
          </a:ln>
        </p:spPr>
      </p:pic>
      <p:sp>
        <p:nvSpPr>
          <p:cNvPr id="9" name="Rounded Rectangle 8"/>
          <p:cNvSpPr/>
          <p:nvPr/>
        </p:nvSpPr>
        <p:spPr bwMode="auto">
          <a:xfrm>
            <a:off x="1776248" y="3331779"/>
            <a:ext cx="6201104" cy="546538"/>
          </a:xfrm>
          <a:prstGeom prst="roundRect">
            <a:avLst/>
          </a:prstGeom>
          <a:noFill/>
          <a:ln w="38100" cap="flat" cmpd="sng" algn="ctr">
            <a:solidFill>
              <a:schemeClr val="accent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40000"/>
              </a:spcBef>
              <a:spcAft>
                <a:spcPct val="40000"/>
              </a:spcAft>
              <a:buClrTx/>
              <a:buSzTx/>
              <a:buFontTx/>
              <a:buNone/>
              <a:tabLst/>
            </a:pPr>
            <a:endParaRPr kumimoji="0" lang="en-GB" sz="900" b="1" i="0" u="none" strike="noStrike" cap="none" normalizeH="0" baseline="0" smtClean="0">
              <a:ln>
                <a:noFill/>
              </a:ln>
              <a:solidFill>
                <a:srgbClr val="006699"/>
              </a:solidFill>
              <a:effectLst/>
              <a:latin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r>
              <a:rPr lang="en-GB" altLang="zh-CN" sz="2400" dirty="0" smtClean="0">
                <a:solidFill>
                  <a:srgbClr val="0072AA"/>
                </a:solidFill>
                <a:latin typeface="+mj-lt"/>
                <a:ea typeface="+mj-ea"/>
                <a:cs typeface="+mj-cs"/>
                <a:sym typeface="Wingdings" pitchFamily="2" charset="2"/>
              </a:rPr>
              <a:t>China Moves from a Regional to a Global Market</a:t>
            </a:r>
          </a:p>
        </p:txBody>
      </p:sp>
      <p:sp>
        <p:nvSpPr>
          <p:cNvPr id="5" name="Slide Number Placeholder 3"/>
          <p:cNvSpPr>
            <a:spLocks noGrp="1"/>
          </p:cNvSpPr>
          <p:nvPr>
            <p:ph type="sldNum" sz="quarter" idx="11"/>
          </p:nvPr>
        </p:nvSpPr>
        <p:spPr/>
        <p:txBody>
          <a:bodyPr/>
          <a:lstStyle/>
          <a:p>
            <a:fld id="{08D3AD45-06DC-42B1-B46E-FA64E3FCF232}" type="slidenum">
              <a:rPr lang="en-GB" smtClean="0"/>
              <a:pPr/>
              <a:t>17</a:t>
            </a:fld>
            <a:endParaRPr lang="en-GB"/>
          </a:p>
        </p:txBody>
      </p:sp>
      <p:sp>
        <p:nvSpPr>
          <p:cNvPr id="10" name="Text Box 4"/>
          <p:cNvSpPr txBox="1">
            <a:spLocks noChangeArrowheads="1"/>
          </p:cNvSpPr>
          <p:nvPr/>
        </p:nvSpPr>
        <p:spPr bwMode="auto">
          <a:xfrm>
            <a:off x="1879600" y="7099300"/>
            <a:ext cx="8051800" cy="152400"/>
          </a:xfrm>
          <a:prstGeom prst="rect">
            <a:avLst/>
          </a:prstGeom>
          <a:noFill/>
          <a:ln w="9525">
            <a:noFill/>
            <a:miter lim="800000"/>
            <a:headEnd/>
            <a:tailEnd/>
          </a:ln>
        </p:spPr>
        <p:txBody>
          <a:bodyPr vert="horz" lIns="0" tIns="0" rIns="0" bIns="0" anchor="ctr">
            <a:noAutofit/>
          </a:bodyPr>
          <a:lstStyle/>
          <a:p>
            <a:pPr algn="r" fontAlgn="ctr" hangingPunct="0"/>
            <a:r>
              <a:rPr lang="en-US" altLang="zh-CN" dirty="0" smtClean="0">
                <a:solidFill>
                  <a:srgbClr val="6C6C6C"/>
                </a:solidFill>
                <a:latin typeface="Arial"/>
                <a:ea typeface="PMingLiu"/>
                <a:cs typeface="Angsana New" pitchFamily="18" charset="-34"/>
              </a:rPr>
              <a:t>Source: Bloomberg</a:t>
            </a:r>
            <a:endParaRPr lang="en-US" altLang="zh-CN" dirty="0">
              <a:solidFill>
                <a:srgbClr val="6C6C6C"/>
              </a:solidFill>
              <a:latin typeface="Arial"/>
              <a:ea typeface="PMingLiu"/>
              <a:cs typeface="Angsana New" pitchFamily="18" charset="-34"/>
            </a:endParaRPr>
          </a:p>
        </p:txBody>
      </p:sp>
      <p:sp>
        <p:nvSpPr>
          <p:cNvPr id="7" name="Rectangle 4"/>
          <p:cNvSpPr>
            <a:spLocks noChangeArrowheads="1"/>
          </p:cNvSpPr>
          <p:nvPr/>
        </p:nvSpPr>
        <p:spPr bwMode="auto">
          <a:xfrm>
            <a:off x="553808" y="1301181"/>
            <a:ext cx="5303157" cy="548640"/>
          </a:xfrm>
          <a:prstGeom prst="rect">
            <a:avLst/>
          </a:prstGeom>
          <a:noFill/>
          <a:ln w="9525">
            <a:noFill/>
            <a:miter lim="800000"/>
            <a:headEnd/>
            <a:tailEnd/>
          </a:ln>
        </p:spPr>
        <p:txBody>
          <a:bodyPr lIns="0" tIns="0" rIns="0" bIns="0"/>
          <a:lstStyle/>
          <a:p>
            <a:pPr marL="1588" lvl="1" defTabSz="1042988">
              <a:spcBef>
                <a:spcPct val="30000"/>
              </a:spcBef>
              <a:spcAft>
                <a:spcPct val="20000"/>
              </a:spcAft>
              <a:buClr>
                <a:srgbClr val="00984A"/>
              </a:buClr>
              <a:buSzPct val="120000"/>
              <a:buFont typeface="Wingdings" pitchFamily="2" charset="2"/>
              <a:buNone/>
            </a:pPr>
            <a:r>
              <a:rPr lang="en-GB" sz="1600" dirty="0" smtClean="0">
                <a:solidFill>
                  <a:srgbClr val="22AA47"/>
                </a:solidFill>
              </a:rPr>
              <a:t>China Demand as % of World Demand</a:t>
            </a:r>
          </a:p>
        </p:txBody>
      </p:sp>
      <p:sp>
        <p:nvSpPr>
          <p:cNvPr id="8" name="Rectangle 7"/>
          <p:cNvSpPr/>
          <p:nvPr/>
        </p:nvSpPr>
        <p:spPr>
          <a:xfrm>
            <a:off x="0" y="856487"/>
            <a:ext cx="4826000" cy="3139321"/>
          </a:xfrm>
          <a:prstGeom prst="rect">
            <a:avLst/>
          </a:prstGeom>
        </p:spPr>
        <p:txBody>
          <a:bodyPr wrap="square">
            <a:spAutoFit/>
          </a:bodyPr>
          <a:lstStyle/>
          <a:p>
            <a:pPr lvl="1"/>
            <a:r>
              <a:rPr lang="en-GB" altLang="zh-CN" sz="1800" dirty="0" smtClean="0">
                <a:solidFill>
                  <a:schemeClr val="accent1"/>
                </a:solidFill>
              </a:rPr>
              <a:t>  </a:t>
            </a:r>
            <a:endParaRPr lang="en-GB" altLang="zh-CN" sz="1800" dirty="0" smtClean="0">
              <a:solidFill>
                <a:schemeClr val="tx1"/>
              </a:solidFill>
            </a:endParaRPr>
          </a:p>
          <a:p>
            <a:pPr lvl="2"/>
            <a:endParaRPr lang="en-GB" altLang="zh-CN" sz="1800" dirty="0" smtClean="0">
              <a:solidFill>
                <a:schemeClr val="accent1"/>
              </a:solidFill>
            </a:endParaRPr>
          </a:p>
          <a:p>
            <a:pPr lvl="2"/>
            <a:endParaRPr lang="en-GB" altLang="zh-CN" sz="1800" dirty="0" smtClean="0">
              <a:solidFill>
                <a:schemeClr val="accent1"/>
              </a:solidFill>
            </a:endParaRPr>
          </a:p>
          <a:p>
            <a:pPr lvl="2"/>
            <a:endParaRPr lang="en-GB" altLang="zh-CN" sz="1800" dirty="0" smtClean="0">
              <a:solidFill>
                <a:schemeClr val="accent1"/>
              </a:solidFill>
            </a:endParaRPr>
          </a:p>
          <a:p>
            <a:pPr lvl="2"/>
            <a:endParaRPr lang="en-GB" altLang="zh-CN" sz="1800" dirty="0" smtClean="0">
              <a:solidFill>
                <a:schemeClr val="accent1"/>
              </a:solidFill>
            </a:endParaRPr>
          </a:p>
          <a:p>
            <a:pPr lvl="2"/>
            <a:endParaRPr lang="en-GB" altLang="zh-CN" sz="1800" dirty="0" smtClean="0">
              <a:solidFill>
                <a:schemeClr val="accent1"/>
              </a:solidFill>
            </a:endParaRPr>
          </a:p>
          <a:p>
            <a:pPr lvl="2"/>
            <a:endParaRPr lang="en-GB" altLang="zh-CN" sz="1800" dirty="0" smtClean="0">
              <a:solidFill>
                <a:schemeClr val="accent1"/>
              </a:solidFill>
            </a:endParaRPr>
          </a:p>
          <a:p>
            <a:pPr lvl="2"/>
            <a:r>
              <a:rPr lang="en-GB" altLang="zh-CN" sz="1800" dirty="0" smtClean="0">
                <a:solidFill>
                  <a:schemeClr val="accent1"/>
                </a:solidFill>
              </a:rPr>
              <a:t> </a:t>
            </a:r>
          </a:p>
          <a:p>
            <a:pPr lvl="2"/>
            <a:r>
              <a:rPr lang="en-GB" altLang="zh-CN" sz="1800" dirty="0" smtClean="0">
                <a:solidFill>
                  <a:schemeClr val="accent1"/>
                </a:solidFill>
              </a:rPr>
              <a:t> </a:t>
            </a:r>
          </a:p>
          <a:p>
            <a:pPr lvl="1"/>
            <a:r>
              <a:rPr lang="en-GB" altLang="zh-CN" sz="1800" dirty="0" smtClean="0">
                <a:solidFill>
                  <a:schemeClr val="accent1"/>
                </a:solidFill>
              </a:rPr>
              <a:t> </a:t>
            </a:r>
          </a:p>
          <a:p>
            <a:pPr lvl="2"/>
            <a:r>
              <a:rPr lang="en-GB" altLang="zh-CN" sz="1800" dirty="0" smtClean="0">
                <a:solidFill>
                  <a:schemeClr val="accent1"/>
                </a:solidFill>
              </a:rPr>
              <a:t> </a:t>
            </a:r>
          </a:p>
        </p:txBody>
      </p:sp>
      <p:graphicFrame>
        <p:nvGraphicFramePr>
          <p:cNvPr id="11" name="SC_CHART_False_False_543_380"/>
          <p:cNvGraphicFramePr/>
          <p:nvPr/>
        </p:nvGraphicFramePr>
        <p:xfrm>
          <a:off x="735723" y="1986455"/>
          <a:ext cx="8755117" cy="4564528"/>
        </p:xfrm>
        <a:graphic>
          <a:graphicData uri="http://schemas.openxmlformats.org/drawingml/2006/chart">
            <c:chart xmlns:c="http://schemas.openxmlformats.org/drawingml/2006/chart" xmlns:r="http://schemas.openxmlformats.org/officeDocument/2006/relationships" r:id="rId2"/>
          </a:graphicData>
        </a:graphic>
      </p:graphicFrame>
      <p:sp>
        <p:nvSpPr>
          <p:cNvPr id="12" name="TextBox 11"/>
          <p:cNvSpPr txBox="1"/>
          <p:nvPr/>
        </p:nvSpPr>
        <p:spPr>
          <a:xfrm>
            <a:off x="1650124" y="7126014"/>
            <a:ext cx="3710152" cy="230832"/>
          </a:xfrm>
          <a:prstGeom prst="rect">
            <a:avLst/>
          </a:prstGeom>
          <a:noFill/>
        </p:spPr>
        <p:txBody>
          <a:bodyPr wrap="square" rtlCol="0">
            <a:spAutoFit/>
          </a:bodyPr>
          <a:lstStyle/>
          <a:p>
            <a:r>
              <a:rPr lang="en-GB" i="1" dirty="0" smtClean="0">
                <a:solidFill>
                  <a:schemeClr val="bg1">
                    <a:lumMod val="50000"/>
                  </a:schemeClr>
                </a:solidFill>
              </a:rPr>
              <a:t>Based on Jewellery demand</a:t>
            </a:r>
            <a:endParaRPr lang="en-GB" i="1"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p:cNvSpPr/>
          <p:nvPr/>
        </p:nvSpPr>
        <p:spPr>
          <a:xfrm>
            <a:off x="693684" y="2133599"/>
            <a:ext cx="9322676" cy="2702278"/>
          </a:xfrm>
          <a:prstGeom prst="rect">
            <a:avLst/>
          </a:prstGeom>
        </p:spPr>
        <p:txBody>
          <a:bodyPr wrap="square">
            <a:spAutoFit/>
          </a:bodyPr>
          <a:lstStyle/>
          <a:p>
            <a:pPr marL="342900" lvl="1" indent="-342900" algn="just" defTabSz="1042988">
              <a:spcBef>
                <a:spcPct val="40000"/>
              </a:spcBef>
              <a:spcAft>
                <a:spcPct val="20000"/>
              </a:spcAft>
              <a:buClr>
                <a:srgbClr val="005C87"/>
              </a:buClr>
              <a:buFont typeface="Arial" pitchFamily="34" charset="0"/>
              <a:buChar char="•"/>
            </a:pPr>
            <a:r>
              <a:rPr lang="en-GB" altLang="zh-CN" sz="1600" dirty="0" smtClean="0">
                <a:solidFill>
                  <a:srgbClr val="005C87"/>
                </a:solidFill>
                <a:sym typeface="Wingdings" pitchFamily="2" charset="2"/>
              </a:rPr>
              <a:t>COMMODITY IMPORTS INTO CHINA PRICING AGAINST LOCAL MARKETS IN RMB</a:t>
            </a:r>
          </a:p>
          <a:p>
            <a:pPr marL="342900" lvl="1" indent="-342900" algn="just" defTabSz="1042988">
              <a:spcBef>
                <a:spcPct val="40000"/>
              </a:spcBef>
              <a:spcAft>
                <a:spcPct val="20000"/>
              </a:spcAft>
              <a:buClr>
                <a:srgbClr val="005C87"/>
              </a:buClr>
              <a:buFont typeface="Arial" pitchFamily="34" charset="0"/>
              <a:buChar char="•"/>
            </a:pPr>
            <a:endParaRPr lang="en-GB" altLang="zh-CN" sz="1600" dirty="0" smtClean="0">
              <a:solidFill>
                <a:srgbClr val="005C87"/>
              </a:solidFill>
              <a:sym typeface="Wingdings" pitchFamily="2" charset="2"/>
            </a:endParaRPr>
          </a:p>
          <a:p>
            <a:pPr marL="342900" lvl="1" indent="-342900" algn="just" defTabSz="1042988">
              <a:spcBef>
                <a:spcPct val="40000"/>
              </a:spcBef>
              <a:spcAft>
                <a:spcPct val="20000"/>
              </a:spcAft>
              <a:buClr>
                <a:srgbClr val="005C87"/>
              </a:buClr>
              <a:buFont typeface="Arial" pitchFamily="34" charset="0"/>
              <a:buChar char="•"/>
            </a:pPr>
            <a:endParaRPr lang="en-GB" altLang="zh-CN" sz="1600" dirty="0" smtClean="0">
              <a:solidFill>
                <a:srgbClr val="005C87"/>
              </a:solidFill>
              <a:sym typeface="Wingdings" pitchFamily="2" charset="2"/>
            </a:endParaRPr>
          </a:p>
          <a:p>
            <a:pPr marL="342900" lvl="1" indent="-342900" algn="just" defTabSz="1042988">
              <a:spcBef>
                <a:spcPct val="40000"/>
              </a:spcBef>
              <a:spcAft>
                <a:spcPct val="20000"/>
              </a:spcAft>
              <a:buClr>
                <a:srgbClr val="005C87"/>
              </a:buClr>
              <a:buFont typeface="Arial" pitchFamily="34" charset="0"/>
              <a:buChar char="•"/>
            </a:pPr>
            <a:r>
              <a:rPr lang="en-GB" altLang="zh-CN" sz="1600" dirty="0" smtClean="0">
                <a:solidFill>
                  <a:srgbClr val="005C87"/>
                </a:solidFill>
                <a:sym typeface="Wingdings" pitchFamily="2" charset="2"/>
              </a:rPr>
              <a:t>NEW RMB SETTLED CONTRACTS</a:t>
            </a:r>
          </a:p>
          <a:p>
            <a:pPr marL="342900" lvl="1" indent="-342900" algn="just" defTabSz="1042988">
              <a:spcBef>
                <a:spcPct val="40000"/>
              </a:spcBef>
              <a:spcAft>
                <a:spcPct val="20000"/>
              </a:spcAft>
              <a:buClr>
                <a:srgbClr val="005C87"/>
              </a:buClr>
              <a:buFont typeface="Arial" pitchFamily="34" charset="0"/>
              <a:buChar char="•"/>
            </a:pPr>
            <a:endParaRPr lang="en-GB" altLang="zh-CN" sz="1600" dirty="0" smtClean="0">
              <a:solidFill>
                <a:srgbClr val="005C87"/>
              </a:solidFill>
              <a:sym typeface="Wingdings" pitchFamily="2" charset="2"/>
            </a:endParaRPr>
          </a:p>
          <a:p>
            <a:pPr marL="342900" lvl="1" indent="-342900" algn="just" defTabSz="1042988">
              <a:spcBef>
                <a:spcPct val="40000"/>
              </a:spcBef>
              <a:spcAft>
                <a:spcPct val="20000"/>
              </a:spcAft>
              <a:buClr>
                <a:srgbClr val="005C87"/>
              </a:buClr>
              <a:buFont typeface="Arial" pitchFamily="34" charset="0"/>
              <a:buChar char="•"/>
            </a:pPr>
            <a:endParaRPr lang="en-GB" altLang="zh-CN" sz="1600" dirty="0" smtClean="0">
              <a:solidFill>
                <a:srgbClr val="005C87"/>
              </a:solidFill>
              <a:sym typeface="Wingdings" pitchFamily="2" charset="2"/>
            </a:endParaRPr>
          </a:p>
          <a:p>
            <a:pPr marL="342900" lvl="1" indent="-342900" algn="just" defTabSz="1042988">
              <a:spcBef>
                <a:spcPct val="40000"/>
              </a:spcBef>
              <a:spcAft>
                <a:spcPct val="20000"/>
              </a:spcAft>
              <a:buClr>
                <a:srgbClr val="005C87"/>
              </a:buClr>
              <a:buFont typeface="Arial" pitchFamily="34" charset="0"/>
              <a:buChar char="•"/>
            </a:pPr>
            <a:r>
              <a:rPr lang="en-GB" altLang="zh-CN" sz="1600" dirty="0" smtClean="0">
                <a:solidFill>
                  <a:srgbClr val="005C87"/>
                </a:solidFill>
                <a:sym typeface="Wingdings" pitchFamily="2" charset="2"/>
              </a:rPr>
              <a:t>LOCAL BENCHMARKS AGAINST WHICH PHYSICAL CONTRACTS CAN BE PRICED</a:t>
            </a:r>
          </a:p>
        </p:txBody>
      </p:sp>
      <p:sp>
        <p:nvSpPr>
          <p:cNvPr id="2" name="Title 1"/>
          <p:cNvSpPr>
            <a:spLocks noGrp="1"/>
          </p:cNvSpPr>
          <p:nvPr>
            <p:ph type="title"/>
          </p:nvPr>
        </p:nvSpPr>
        <p:spPr/>
        <p:txBody>
          <a:bodyPr/>
          <a:lstStyle/>
          <a:p>
            <a:pPr lvl="3"/>
            <a:r>
              <a:rPr lang="en-GB" altLang="zh-CN" sz="2400" dirty="0" smtClean="0">
                <a:solidFill>
                  <a:srgbClr val="0072AA"/>
                </a:solidFill>
                <a:latin typeface="+mj-lt"/>
                <a:ea typeface="+mj-ea"/>
                <a:cs typeface="+mj-cs"/>
                <a:sym typeface="Wingdings" pitchFamily="2" charset="2"/>
              </a:rPr>
              <a:t>RMB Internationalisation – Impact  on Price Setting  </a:t>
            </a:r>
            <a:endParaRPr lang="en-GB" altLang="zh-CN" sz="2400" dirty="0">
              <a:solidFill>
                <a:srgbClr val="0072AA"/>
              </a:solidFill>
              <a:latin typeface="+mj-lt"/>
              <a:ea typeface="+mj-ea"/>
              <a:cs typeface="+mj-cs"/>
              <a:sym typeface="Wingdings" pitchFamily="2" charset="2"/>
            </a:endParaRPr>
          </a:p>
        </p:txBody>
      </p:sp>
      <p:sp>
        <p:nvSpPr>
          <p:cNvPr id="5" name="Slide Number Placeholder 4"/>
          <p:cNvSpPr>
            <a:spLocks noGrp="1"/>
          </p:cNvSpPr>
          <p:nvPr>
            <p:ph type="sldNum" sz="quarter" idx="11"/>
          </p:nvPr>
        </p:nvSpPr>
        <p:spPr/>
        <p:txBody>
          <a:bodyPr/>
          <a:lstStyle/>
          <a:p>
            <a:fld id="{397CC82A-D588-4594-9500-90A98E8CF482}" type="slidenum">
              <a:rPr lang="en-GB" smtClean="0"/>
              <a:pPr/>
              <a:t>18</a:t>
            </a:fld>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zh-CN" sz="2400" dirty="0" smtClean="0">
                <a:sym typeface="Wingdings" pitchFamily="2" charset="2"/>
              </a:rPr>
              <a:t>Conclusions  </a:t>
            </a:r>
            <a:endParaRPr lang="en-GB" altLang="zh-CN" sz="2400" dirty="0">
              <a:sym typeface="Wingdings" pitchFamily="2" charset="2"/>
            </a:endParaRPr>
          </a:p>
        </p:txBody>
      </p:sp>
      <p:sp>
        <p:nvSpPr>
          <p:cNvPr id="11" name="Rectangle 3"/>
          <p:cNvSpPr>
            <a:spLocks noGrp="1" noChangeArrowheads="1"/>
          </p:cNvSpPr>
          <p:nvPr>
            <p:ph idx="1"/>
          </p:nvPr>
        </p:nvSpPr>
        <p:spPr>
          <a:xfrm>
            <a:off x="896938" y="1987901"/>
            <a:ext cx="9796462" cy="5276850"/>
          </a:xfrm>
        </p:spPr>
        <p:txBody>
          <a:bodyPr/>
          <a:lstStyle/>
          <a:p>
            <a:r>
              <a:rPr lang="en-GB" sz="2000" dirty="0" smtClean="0">
                <a:solidFill>
                  <a:schemeClr val="tx1"/>
                </a:solidFill>
              </a:rPr>
              <a:t> </a:t>
            </a:r>
            <a:endParaRPr lang="en-GB" altLang="zh-CN" sz="2000" dirty="0" smtClean="0">
              <a:solidFill>
                <a:schemeClr val="tx1"/>
              </a:solidFill>
            </a:endParaRPr>
          </a:p>
          <a:p>
            <a:r>
              <a:rPr lang="en-GB" altLang="zh-CN" sz="2000" dirty="0" smtClean="0"/>
              <a:t>  </a:t>
            </a:r>
          </a:p>
          <a:p>
            <a:r>
              <a:rPr lang="en-GB" altLang="zh-CN" sz="2000" dirty="0" smtClean="0"/>
              <a:t> </a:t>
            </a:r>
            <a:r>
              <a:rPr lang="en-GB" sz="3200" dirty="0" smtClean="0">
                <a:solidFill>
                  <a:schemeClr val="accent5"/>
                </a:solidFill>
                <a:sym typeface="Wingdings" pitchFamily="2" charset="2"/>
              </a:rPr>
              <a:t>THE </a:t>
            </a:r>
            <a:r>
              <a:rPr lang="en-GB" sz="3200" u="sng" dirty="0" smtClean="0">
                <a:solidFill>
                  <a:schemeClr val="accent5"/>
                </a:solidFill>
                <a:sym typeface="Wingdings" pitchFamily="2" charset="2"/>
              </a:rPr>
              <a:t>IMPLICATION </a:t>
            </a:r>
            <a:r>
              <a:rPr lang="en-GB" sz="3200" dirty="0" smtClean="0">
                <a:solidFill>
                  <a:schemeClr val="accent5"/>
                </a:solidFill>
                <a:sym typeface="Wingdings" pitchFamily="2" charset="2"/>
              </a:rPr>
              <a:t>OF THESE TRENDS</a:t>
            </a:r>
            <a:endParaRPr lang="en-GB" altLang="zh-CN" sz="3200" dirty="0" smtClean="0"/>
          </a:p>
        </p:txBody>
      </p:sp>
      <p:sp>
        <p:nvSpPr>
          <p:cNvPr id="4" name="Slide Number Placeholder 3"/>
          <p:cNvSpPr>
            <a:spLocks noGrp="1"/>
          </p:cNvSpPr>
          <p:nvPr>
            <p:ph type="sldNum" sz="quarter" idx="11"/>
          </p:nvPr>
        </p:nvSpPr>
        <p:spPr/>
        <p:txBody>
          <a:bodyPr/>
          <a:lstStyle/>
          <a:p>
            <a:fld id="{08D3AD45-06DC-42B1-B46E-FA64E3FCF232}" type="slidenum">
              <a:rPr lang="en-GB" smtClean="0"/>
              <a:pPr/>
              <a:t>19</a:t>
            </a:fld>
            <a:endParaRPr lang="en-GB"/>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2"/>
          <p:cNvSpPr>
            <a:spLocks noChangeArrowheads="1"/>
          </p:cNvSpPr>
          <p:nvPr/>
        </p:nvSpPr>
        <p:spPr bwMode="auto">
          <a:xfrm>
            <a:off x="446087" y="1427163"/>
            <a:ext cx="9784080" cy="5010602"/>
          </a:xfrm>
          <a:prstGeom prst="rect">
            <a:avLst/>
          </a:prstGeom>
          <a:noFill/>
          <a:ln w="9525">
            <a:noFill/>
            <a:miter lim="800000"/>
            <a:headEnd/>
            <a:tailEnd/>
          </a:ln>
        </p:spPr>
        <p:txBody>
          <a:bodyPr wrap="square" lIns="0" tIns="0" rIns="0" bIns="0">
            <a:spAutoFit/>
          </a:bodyPr>
          <a:lstStyle/>
          <a:p>
            <a:pPr algn="just" defTabSz="1042988">
              <a:spcAft>
                <a:spcPct val="40000"/>
              </a:spcAft>
            </a:pPr>
            <a:r>
              <a:rPr lang="en-US" sz="1400" b="0" dirty="0">
                <a:solidFill>
                  <a:schemeClr val="accent4"/>
                </a:solidFill>
              </a:rPr>
              <a:t>Global Disclaimer (page 1 of 2)</a:t>
            </a:r>
            <a:endParaRPr lang="en-US" sz="1100" b="0" dirty="0">
              <a:solidFill>
                <a:schemeClr val="accent4"/>
              </a:solidFill>
            </a:endParaRPr>
          </a:p>
          <a:p>
            <a:pPr algn="just" defTabSz="1042988">
              <a:spcBef>
                <a:spcPct val="40000"/>
              </a:spcBef>
              <a:spcAft>
                <a:spcPct val="20000"/>
              </a:spcAft>
            </a:pPr>
            <a:r>
              <a:rPr lang="en-GB" dirty="0">
                <a:solidFill>
                  <a:srgbClr val="005C87"/>
                </a:solidFill>
              </a:rPr>
              <a:t>Analyst Certification Disclosure: </a:t>
            </a:r>
            <a:r>
              <a:rPr lang="en-US" b="0" dirty="0" smtClean="0">
                <a:solidFill>
                  <a:srgbClr val="005C87"/>
                </a:solidFill>
              </a:rPr>
              <a:t>The research analyst or analysts responsible for the content of this research report certify that: (1) the views expressed and attributed to the research analyst or analysts in the research report accurately reflect their personal opinion(s) about the subject securities and issuers and/or other subject matter as appropriate; and, (2) no part of his or her compensation was, is or will be directly or indirectly related to the specific recommendations or views contained in this research report. On a general basis, the efficacy of recommendations is a factor in the performance appraisals of analysts. </a:t>
            </a:r>
          </a:p>
          <a:p>
            <a:pPr algn="just" defTabSz="1042988">
              <a:spcBef>
                <a:spcPct val="40000"/>
              </a:spcBef>
              <a:spcAft>
                <a:spcPct val="20000"/>
              </a:spcAft>
            </a:pPr>
            <a:r>
              <a:rPr lang="en-GB" dirty="0" smtClean="0">
                <a:solidFill>
                  <a:srgbClr val="005C87"/>
                </a:solidFill>
              </a:rPr>
              <a:t>Global </a:t>
            </a:r>
            <a:r>
              <a:rPr lang="en-GB" dirty="0">
                <a:solidFill>
                  <a:srgbClr val="005C87"/>
                </a:solidFill>
              </a:rPr>
              <a:t>Disclaimer: </a:t>
            </a:r>
            <a:r>
              <a:rPr lang="en-GB" dirty="0" smtClean="0">
                <a:solidFill>
                  <a:srgbClr val="005C87"/>
                </a:solidFill>
              </a:rPr>
              <a:t> </a:t>
            </a:r>
            <a:r>
              <a:rPr lang="en-US" b="0" dirty="0" smtClean="0">
                <a:solidFill>
                  <a:srgbClr val="005C87"/>
                </a:solidFill>
              </a:rPr>
              <a:t>Standard Chartered Bank and or its affiliates ("SCB”) makes no representation or warranty of any kind, express, implied or statutory regarding this document or any information contained or referred to on the document. The information in this document is provided for information purposes only. It does not constitute any offer, recommendation or solicitation to any person to enter into any transaction or adopt any hedging, trading or investment strategy, nor does it constitute any prediction of likely future movements in rates or prices, or represent that any such future movements will not exceed those shown in any illustration. The stated price of the securities mentioned herein, if any, is as of the date indicated and is not any representation that any transaction can be effected at this price. While all reasonable care has been taken in preparing this document, no responsibility or liability is accepted for errors of fact or for any opinion expressed herein. The contents of this document may not be suitable for all investors as it has not been prepared with regard to the specific investment objectives or financial situation of any particular person. Any investments discussed may not be suitable for all investors. Users of this document should seek professional advice regarding the appropriateness of investing in any securities, financial instruments or investment strategies referred to on this document and should understand that statements regarding future prospects may not be </a:t>
            </a:r>
            <a:r>
              <a:rPr lang="en-US" b="0" dirty="0" err="1" smtClean="0">
                <a:solidFill>
                  <a:srgbClr val="005C87"/>
                </a:solidFill>
              </a:rPr>
              <a:t>realised</a:t>
            </a:r>
            <a:r>
              <a:rPr lang="en-US" b="0" dirty="0" smtClean="0">
                <a:solidFill>
                  <a:srgbClr val="005C87"/>
                </a:solidFill>
              </a:rPr>
              <a:t>. Opinions, forecasts, assumptions, estimates, derived valuations, projections and price target(s), if any, contained in this document are as of the date indicated and are subject to change at any time without prior notice. Our recommendations are under constant review. The value and income of any of the securities or financial instruments mentioned in this document can fall as well as rise and an investor may get back less than invested. Future returns are not guaranteed, and a loss of original capital may be incurred. Foreign-currency denominated securities and financial instruments are subject to fluctuation in exchange rates that could have a positive or adverse effect on the value, price or income of such securities and financial instruments. Past performance is not indicative of comparable future results and no representation or warranty is made regarding future performance. While we </a:t>
            </a:r>
            <a:r>
              <a:rPr lang="en-US" b="0" dirty="0" err="1" smtClean="0">
                <a:solidFill>
                  <a:srgbClr val="005C87"/>
                </a:solidFill>
              </a:rPr>
              <a:t>endeavour</a:t>
            </a:r>
            <a:r>
              <a:rPr lang="en-US" b="0" dirty="0" smtClean="0">
                <a:solidFill>
                  <a:srgbClr val="005C87"/>
                </a:solidFill>
              </a:rPr>
              <a:t> to update on a reasonable basis the information and opinions contained herein, there may be regulatory, compliance or other reasons that prevent us from doing so. Accordingly, information may be available to us which is not reflected in this material, and we may have acted upon or used the information prior to or immediately following its publication. SCB is not a legal or tax adviser, and is not purporting to provide legal or tax advice. Independent legal and/or tax advice should be sought for any queries relating to the legal or tax implications of any investment. SCB, and/or a connected company, may have a position in any of the securities, instruments or currencies mentioned in this document. SCB and/or any member of the SCB group of companies or its respective officers, directors, employee benefit </a:t>
            </a:r>
            <a:r>
              <a:rPr lang="en-US" b="0" dirty="0" err="1" smtClean="0">
                <a:solidFill>
                  <a:srgbClr val="005C87"/>
                </a:solidFill>
              </a:rPr>
              <a:t>programmes</a:t>
            </a:r>
            <a:r>
              <a:rPr lang="en-US" b="0" dirty="0" smtClean="0">
                <a:solidFill>
                  <a:srgbClr val="005C87"/>
                </a:solidFill>
              </a:rPr>
              <a:t> or employees, including persons involved in the preparation or issuance of this document may at any time, to the extent permitted by applicable law and/or regulation, be long or short any securities or financial instruments referred to in this document and on the website or have a material interest in any such securities or related investment, or may be the only market maker in relation to such investments, or provide, or have provided advice, investment banking or other services, to issuers of such investments. SCB has in place policies and procedures and physical information walls between its Research Department and differing public and private business functions to help ensure confidential information, including ‘inside’ information is not disclosed unless in line with its policies and procedures and the rules of its regulators. Data, opinions and other information appearing herein may have been obtained from public sources. SCB makes no representation or warranty as to the accuracy or completeness of such information obtained from public sources. You are advised to make your own independent judgment (with the advice of your professional advisers as necessary) with respect to any matter contained herein and not rely on this document as the basis for making any trading, hedging or investment decision. SCB accepts no liability and will not be liable for any loss or damage arising directly or indirectly (including special, incidental, consequential, punitive or exemplary damages) from  use of this document, howsoever arising, and including any loss, damage or expense arising from, but not limited to, any defect, error, imperfection, fault, mistake or inaccuracy with this document, its contents or associated services, or due to any unavailability of the document or any part thereof or any contents or associated services. This material is for the use of intended recipients only and, in any jurisdiction in which distribution to private/retail customers would require registration or licensing of the distributor which the distributor does not currently have, this document is intended solely for distribution to professional and institutional investors. </a:t>
            </a:r>
            <a:endParaRPr lang="en-GB" b="0" dirty="0">
              <a:solidFill>
                <a:srgbClr val="005C87"/>
              </a:solidFill>
            </a:endParaRPr>
          </a:p>
        </p:txBody>
      </p:sp>
      <p:pic>
        <p:nvPicPr>
          <p:cNvPr id="159746" name="Picture 10" descr="Visual Identitiy Band"/>
          <p:cNvPicPr preferRelativeResize="0">
            <a:picLocks noChangeArrowheads="1"/>
          </p:cNvPicPr>
          <p:nvPr/>
        </p:nvPicPr>
        <p:blipFill>
          <a:blip r:embed="rId3" cstate="print"/>
          <a:srcRect/>
          <a:stretch>
            <a:fillRect/>
          </a:stretch>
        </p:blipFill>
        <p:spPr bwMode="auto">
          <a:xfrm>
            <a:off x="0" y="1089025"/>
            <a:ext cx="10702925" cy="53975"/>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pPr>
              <a:defRPr/>
            </a:pPr>
            <a:fld id="{E02137F4-DC77-440E-9111-F97E8553074F}" type="slidenum">
              <a:rPr lang="en-GB" smtClean="0"/>
              <a:pPr>
                <a:defRPr/>
              </a:pPr>
              <a:t>20</a:t>
            </a:fld>
            <a:endParaRPr lang="en-GB" dirty="0"/>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2"/>
          <p:cNvSpPr>
            <a:spLocks noChangeArrowheads="1"/>
          </p:cNvSpPr>
          <p:nvPr/>
        </p:nvSpPr>
        <p:spPr bwMode="auto">
          <a:xfrm>
            <a:off x="446087" y="1427163"/>
            <a:ext cx="9784080" cy="5176802"/>
          </a:xfrm>
          <a:prstGeom prst="rect">
            <a:avLst/>
          </a:prstGeom>
          <a:noFill/>
          <a:ln w="9525">
            <a:noFill/>
            <a:miter lim="800000"/>
            <a:headEnd/>
            <a:tailEnd/>
          </a:ln>
        </p:spPr>
        <p:txBody>
          <a:bodyPr wrap="square" lIns="0" tIns="0" rIns="0" bIns="0">
            <a:spAutoFit/>
          </a:bodyPr>
          <a:lstStyle/>
          <a:p>
            <a:pPr algn="just" defTabSz="1042988">
              <a:spcAft>
                <a:spcPct val="40000"/>
              </a:spcAft>
            </a:pPr>
            <a:r>
              <a:rPr lang="en-US" sz="1400" b="0" dirty="0">
                <a:solidFill>
                  <a:srgbClr val="6DC067"/>
                </a:solidFill>
              </a:rPr>
              <a:t>Global Disclaimer (page 2 of 2)</a:t>
            </a:r>
            <a:endParaRPr lang="en-US" sz="1100" b="0" dirty="0">
              <a:solidFill>
                <a:srgbClr val="6DC067"/>
              </a:solidFill>
            </a:endParaRPr>
          </a:p>
          <a:p>
            <a:pPr algn="just" defTabSz="1042988">
              <a:spcBef>
                <a:spcPct val="40000"/>
              </a:spcBef>
              <a:spcAft>
                <a:spcPct val="20000"/>
              </a:spcAft>
            </a:pPr>
            <a:r>
              <a:rPr lang="en-US" dirty="0" smtClean="0">
                <a:solidFill>
                  <a:schemeClr val="accent1"/>
                </a:solidFill>
              </a:rPr>
              <a:t>Country-Specific Disclosures</a:t>
            </a:r>
            <a:r>
              <a:rPr lang="en-US" b="0" dirty="0" smtClean="0">
                <a:solidFill>
                  <a:schemeClr val="accent1"/>
                </a:solidFill>
              </a:rPr>
              <a:t> - If you are receiving this document in any of the countries listed below, please note the following: </a:t>
            </a:r>
          </a:p>
          <a:p>
            <a:pPr algn="just" defTabSz="1042988">
              <a:spcBef>
                <a:spcPct val="40000"/>
              </a:spcBef>
              <a:spcAft>
                <a:spcPct val="20000"/>
              </a:spcAft>
            </a:pPr>
            <a:r>
              <a:rPr lang="en-US" dirty="0" smtClean="0">
                <a:solidFill>
                  <a:schemeClr val="accent1"/>
                </a:solidFill>
              </a:rPr>
              <a:t>United Kingdom and European Economic Area: </a:t>
            </a:r>
            <a:r>
              <a:rPr lang="en-GB" b="0" dirty="0" smtClean="0">
                <a:solidFill>
                  <a:schemeClr val="accent1"/>
                </a:solidFill>
              </a:rPr>
              <a:t>SCB is authorised in the United Kingdom by the Prudential Regulation Authority and regulated by the Financial Conduct Authority and the Prudential Regulation Authority. </a:t>
            </a:r>
            <a:r>
              <a:rPr lang="en-US" b="0" dirty="0" smtClean="0">
                <a:solidFill>
                  <a:schemeClr val="accent1"/>
                </a:solidFill>
              </a:rPr>
              <a:t>This communication is not directed at Retail Clients in the European Economic Area as defined by Directive 2004/39/EC. Nothing in this document constitutes a personal recommendation or investment advice as defined by Directive 2004/39/EC. </a:t>
            </a:r>
            <a:r>
              <a:rPr lang="en-US" dirty="0" smtClean="0">
                <a:solidFill>
                  <a:schemeClr val="accent1"/>
                </a:solidFill>
              </a:rPr>
              <a:t>Australia: </a:t>
            </a:r>
            <a:r>
              <a:rPr lang="en-US" b="0" dirty="0" smtClean="0">
                <a:solidFill>
                  <a:schemeClr val="accent1"/>
                </a:solidFill>
              </a:rPr>
              <a:t>The Australian Financial Services License for SCB is License No: 246833 with the following Australian Registered Business Number (ARBN: 097571778). Australian investors should note that this document was prepared for wholesale investors only within the meaning of section 761G of the Australian Corporations Act 2011 and the Corporations Regulations. This document is not directed at persons who are “retail clients” as defined in the Australian Corporations Act 2011. </a:t>
            </a:r>
            <a:r>
              <a:rPr lang="en-US" dirty="0" smtClean="0">
                <a:solidFill>
                  <a:schemeClr val="accent1"/>
                </a:solidFill>
              </a:rPr>
              <a:t>Brazil:</a:t>
            </a:r>
            <a:r>
              <a:rPr lang="en-US" b="0" dirty="0" smtClean="0">
                <a:solidFill>
                  <a:schemeClr val="accent1"/>
                </a:solidFill>
              </a:rPr>
              <a:t> SCB disclosures pursuant to the Securities Exchange Commission of Brazil (“CVM”) Instruction 483/10: This research has not been produced in Brazil. The report has been prepared by the research analyst(s) in an autonomous and independent way, including in relation to SCB. THE SECURITIES MENTIONED IN THIS REPORT HAVE NOT BEEN AND WILL NOT BE REGISTERED PURSUANT TO THE REQUIREMENTS OF THE SECURITIES AND EXCHANGE COMMISSION OF BRAZIL AND MAY NOT BE OFFERED OR SOLD IN BRAZIL EXCEPT PURSUANT TO AN APPLICABLE EXEMPTION FROM THE REGISTRATION REQUIREMENTS AND IN COMPLIANCE WITH THE SECURITIES LAWS OF BRAZIL. </a:t>
            </a:r>
            <a:r>
              <a:rPr lang="en-US" dirty="0" smtClean="0">
                <a:solidFill>
                  <a:schemeClr val="accent1"/>
                </a:solidFill>
              </a:rPr>
              <a:t>China: </a:t>
            </a:r>
            <a:r>
              <a:rPr lang="en-US" b="0" dirty="0" smtClean="0">
                <a:solidFill>
                  <a:schemeClr val="accent1"/>
                </a:solidFill>
              </a:rPr>
              <a:t>This document is being distributed in China by, and is attributable to, Standard Chartered Bank (China) Limited which is mainly regulated by China Banking Regulatory Commission (CBRC), State Administration of Foreign Exchange (SAFE), and People’s Bank of China (</a:t>
            </a:r>
            <a:r>
              <a:rPr lang="en-US" b="0" dirty="0" err="1" smtClean="0">
                <a:solidFill>
                  <a:schemeClr val="accent1"/>
                </a:solidFill>
              </a:rPr>
              <a:t>PBoC</a:t>
            </a:r>
            <a:r>
              <a:rPr lang="en-US" b="0" dirty="0" smtClean="0">
                <a:solidFill>
                  <a:schemeClr val="accent1"/>
                </a:solidFill>
              </a:rPr>
              <a:t>). </a:t>
            </a:r>
            <a:r>
              <a:rPr lang="en-US" dirty="0" smtClean="0">
                <a:solidFill>
                  <a:schemeClr val="accent1"/>
                </a:solidFill>
              </a:rPr>
              <a:t>Hong Kong: </a:t>
            </a:r>
            <a:r>
              <a:rPr lang="en-US" b="0" dirty="0" smtClean="0">
                <a:solidFill>
                  <a:schemeClr val="accent1"/>
                </a:solidFill>
              </a:rPr>
              <a:t>This document, except for any portion advising on or facilitating any decision on futures contracts trading, is being distributed in Hong Kong by, and is attributable to, Standard Chartered Bank (Hong Kong) Limited which is regulated by the Hong Kong Monetary Authority. </a:t>
            </a:r>
            <a:r>
              <a:rPr lang="en-US" dirty="0" smtClean="0">
                <a:solidFill>
                  <a:schemeClr val="accent1"/>
                </a:solidFill>
              </a:rPr>
              <a:t>Japan: </a:t>
            </a:r>
            <a:r>
              <a:rPr lang="en-US" b="0" dirty="0" smtClean="0">
                <a:solidFill>
                  <a:schemeClr val="accent1"/>
                </a:solidFill>
              </a:rPr>
              <a:t>This document is being distributed to Specified Investors, as defined by the Financial Instruments and Exchange Law of Japan (FIEL), for information only and not for the purpose of soliciting any Financial Instruments Transactions as defined by the FIEL or any Specified Deposits, etc. as defined by the Banking Law of Japan. </a:t>
            </a:r>
            <a:r>
              <a:rPr lang="en-US" dirty="0" smtClean="0">
                <a:solidFill>
                  <a:schemeClr val="accent1"/>
                </a:solidFill>
              </a:rPr>
              <a:t>Singapore: </a:t>
            </a:r>
            <a:r>
              <a:rPr lang="en-US" b="0" dirty="0" smtClean="0">
                <a:solidFill>
                  <a:schemeClr val="accent1"/>
                </a:solidFill>
              </a:rPr>
              <a:t>This document is being distributed in Singapore by SCB Singapore branch, only to accredited investors, expert investors or institutional investors, as defined in the Securities and Futures Act, Chapter 289 of Singapore. Recipients in Singapore should contact SCB Singapore branch in relation to any matters arising from, or in connection with, this document. </a:t>
            </a:r>
            <a:r>
              <a:rPr lang="en-US" dirty="0" smtClean="0">
                <a:solidFill>
                  <a:schemeClr val="accent1"/>
                </a:solidFill>
              </a:rPr>
              <a:t>South Africa: </a:t>
            </a:r>
            <a:r>
              <a:rPr lang="en-US" b="0" dirty="0" smtClean="0">
                <a:solidFill>
                  <a:schemeClr val="accent1"/>
                </a:solidFill>
              </a:rPr>
              <a:t>SCB is licensed as a Financial Services Provider in terms of Section 8 of the Financial Advisory and Intermediary Services Act 37 of 2002. SCB is a Registered Credit Provider in terms of the National Credit Act 34 of 2005 under registration number NCRCP4. </a:t>
            </a:r>
            <a:r>
              <a:rPr lang="en-US" dirty="0" smtClean="0">
                <a:solidFill>
                  <a:schemeClr val="accent1"/>
                </a:solidFill>
              </a:rPr>
              <a:t>UAE (DIFC): </a:t>
            </a:r>
            <a:r>
              <a:rPr lang="en-US" b="0" dirty="0" smtClean="0">
                <a:solidFill>
                  <a:schemeClr val="accent1"/>
                </a:solidFill>
              </a:rPr>
              <a:t>SCB is regulated in the Dubai International Financial Centre by the Dubai Financial Services Authority. This document is intended for use only by Professional Clients and should not be relied upon by or be distributed to Retail Clients. </a:t>
            </a:r>
            <a:r>
              <a:rPr lang="en-US" dirty="0" smtClean="0">
                <a:solidFill>
                  <a:schemeClr val="accent1"/>
                </a:solidFill>
              </a:rPr>
              <a:t>United States: </a:t>
            </a:r>
            <a:r>
              <a:rPr lang="en-US" b="0" dirty="0" smtClean="0">
                <a:solidFill>
                  <a:schemeClr val="accent1"/>
                </a:solidFill>
              </a:rPr>
              <a:t>Except for any documents relating to foreign exchange, FX or global FX, Rates or Commodities, distribution of this document in the United States or to US persons is intended to be solely to major institutional investors as defined in Rule 15a-6(a)(2) under the US Securities Act of 1934. All US persons that receive this document by their acceptance thereof represent and agree that they are a major institutional investor and understand the risks involved in executing transactions in securities. Any US recipient of this document wanting additional information or to effect any transaction in any security or financial instrument mentioned herein, must do so by contacting a registered representative of Standard Chartered Securities (North America) Inc., 1095 Avenue of the Americas, New York, N.Y. 10036, US, </a:t>
            </a:r>
            <a:r>
              <a:rPr lang="en-US" b="0" dirty="0" err="1" smtClean="0">
                <a:solidFill>
                  <a:schemeClr val="accent1"/>
                </a:solidFill>
              </a:rPr>
              <a:t>tel</a:t>
            </a:r>
            <a:r>
              <a:rPr lang="en-US" b="0" dirty="0" smtClean="0">
                <a:solidFill>
                  <a:schemeClr val="accent1"/>
                </a:solidFill>
              </a:rPr>
              <a:t> + 1 212 667 0700. WE DO NOT OFFER OR SELL SECURITIES TO U.S. PERSONS UNLESS EITHER (A) THOSE SECURITIES ARE REGISTERED FOR SALE WITH THE U.S. SECURITIES AND EXCHANGE COMMISSION AND WITH ALL APPROPRIATE U.S. STATE AUTHORITIES; OR (B) THE SECURITIES OR THE SPECIFIC TRANSACTION QUALIFY FOR AN EXEMPTION UNDER THE U.S. FEDERAL AND STATE SECURITIES LAWS NOR DO WE OFFER OR SELL SECURITIES TO U.S. PERSONS UNLESS (</a:t>
            </a:r>
            <a:r>
              <a:rPr lang="en-US" b="0" dirty="0" err="1" smtClean="0">
                <a:solidFill>
                  <a:schemeClr val="accent1"/>
                </a:solidFill>
              </a:rPr>
              <a:t>i</a:t>
            </a:r>
            <a:r>
              <a:rPr lang="en-US" b="0" dirty="0" smtClean="0">
                <a:solidFill>
                  <a:schemeClr val="accent1"/>
                </a:solidFill>
              </a:rPr>
              <a:t>) WE, OUR AFFILIATED COMPANY AND THE APPROPRIATE PERSONNEL ARE PROPERLY REGISTERED OR LICENSED TO CONDUCT BUSINESS; OR (ii) WE, OUR AFFILIATED COMPANY AND THE APPROPRIATE PERSONNEL QUALIFY FOR EXEMPTIONS UNDER APPLICABLE U.S. FEDERAL AND STATE LAWS. </a:t>
            </a:r>
          </a:p>
          <a:p>
            <a:pPr algn="just" defTabSz="1042988">
              <a:spcBef>
                <a:spcPct val="40000"/>
              </a:spcBef>
              <a:spcAft>
                <a:spcPct val="20000"/>
              </a:spcAft>
            </a:pPr>
            <a:r>
              <a:rPr lang="en-US" b="0" dirty="0" smtClean="0">
                <a:solidFill>
                  <a:schemeClr val="accent1"/>
                </a:solidFill>
              </a:rPr>
              <a:t> </a:t>
            </a:r>
          </a:p>
          <a:p>
            <a:pPr algn="just" defTabSz="1042988">
              <a:spcBef>
                <a:spcPct val="40000"/>
              </a:spcBef>
              <a:spcAft>
                <a:spcPct val="20000"/>
              </a:spcAft>
            </a:pPr>
            <a:r>
              <a:rPr lang="en-US" b="0" dirty="0" smtClean="0">
                <a:solidFill>
                  <a:schemeClr val="accent1"/>
                </a:solidFill>
              </a:rPr>
              <a:t>© Copyright 2013 Standard Chartered Bank and its affiliates. All rights reserved. All copyrights subsisting and arising out of all materials, text, articles and information contained herein is the property of Standard Chartered Bank and/or its affiliates, and may not be reproduced, redistributed, amended, modified, adapted, transmitted in any way without the prior written permission of Standard Chartered Bank. </a:t>
            </a:r>
          </a:p>
        </p:txBody>
      </p:sp>
      <p:pic>
        <p:nvPicPr>
          <p:cNvPr id="161794" name="Picture 10" descr="Visual Identitiy Band"/>
          <p:cNvPicPr preferRelativeResize="0">
            <a:picLocks noChangeArrowheads="1"/>
          </p:cNvPicPr>
          <p:nvPr/>
        </p:nvPicPr>
        <p:blipFill>
          <a:blip r:embed="rId3" cstate="print"/>
          <a:srcRect/>
          <a:stretch>
            <a:fillRect/>
          </a:stretch>
        </p:blipFill>
        <p:spPr bwMode="auto">
          <a:xfrm>
            <a:off x="0" y="1089025"/>
            <a:ext cx="10702925" cy="53975"/>
          </a:xfrm>
          <a:prstGeom prst="rect">
            <a:avLst/>
          </a:prstGeom>
          <a:noFill/>
          <a:ln w="9525">
            <a:noFill/>
            <a:miter lim="800000"/>
            <a:headEnd/>
            <a:tailEnd/>
          </a:ln>
        </p:spPr>
      </p:pic>
      <p:sp>
        <p:nvSpPr>
          <p:cNvPr id="8" name="Slide Number Placeholder 7"/>
          <p:cNvSpPr>
            <a:spLocks noGrp="1"/>
          </p:cNvSpPr>
          <p:nvPr>
            <p:ph type="sldNum" sz="quarter" idx="11"/>
          </p:nvPr>
        </p:nvSpPr>
        <p:spPr/>
        <p:txBody>
          <a:bodyPr/>
          <a:lstStyle/>
          <a:p>
            <a:pPr>
              <a:defRPr/>
            </a:pPr>
            <a:fld id="{E02137F4-DC77-440E-9111-F97E8553074F}" type="slidenum">
              <a:rPr lang="en-GB" smtClean="0"/>
              <a:pPr>
                <a:defRPr/>
              </a:pPr>
              <a:t>21</a:t>
            </a:fld>
            <a:endParaRPr lang="en-GB" dirty="0"/>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SCB Equity Research template">
  <a:themeElements>
    <a:clrScheme name="SCB Colours">
      <a:dk1>
        <a:srgbClr val="000000"/>
      </a:dk1>
      <a:lt1>
        <a:srgbClr val="FFFFFF"/>
      </a:lt1>
      <a:dk2>
        <a:srgbClr val="6C6C6C"/>
      </a:dk2>
      <a:lt2>
        <a:srgbClr val="DDDDDD"/>
      </a:lt2>
      <a:accent1>
        <a:srgbClr val="003651"/>
      </a:accent1>
      <a:accent2>
        <a:srgbClr val="319733"/>
      </a:accent2>
      <a:accent3>
        <a:srgbClr val="33BBFF"/>
      </a:accent3>
      <a:accent4>
        <a:srgbClr val="A7D9A3"/>
      </a:accent4>
      <a:accent5>
        <a:srgbClr val="0072AA"/>
      </a:accent5>
      <a:accent6>
        <a:srgbClr val="136127"/>
      </a:accent6>
      <a:hlink>
        <a:srgbClr val="0072AA"/>
      </a:hlink>
      <a:folHlink>
        <a:srgbClr val="0072AA"/>
      </a:folHlink>
    </a:clrScheme>
    <a:fontScheme name="150th_PPT_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6E7E8"/>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40000"/>
          </a:spcBef>
          <a:spcAft>
            <a:spcPct val="40000"/>
          </a:spcAft>
          <a:buClrTx/>
          <a:buSzTx/>
          <a:buFontTx/>
          <a:buNone/>
          <a:tabLst/>
          <a:defRPr kumimoji="0" lang="en-US" sz="900" b="1" i="0" u="none" strike="noStrike" cap="none" normalizeH="0" baseline="0" smtClean="0">
            <a:ln>
              <a:noFill/>
            </a:ln>
            <a:solidFill>
              <a:srgbClr val="006699"/>
            </a:solidFill>
            <a:effectLst/>
            <a:latin typeface="Arial" charset="0"/>
          </a:defRPr>
        </a:defPPr>
      </a:lstStyle>
    </a:spDef>
    <a:lnDef>
      <a:spPr bwMode="auto">
        <a:xfrm>
          <a:off x="0" y="0"/>
          <a:ext cx="1" cy="1"/>
        </a:xfrm>
        <a:custGeom>
          <a:avLst/>
          <a:gdLst/>
          <a:ahLst/>
          <a:cxnLst/>
          <a:rect l="0" t="0" r="0" b="0"/>
          <a:pathLst/>
        </a:custGeom>
        <a:solidFill>
          <a:srgbClr val="E6E7E8"/>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40000"/>
          </a:spcBef>
          <a:spcAft>
            <a:spcPct val="40000"/>
          </a:spcAft>
          <a:buClrTx/>
          <a:buSzTx/>
          <a:buFontTx/>
          <a:buNone/>
          <a:tabLst/>
          <a:defRPr kumimoji="0" lang="en-US" sz="900" b="1" i="0" u="none" strike="noStrike" cap="none" normalizeH="0" baseline="0" smtClean="0">
            <a:ln>
              <a:noFill/>
            </a:ln>
            <a:solidFill>
              <a:srgbClr val="006699"/>
            </a:solidFill>
            <a:effectLst/>
            <a:latin typeface="Arial" charset="0"/>
          </a:defRPr>
        </a:defPPr>
      </a:lstStyle>
    </a:lnDef>
  </a:objectDefaults>
  <a:extraClrSchemeLst>
    <a:extraClrScheme>
      <a:clrScheme name="150th_PPT_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50th_PPT_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50th_PPT_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50th_PPT_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50th_PPT_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50th_PPT_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50th_PPT_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50th_PPT_A 8">
        <a:dk1>
          <a:srgbClr val="005985"/>
        </a:dk1>
        <a:lt1>
          <a:srgbClr val="FFFFFF"/>
        </a:lt1>
        <a:dk2>
          <a:srgbClr val="0093D2"/>
        </a:dk2>
        <a:lt2>
          <a:srgbClr val="006DA7"/>
        </a:lt2>
        <a:accent1>
          <a:srgbClr val="2D9D2B"/>
        </a:accent1>
        <a:accent2>
          <a:srgbClr val="77B756"/>
        </a:accent2>
        <a:accent3>
          <a:srgbClr val="FFFFFF"/>
        </a:accent3>
        <a:accent4>
          <a:srgbClr val="004B71"/>
        </a:accent4>
        <a:accent5>
          <a:srgbClr val="ADCCAC"/>
        </a:accent5>
        <a:accent6>
          <a:srgbClr val="6BA64D"/>
        </a:accent6>
        <a:hlink>
          <a:srgbClr val="939598"/>
        </a:hlink>
        <a:folHlink>
          <a:srgbClr val="6D6E71"/>
        </a:folHlink>
      </a:clrScheme>
      <a:clrMap bg1="lt1" tx1="dk1" bg2="lt2" tx2="dk2" accent1="accent1" accent2="accent2" accent3="accent3" accent4="accent4" accent5="accent5" accent6="accent6" hlink="hlink" folHlink="folHlink"/>
    </a:extraClrScheme>
    <a:extraClrScheme>
      <a:clrScheme name="150th_PPT_A 9">
        <a:dk1>
          <a:srgbClr val="005C87"/>
        </a:dk1>
        <a:lt1>
          <a:srgbClr val="FFFFFF"/>
        </a:lt1>
        <a:dk2>
          <a:srgbClr val="009BD9"/>
        </a:dk2>
        <a:lt2>
          <a:srgbClr val="0072AA"/>
        </a:lt2>
        <a:accent1>
          <a:srgbClr val="00984A"/>
        </a:accent1>
        <a:accent2>
          <a:srgbClr val="6DC067"/>
        </a:accent2>
        <a:accent3>
          <a:srgbClr val="FFFFFF"/>
        </a:accent3>
        <a:accent4>
          <a:srgbClr val="004D72"/>
        </a:accent4>
        <a:accent5>
          <a:srgbClr val="AACAB1"/>
        </a:accent5>
        <a:accent6>
          <a:srgbClr val="62AE5D"/>
        </a:accent6>
        <a:hlink>
          <a:srgbClr val="939598"/>
        </a:hlink>
        <a:folHlink>
          <a:srgbClr val="6D6E71"/>
        </a:folHlink>
      </a:clrScheme>
      <a:clrMap bg1="lt1" tx1="dk1" bg2="lt2" tx2="dk2" accent1="accent1" accent2="accent2" accent3="accent3" accent4="accent4" accent5="accent5" accent6="accent6" hlink="hlink" folHlink="folHlink"/>
    </a:extraClrScheme>
    <a:extraClrScheme>
      <a:clrScheme name="150th_PPT_A 10">
        <a:dk1>
          <a:srgbClr val="005C87"/>
        </a:dk1>
        <a:lt1>
          <a:srgbClr val="FFFFFF"/>
        </a:lt1>
        <a:dk2>
          <a:srgbClr val="009BD9"/>
        </a:dk2>
        <a:lt2>
          <a:srgbClr val="0072AA"/>
        </a:lt2>
        <a:accent1>
          <a:srgbClr val="00984A"/>
        </a:accent1>
        <a:accent2>
          <a:srgbClr val="6DC067"/>
        </a:accent2>
        <a:accent3>
          <a:srgbClr val="FFFFFF"/>
        </a:accent3>
        <a:accent4>
          <a:srgbClr val="004D72"/>
        </a:accent4>
        <a:accent5>
          <a:srgbClr val="AACAB1"/>
        </a:accent5>
        <a:accent6>
          <a:srgbClr val="62AE5D"/>
        </a:accent6>
        <a:hlink>
          <a:srgbClr val="939598"/>
        </a:hlink>
        <a:folHlink>
          <a:srgbClr val="E6E7E8"/>
        </a:folHlink>
      </a:clrScheme>
      <a:clrMap bg1="lt1" tx1="dk1" bg2="lt2" tx2="dk2" accent1="accent1" accent2="accent2" accent3="accent3" accent4="accent4" accent5="accent5" accent6="accent6" hlink="hlink" folHlink="folHlink"/>
    </a:extraClrScheme>
    <a:extraClrScheme>
      <a:clrScheme name="150th_PPT_A 11">
        <a:dk1>
          <a:srgbClr val="005C87"/>
        </a:dk1>
        <a:lt1>
          <a:srgbClr val="FFFFFF"/>
        </a:lt1>
        <a:dk2>
          <a:srgbClr val="009BD9"/>
        </a:dk2>
        <a:lt2>
          <a:srgbClr val="0072AA"/>
        </a:lt2>
        <a:accent1>
          <a:srgbClr val="22AA47"/>
        </a:accent1>
        <a:accent2>
          <a:srgbClr val="6DC067"/>
        </a:accent2>
        <a:accent3>
          <a:srgbClr val="FFFFFF"/>
        </a:accent3>
        <a:accent4>
          <a:srgbClr val="004D72"/>
        </a:accent4>
        <a:accent5>
          <a:srgbClr val="ABD2B1"/>
        </a:accent5>
        <a:accent6>
          <a:srgbClr val="62AE5D"/>
        </a:accent6>
        <a:hlink>
          <a:srgbClr val="939598"/>
        </a:hlink>
        <a:folHlink>
          <a:srgbClr val="E6E7E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SCB Equity Research template</Template>
  <TotalTime>34686</TotalTime>
  <Words>2531</Words>
  <Application>Microsoft Office PowerPoint</Application>
  <PresentationFormat>Custom</PresentationFormat>
  <Paragraphs>175</Paragraphs>
  <Slides>21</Slides>
  <Notes>11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SCB Equity Research template</vt:lpstr>
      <vt:lpstr>Precious Metals Changing  Landscape &amp; Relevance of India </vt:lpstr>
      <vt:lpstr>Precious Metals Changing Landscape &amp; Relevance of India</vt:lpstr>
      <vt:lpstr>Price Trends &amp; Key Market Events: Relevance of India</vt:lpstr>
      <vt:lpstr>  Price Trends &amp; Key Market Events: Relevance of China</vt:lpstr>
      <vt:lpstr>Gold ETFs as a Demand Indicator</vt:lpstr>
      <vt:lpstr>PowerPoint Presentation</vt:lpstr>
      <vt:lpstr> Financial Pressures in India: Backdrop to Gold Policy</vt:lpstr>
      <vt:lpstr>India’s Relevance Declines as the Government Strategy Changes </vt:lpstr>
      <vt:lpstr>India: Developments in the Domestic Market</vt:lpstr>
      <vt:lpstr> </vt:lpstr>
      <vt:lpstr>China Overtakes India as the World’s Largest Gold Consumer</vt:lpstr>
      <vt:lpstr> China is Changing the Landscape of the Global Market</vt:lpstr>
      <vt:lpstr>   China’s Gold Friendly Strategy</vt:lpstr>
      <vt:lpstr>PowerPoint Presentation</vt:lpstr>
      <vt:lpstr>PowerPoint Presentation</vt:lpstr>
      <vt:lpstr> Shanghai Gold &amp; Silver Contracts Take Off</vt:lpstr>
      <vt:lpstr>China Moves from a Regional to a Global Market</vt:lpstr>
      <vt:lpstr>RMB Internationalisation – Impact  on Price Setting  </vt:lpstr>
      <vt:lpstr>Conclusions  </vt:lpstr>
      <vt:lpstr>PowerPoint Presentation</vt:lpstr>
      <vt:lpstr>PowerPoint Presentation</vt:lpstr>
    </vt:vector>
  </TitlesOfParts>
  <Company>Standard Chartered Bank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1452452</dc:creator>
  <cp:lastModifiedBy>GSV</cp:lastModifiedBy>
  <cp:revision>1363</cp:revision>
  <cp:lastPrinted>2003-11-12T15:09:16Z</cp:lastPrinted>
  <dcterms:created xsi:type="dcterms:W3CDTF">2013-04-30T09:59:08Z</dcterms:created>
  <dcterms:modified xsi:type="dcterms:W3CDTF">2014-09-08T03:54:46Z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uidebook">
    <vt:lpwstr>0</vt:lpwstr>
  </property>
  <property fmtid="{D5CDD505-2E9C-101B-9397-08002B2CF9AE}" pid="3" name="Order">
    <vt:lpwstr>12500.0000000000</vt:lpwstr>
  </property>
  <property fmtid="{D5CDD505-2E9C-101B-9397-08002B2CF9AE}" pid="4" name="Show Title Only">
    <vt:lpwstr>0</vt:lpwstr>
  </property>
  <property fmtid="{D5CDD505-2E9C-101B-9397-08002B2CF9AE}" pid="5" name="Product Type">
    <vt:lpwstr>Presentations</vt:lpwstr>
  </property>
  <property fmtid="{D5CDD505-2E9C-101B-9397-08002B2CF9AE}" pid="6" name="Group">
    <vt:lpwstr>1</vt:lpwstr>
  </property>
  <property fmtid="{D5CDD505-2E9C-101B-9397-08002B2CF9AE}" pid="7" name="Category">
    <vt:lpwstr>Capabilities</vt:lpwstr>
  </property>
  <property fmtid="{D5CDD505-2E9C-101B-9397-08002B2CF9AE}" pid="8" name="ContentType">
    <vt:lpwstr>Document</vt:lpwstr>
  </property>
  <property fmtid="{D5CDD505-2E9C-101B-9397-08002B2CF9AE}" pid="9" name="Ordering">
    <vt:lpwstr>01</vt:lpwstr>
  </property>
  <property fmtid="{D5CDD505-2E9C-101B-9397-08002B2CF9AE}" pid="10" name="Library">
    <vt:lpwstr>0</vt:lpwstr>
  </property>
  <property fmtid="{D5CDD505-2E9C-101B-9397-08002B2CF9AE}" pid="11" name="VersionType">
    <vt:lpwstr>Print version</vt:lpwstr>
  </property>
  <property fmtid="{D5CDD505-2E9C-101B-9397-08002B2CF9AE}" pid="12" name="MSOfficeType">
    <vt:lpwstr>MS Office 2003</vt:lpwstr>
  </property>
</Properties>
</file>